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81" r:id="rId3"/>
    <p:sldId id="282" r:id="rId4"/>
    <p:sldId id="258" r:id="rId5"/>
    <p:sldId id="259" r:id="rId6"/>
    <p:sldId id="268" r:id="rId7"/>
    <p:sldId id="260" r:id="rId8"/>
    <p:sldId id="262" r:id="rId9"/>
    <p:sldId id="263" r:id="rId10"/>
    <p:sldId id="274" r:id="rId11"/>
    <p:sldId id="278" r:id="rId12"/>
    <p:sldId id="275" r:id="rId13"/>
    <p:sldId id="276" r:id="rId14"/>
    <p:sldId id="283" r:id="rId15"/>
    <p:sldId id="285" r:id="rId16"/>
    <p:sldId id="280" r:id="rId17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SYEXz/+WYIuY/VEOctvZA" hashData="nHfOqOUIR2W1GiARXvQcJkJrAH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00"/>
    <a:srgbClr val="99CC00"/>
    <a:srgbClr val="CC9900"/>
    <a:srgbClr val="FF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81844C-FA2F-4D3D-983E-B8DAD2735BD6}" type="datetimeFigureOut">
              <a:rPr lang="en-US" smtClean="0"/>
              <a:pPr/>
              <a:t>7/26/2013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21A558-0A42-4497-A662-78B7992397A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1BAA71-65EB-4DAF-A311-4F44BE0561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86725-9297-4265-B6B9-BAAFB55DFF6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3AD0A-BDED-4AA9-95A7-E1CAC14B0D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6C44E-9C2C-48EF-B5A5-56A9164269C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CA0ED-B016-46BD-AEC6-831E139F663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E643A-B7B5-4199-B0A1-030E329691A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33FA-BEBB-4B4B-B165-F45B47011A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483AB-44A9-4039-B54E-B9192A3C11C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CCB6E-F086-4BF0-895D-F84C3C5324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38CFE-9783-4678-8AC9-5A3A87785E1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7935B6-CE65-4589-BA60-2E2112B1DA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BC7249-3280-4DD8-929F-70C34F58B20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0ABE7C76-8309-4C3B-B505-3CE560B582F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C68F73D-00DD-49B8-A9CC-ED828C4F55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spps.com/reflexion/evidencias-cientificas-de-la-biblia-parte-1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spps.com/reflexion/evidencias-cientificas-de-la-biblia-parte-2/" TargetMode="External"/><Relationship Id="rId4" Type="http://schemas.openxmlformats.org/officeDocument/2006/relationships/hyperlink" Target="http://www.mispps.com/reflexion/sendas-dios-hara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6" name="5 Retraso"/>
          <p:cNvSpPr/>
          <p:nvPr/>
        </p:nvSpPr>
        <p:spPr>
          <a:xfrm flipH="1">
            <a:off x="428596" y="1285860"/>
            <a:ext cx="4214842" cy="4071966"/>
          </a:xfrm>
          <a:prstGeom prst="flowChartDelay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Retraso"/>
          <p:cNvSpPr/>
          <p:nvPr/>
        </p:nvSpPr>
        <p:spPr>
          <a:xfrm>
            <a:off x="4643438" y="1285860"/>
            <a:ext cx="4214842" cy="4071966"/>
          </a:xfrm>
          <a:prstGeom prst="flowChartDelay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Retraso"/>
          <p:cNvSpPr/>
          <p:nvPr/>
        </p:nvSpPr>
        <p:spPr>
          <a:xfrm flipH="1">
            <a:off x="428596" y="1285860"/>
            <a:ext cx="4214842" cy="4071966"/>
          </a:xfrm>
          <a:prstGeom prst="flowChartDelay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8 Retraso"/>
          <p:cNvSpPr/>
          <p:nvPr/>
        </p:nvSpPr>
        <p:spPr>
          <a:xfrm>
            <a:off x="4643438" y="1285860"/>
            <a:ext cx="4214842" cy="4071966"/>
          </a:xfrm>
          <a:prstGeom prst="flowChartDelay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14 Anillo"/>
          <p:cNvSpPr/>
          <p:nvPr/>
        </p:nvSpPr>
        <p:spPr>
          <a:xfrm>
            <a:off x="3071802" y="1285860"/>
            <a:ext cx="3071834" cy="4071966"/>
          </a:xfrm>
          <a:prstGeom prst="donut">
            <a:avLst>
              <a:gd name="adj" fmla="val 10196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857224" y="1285860"/>
            <a:ext cx="3071834" cy="4071966"/>
          </a:xfrm>
          <a:prstGeom prst="donut">
            <a:avLst>
              <a:gd name="adj" fmla="val 10196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86380" y="1285860"/>
            <a:ext cx="3071834" cy="4071966"/>
          </a:xfrm>
          <a:prstGeom prst="donut">
            <a:avLst>
              <a:gd name="adj" fmla="val 10196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8" name="Picture 2" descr="C:\Documents and Settings\Administrador\Escritorio\segunda venida de Cristo 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9" name="Picture 2" descr="C:\Documents and Settings\Administrador\Escritorio\segunda venida de Cristo 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0" name="Picture 2" descr="C:\Documents and Settings\Administrador\Escritorio\segunda venida de Cristo 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1" cy="6857999"/>
          </a:xfrm>
          <a:prstGeom prst="rect">
            <a:avLst/>
          </a:prstGeom>
          <a:noFill/>
        </p:spPr>
      </p:pic>
      <p:sp>
        <p:nvSpPr>
          <p:cNvPr id="21" name="2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500"/>
            </a:avLst>
          </a:prstGeom>
          <a:blipFill>
            <a:blip r:embed="rId3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0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23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928670"/>
            <a:ext cx="1643074" cy="1643074"/>
          </a:xfrm>
          <a:prstGeom prst="rect">
            <a:avLst/>
          </a:prstGeom>
          <a:noFill/>
        </p:spPr>
      </p:pic>
      <p:pic>
        <p:nvPicPr>
          <p:cNvPr id="24" name="Picture 4" descr="C:\Documents and Settings\Administrador\Escritorio\Monti-BlingHeart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3786191"/>
            <a:ext cx="841283" cy="857256"/>
          </a:xfrm>
          <a:prstGeom prst="rect">
            <a:avLst/>
          </a:prstGeom>
          <a:noFill/>
        </p:spPr>
      </p:pic>
      <p:pic>
        <p:nvPicPr>
          <p:cNvPr id="25" name="Picture 4" descr="C:\Documents and Settings\Administrador\Escritorio\Monti-BlingHeart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714357"/>
            <a:ext cx="1173117" cy="1195391"/>
          </a:xfrm>
          <a:prstGeom prst="rect">
            <a:avLst/>
          </a:prstGeom>
          <a:noFill/>
        </p:spPr>
      </p:pic>
      <p:pic>
        <p:nvPicPr>
          <p:cNvPr id="26" name="Picture 4" descr="C:\Documents and Settings\Administrador\Escritorio\Monti-BlingHeart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28795" y="3213331"/>
            <a:ext cx="1143008" cy="1164711"/>
          </a:xfrm>
          <a:prstGeom prst="rect">
            <a:avLst/>
          </a:prstGeom>
          <a:noFill/>
        </p:spPr>
      </p:pic>
      <p:pic>
        <p:nvPicPr>
          <p:cNvPr id="27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785795"/>
            <a:ext cx="1643074" cy="1643074"/>
          </a:xfrm>
          <a:prstGeom prst="rect">
            <a:avLst/>
          </a:prstGeom>
          <a:noFill/>
        </p:spPr>
      </p:pic>
      <p:pic>
        <p:nvPicPr>
          <p:cNvPr id="28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0"/>
            <a:ext cx="1214446" cy="1214446"/>
          </a:xfrm>
          <a:prstGeom prst="rect">
            <a:avLst/>
          </a:prstGeom>
          <a:noFill/>
        </p:spPr>
      </p:pic>
      <p:pic>
        <p:nvPicPr>
          <p:cNvPr id="29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1785926"/>
            <a:ext cx="1214446" cy="1214446"/>
          </a:xfrm>
          <a:prstGeom prst="rect">
            <a:avLst/>
          </a:prstGeom>
          <a:noFill/>
        </p:spPr>
      </p:pic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4572000" y="1773238"/>
            <a:ext cx="39608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Presentaciones Musicales</a:t>
            </a: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4857752" y="2500306"/>
            <a:ext cx="331311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Cristo </a:t>
            </a:r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Viene    por Segunda Vez</a:t>
            </a:r>
            <a:endParaRPr lang="es-ES" sz="3600" b="1" dirty="0">
              <a:solidFill>
                <a:srgbClr val="FF0000"/>
              </a:solidFill>
              <a:effectLst>
                <a:glow rad="101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Script MT Bold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571472" y="4214818"/>
            <a:ext cx="1571636" cy="276999"/>
          </a:xfrm>
          <a:prstGeom prst="rect">
            <a:avLst/>
          </a:prstGeom>
          <a:solidFill>
            <a:srgbClr val="CC33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Cita Bíblica de Hoy</a:t>
            </a:r>
            <a:endParaRPr lang="en-US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571472" y="4572008"/>
            <a:ext cx="4176713" cy="1384995"/>
          </a:xfrm>
          <a:prstGeom prst="rect">
            <a:avLst/>
          </a:prstGeom>
          <a:solidFill>
            <a:srgbClr val="CC3300">
              <a:alpha val="2470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1200" b="1" i="1" dirty="0" smtClean="0">
                <a:solidFill>
                  <a:srgbClr val="FFFFFF"/>
                </a:solidFill>
                <a:effectLst/>
                <a:latin typeface="Arial" charset="0"/>
              </a:rPr>
              <a:t>“</a:t>
            </a:r>
            <a:r>
              <a:rPr lang="es-ES" sz="1200" dirty="0" smtClean="0"/>
              <a:t> </a:t>
            </a:r>
            <a:r>
              <a:rPr lang="es-ES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Estando </a:t>
            </a:r>
            <a:r>
              <a:rPr lang="es-ES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ellos con los ojos puestos en el cielo, entre tanto que </a:t>
            </a:r>
            <a:r>
              <a:rPr lang="es-ES" sz="12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ÉL</a:t>
            </a:r>
            <a:r>
              <a:rPr lang="es-ES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 iba, he aquí se pusieron junto a ellos dos varones con vestiduras blancas</a:t>
            </a:r>
            <a:r>
              <a:rPr lang="es-ES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s-ES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los cuales también les dijeron: Varones galileos, ¿por qué estáis mirando al cielo? Este mismo Jesús, que ha sido tomado de vosotros al cielo</a:t>
            </a:r>
            <a:r>
              <a:rPr lang="es-ES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ASÍ VENDRÁ COMO LE HABÉIS VISTO IR AL CIELO” (Hechos 1:10-11)</a:t>
            </a:r>
            <a:endParaRPr lang="es-ES" sz="1200" b="1" i="1" dirty="0"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7715272" y="5929330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7572396" y="6143644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" name="Picture 8" descr="PkRU.gif (9741 bytes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15206" y="6143644"/>
            <a:ext cx="460362" cy="287727"/>
          </a:xfrm>
          <a:prstGeom prst="rect">
            <a:avLst/>
          </a:prstGeom>
          <a:noFill/>
        </p:spPr>
      </p:pic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3786182" y="6215082"/>
            <a:ext cx="1857388" cy="215899"/>
          </a:xfrm>
          <a:prstGeom prst="rect">
            <a:avLst/>
          </a:prstGeom>
          <a:solidFill>
            <a:srgbClr val="FFFF00">
              <a:alpha val="50000"/>
            </a:srgbClr>
          </a:soli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0000FF"/>
                </a:solidFill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9000"/>
                            </p:stCondLst>
                            <p:childTnLst>
                              <p:par>
                                <p:cTn id="8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40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4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4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4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400" decel="10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4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4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4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20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12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30" grpId="0"/>
      <p:bldP spid="31" grpId="0"/>
      <p:bldP spid="32" grpId="0" animBg="1"/>
      <p:bldP spid="33" grpId="0" animBg="1"/>
      <p:bldP spid="34" grpId="0"/>
      <p:bldP spid="35" grpId="0"/>
      <p:bldP spid="3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7" descr="Paisajes De Japones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25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25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25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25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 descr="C:\Documents and Settings\Administrador\Escritorio\1222612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1222612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4" descr="C:\Documents and Settings\Administrador\Escritorio\1222612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" name="WordArt 18"/>
          <p:cNvSpPr>
            <a:spLocks noChangeArrowheads="1" noChangeShapeType="1" noTextEdit="1"/>
          </p:cNvSpPr>
          <p:nvPr/>
        </p:nvSpPr>
        <p:spPr bwMode="auto">
          <a:xfrm>
            <a:off x="1857356" y="1428736"/>
            <a:ext cx="5524500" cy="10763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r>
              <a:rPr lang="en-US" sz="6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E3B7"/>
                    </a:gs>
                    <a:gs pos="8999">
                      <a:srgbClr val="A28949"/>
                    </a:gs>
                    <a:gs pos="15500">
                      <a:srgbClr val="835E17"/>
                    </a:gs>
                    <a:gs pos="16500">
                      <a:srgbClr val="BD922A"/>
                    </a:gs>
                    <a:gs pos="18500">
                      <a:srgbClr val="FBE4AE"/>
                    </a:gs>
                    <a:gs pos="39500">
                      <a:srgbClr val="BD922A"/>
                    </a:gs>
                    <a:gs pos="43500">
                      <a:srgbClr val="BD922A"/>
                    </a:gs>
                    <a:gs pos="50000">
                      <a:srgbClr val="FBE4AE"/>
                    </a:gs>
                    <a:gs pos="56500">
                      <a:srgbClr val="BD922A"/>
                    </a:gs>
                    <a:gs pos="60501">
                      <a:srgbClr val="BD922A"/>
                    </a:gs>
                    <a:gs pos="81500">
                      <a:srgbClr val="FBE4AE"/>
                    </a:gs>
                    <a:gs pos="83500">
                      <a:srgbClr val="BD922A"/>
                    </a:gs>
                    <a:gs pos="84500">
                      <a:srgbClr val="835E17"/>
                    </a:gs>
                    <a:gs pos="91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latin typeface="Arial Black"/>
              </a:rPr>
              <a:t>SUMÉRGEME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357158" y="6000768"/>
            <a:ext cx="264320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Canta: Jesús Adrián Romero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Click="0" advTm="29500">
    <p:diamond/>
    <p:sndAc>
      <p:stSnd>
        <p:snd r:embed="rId2" name="Sumerge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5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34049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20" name="Text Box 24"/>
          <p:cNvSpPr txBox="1">
            <a:spLocks noChangeArrowheads="1"/>
          </p:cNvSpPr>
          <p:nvPr/>
        </p:nvSpPr>
        <p:spPr bwMode="auto">
          <a:xfrm>
            <a:off x="357158" y="1000108"/>
            <a:ext cx="3024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Cansado del camino </a:t>
            </a:r>
          </a:p>
        </p:txBody>
      </p:sp>
      <p:sp>
        <p:nvSpPr>
          <p:cNvPr id="4121" name="Text Box 25"/>
          <p:cNvSpPr txBox="1">
            <a:spLocks noChangeArrowheads="1"/>
          </p:cNvSpPr>
          <p:nvPr/>
        </p:nvSpPr>
        <p:spPr bwMode="auto">
          <a:xfrm>
            <a:off x="1500166" y="2071678"/>
            <a:ext cx="23574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sediento de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ti 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142976" y="3429000"/>
            <a:ext cx="307183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un desierto he cruzado </a:t>
            </a:r>
          </a:p>
        </p:txBody>
      </p:sp>
      <p:sp>
        <p:nvSpPr>
          <p:cNvPr id="4123" name="Text Box 27"/>
          <p:cNvSpPr txBox="1">
            <a:spLocks noChangeArrowheads="1"/>
          </p:cNvSpPr>
          <p:nvPr/>
        </p:nvSpPr>
        <p:spPr bwMode="auto">
          <a:xfrm>
            <a:off x="1643042" y="4286256"/>
            <a:ext cx="3168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sin fuerzas he quedado </a:t>
            </a:r>
          </a:p>
        </p:txBody>
      </p:sp>
      <p:sp>
        <p:nvSpPr>
          <p:cNvPr id="4124" name="Text Box 28"/>
          <p:cNvSpPr txBox="1">
            <a:spLocks noChangeArrowheads="1"/>
          </p:cNvSpPr>
          <p:nvPr/>
        </p:nvSpPr>
        <p:spPr bwMode="auto">
          <a:xfrm>
            <a:off x="2071670" y="5072074"/>
            <a:ext cx="21605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vengo a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ti 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0" grpId="0"/>
      <p:bldP spid="4121" grpId="0"/>
      <p:bldP spid="4122" grpId="0"/>
      <p:bldP spid="4123" grpId="0"/>
      <p:bldP spid="4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6" name="Picture 16" descr="wallpaper_armies_of_exigo_01_16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395288" y="620713"/>
            <a:ext cx="3527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Luché como soldado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6011863" y="1341438"/>
            <a:ext cx="2160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5724525" y="1557338"/>
            <a:ext cx="22320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y a veces sufrí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323850" y="2060575"/>
            <a:ext cx="3673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y aunque la lucha he ganado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5003800" y="2924175"/>
            <a:ext cx="37449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mi armadura he desgastado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539750" y="3716338"/>
            <a:ext cx="28813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vengo a </a:t>
            </a:r>
            <a:r>
              <a:rPr lang="es-ES" sz="2400" dirty="0" smtClean="0">
                <a:solidFill>
                  <a:srgbClr val="00FF00"/>
                </a:solidFill>
                <a:latin typeface="Monotype Corsiva" pitchFamily="66" charset="0"/>
              </a:rPr>
              <a:t>Ti</a:t>
            </a:r>
            <a:r>
              <a:rPr lang="es-ES" sz="2400" dirty="0" smtClean="0">
                <a:latin typeface="Monotype Corsiva" pitchFamily="66" charset="0"/>
              </a:rPr>
              <a:t> </a:t>
            </a:r>
            <a:endParaRPr lang="es-ES" sz="2400" dirty="0"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  <p:bldP spid="5131" grpId="0"/>
      <p:bldP spid="5132" grpId="0"/>
      <p:bldP spid="5133" grpId="0"/>
      <p:bldP spid="51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desiertos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23850" y="620713"/>
            <a:ext cx="3024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Cansado del camino</a:t>
            </a: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 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692275" y="1557338"/>
            <a:ext cx="3240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sediento de Ti 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348038" y="2636838"/>
            <a:ext cx="3527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un desierto he cruzado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000364" y="3714752"/>
            <a:ext cx="3168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sin fuerzas he quedado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3357554" y="4786322"/>
            <a:ext cx="21605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vengo a Ti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Click="0" advTm="21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  <p:bldP spid="143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194" cy="6858000"/>
          </a:xfrm>
          <a:prstGeom prst="rect">
            <a:avLst/>
          </a:prstGeom>
          <a:noFill/>
        </p:spPr>
      </p:pic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4787900" y="908050"/>
            <a:ext cx="3527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Luché como soldado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3419475" y="1989138"/>
            <a:ext cx="22320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y a veces sufrí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3276600" y="4149725"/>
            <a:ext cx="3673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y aunque la lucha he ganado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3203575" y="4941888"/>
            <a:ext cx="37449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mi armadura he desgastado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3635375" y="5876925"/>
            <a:ext cx="28813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vengo a Ti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0"/>
      <p:bldP spid="6156" grpId="0"/>
      <p:bldP spid="6157" grpId="0"/>
      <p:bldP spid="6158" grpId="0"/>
      <p:bldP spid="61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Paisaje de Agua Az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1116013" y="981075"/>
            <a:ext cx="3744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Sumérgeme 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4356100" y="2060575"/>
            <a:ext cx="3024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en el río de tu Espíritu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1042988" y="3500438"/>
            <a:ext cx="48244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necesito refrescar este seco corazón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5003800" y="4581525"/>
            <a:ext cx="2736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sediento de Ti </a:t>
            </a: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/>
      <p:bldP spid="8203" grpId="0"/>
      <p:bldP spid="8204" grpId="0"/>
      <p:bldP spid="82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8" name="Picture 12" descr="apr10wallpaper-1_1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116013" y="981075"/>
            <a:ext cx="3744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Sumérgeme 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4572000" y="2205038"/>
            <a:ext cx="3024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en el río de tu Espíritu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755650" y="4221163"/>
            <a:ext cx="48244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necesito refrescar este seco corazón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5795963" y="5516563"/>
            <a:ext cx="2736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sediento de Ti</a:t>
            </a: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/>
      <p:bldP spid="9225" grpId="0"/>
      <p:bldP spid="9226" grpId="0"/>
      <p:bldP spid="92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homb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23850" y="620713"/>
            <a:ext cx="3024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Cansado del camino 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763713" y="1557338"/>
            <a:ext cx="32400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sediento de Ti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348038" y="2636838"/>
            <a:ext cx="3527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latin typeface="Monotype Corsiva" pitchFamily="66" charset="0"/>
              </a:rPr>
              <a:t>un desierto he cruzado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4932363" y="3716338"/>
            <a:ext cx="3168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sin fuerzas he quedado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6300788" y="4941888"/>
            <a:ext cx="21605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latin typeface="Monotype Corsiva" pitchFamily="66" charset="0"/>
              </a:rPr>
              <a:t>vengo a Ti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  <p:bldP spid="2048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5929322" y="928670"/>
            <a:ext cx="2663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Luché como soldado</a:t>
            </a: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6143636" y="2000240"/>
            <a:ext cx="22320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y a veces sufrí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5286380" y="3000372"/>
            <a:ext cx="36020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y aunque la lucha he ganado 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5214942" y="4071942"/>
            <a:ext cx="3673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mi armadura he desgastado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5643570" y="5143512"/>
            <a:ext cx="28813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vengo a Ti </a:t>
            </a: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  <p:bldP spid="25606" grpId="0"/>
      <p:bldP spid="256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104159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85786" y="1071546"/>
            <a:ext cx="31432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Sumérgeme 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5357818" y="1428736"/>
            <a:ext cx="30241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el río de tu Espíritu 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0" y="3357562"/>
            <a:ext cx="46053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necesito refrescar este seco corazón 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071538" y="4429132"/>
            <a:ext cx="25717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sediento de Ti </a:t>
            </a: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47" name="Picture 19" descr="Cielos abier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23850" y="908050"/>
            <a:ext cx="37449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Sumérgeme 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5292725" y="1484313"/>
            <a:ext cx="3024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en el río de tu Espíritu 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68313" y="3068638"/>
            <a:ext cx="48244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necesito refrescar este seco corazón 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4211638" y="4508500"/>
            <a:ext cx="2736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sediento de Ti </a:t>
            </a: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7" descr="bebenadando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"/>
            <a:ext cx="9144001" cy="685800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</p:pic>
      <p:pic>
        <p:nvPicPr>
          <p:cNvPr id="40" name="Picture 7" descr="bebenadando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8" name="Picture 7" descr="bebenadando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41" name="Picture 7" descr="bebenadando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9143998" cy="6858000"/>
          </a:xfrm>
          <a:prstGeom prst="rect">
            <a:avLst/>
          </a:prstGeom>
          <a:noFill/>
        </p:spPr>
      </p:pic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323850" y="908050"/>
            <a:ext cx="37449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Sumérgeme </a:t>
            </a: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1785918" y="1857364"/>
            <a:ext cx="3024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el río de tu Espíritu 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468313" y="3068638"/>
            <a:ext cx="48244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necesito refrescar este seco corazón </a:t>
            </a:r>
          </a:p>
        </p:txBody>
      </p: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4211638" y="4508500"/>
            <a:ext cx="27368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sediento de Ti </a:t>
            </a:r>
          </a:p>
        </p:txBody>
      </p:sp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857225" y="5643578"/>
            <a:ext cx="33575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Sumérgeme…. 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1" name="Picture 2" descr="C:\Documents and Settings\Administrador\Escritorio\979900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38" name="Picture 2" descr="C:\Documents and Settings\Administrador\Escritorio\979900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42" name="Picture 2" descr="C:\Documents and Settings\Administrador\Escritorio\979900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8" cy="6858000"/>
          </a:xfrm>
          <a:prstGeom prst="rect">
            <a:avLst/>
          </a:prstGeom>
          <a:noFill/>
        </p:spPr>
      </p:pic>
      <p:sp>
        <p:nvSpPr>
          <p:cNvPr id="43" name="4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50000"/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sp>
        <p:nvSpPr>
          <p:cNvPr id="44" name="4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50000"/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pic>
        <p:nvPicPr>
          <p:cNvPr id="46" name="Picture 1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36404" cy="6858000"/>
          </a:xfrm>
          <a:prstGeom prst="rect">
            <a:avLst/>
          </a:prstGeom>
          <a:noFill/>
        </p:spPr>
      </p:pic>
      <p:pic>
        <p:nvPicPr>
          <p:cNvPr id="47" name="Picture 3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63701"/>
          </a:xfrm>
          <a:prstGeom prst="rect">
            <a:avLst/>
          </a:prstGeom>
          <a:noFill/>
        </p:spPr>
      </p:pic>
      <p:pic>
        <p:nvPicPr>
          <p:cNvPr id="56" name="Picture 2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2"/>
            <a:ext cx="9136400" cy="6857998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</p:pic>
      <p:sp>
        <p:nvSpPr>
          <p:cNvPr id="67" name="6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50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6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50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9" name="Picture 2" descr="C:\Documents and Settings\Administrador\Escritorio\870200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</p:spPr>
      </p:pic>
      <p:pic>
        <p:nvPicPr>
          <p:cNvPr id="70" name="Picture 3" descr="C:\Documents and Settings\Administrador\Escritorio\870200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9143995" cy="6857999"/>
          </a:xfrm>
          <a:prstGeom prst="rect">
            <a:avLst/>
          </a:prstGeom>
          <a:noFill/>
        </p:spPr>
      </p:pic>
      <p:pic>
        <p:nvPicPr>
          <p:cNvPr id="71" name="Picture 4" descr="C:\Documents and Settings\Administrador\Escritorio\870200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sp>
        <p:nvSpPr>
          <p:cNvPr id="73" name="7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8">
              <a:alphaModFix amt="50000"/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sp>
        <p:nvSpPr>
          <p:cNvPr id="74" name="7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8">
              <a:alphaModFix amt="50000"/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sp>
        <p:nvSpPr>
          <p:cNvPr id="75" name="74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8">
              <a:alphaModFix amt="50000"/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sp>
        <p:nvSpPr>
          <p:cNvPr id="76" name="75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8">
              <a:alphaModFix amt="50000"/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pic>
        <p:nvPicPr>
          <p:cNvPr id="77" name="Picture 2" descr="C:\Documents and Settings\Administrador\Escritorio\901479-800x600-3874372532_24417de82b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" y="0"/>
            <a:ext cx="9143997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</p:pic>
      <p:pic>
        <p:nvPicPr>
          <p:cNvPr id="78" name="Picture 2" descr="C:\Documents and Settings\Administrador\Escritorio\901479-800x600-3874372532_24417de82b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4" y="0"/>
            <a:ext cx="9144004" cy="6858000"/>
          </a:xfrm>
          <a:prstGeom prst="rect">
            <a:avLst/>
          </a:prstGeom>
          <a:noFill/>
        </p:spPr>
      </p:pic>
      <p:sp>
        <p:nvSpPr>
          <p:cNvPr id="72" name="Text Box 9"/>
          <p:cNvSpPr txBox="1">
            <a:spLocks noChangeArrowheads="1"/>
          </p:cNvSpPr>
          <p:nvPr/>
        </p:nvSpPr>
        <p:spPr bwMode="auto">
          <a:xfrm>
            <a:off x="6877050" y="6165850"/>
            <a:ext cx="19796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</a:rPr>
              <a:t>Roberto</a:t>
            </a:r>
          </a:p>
        </p:txBody>
      </p:sp>
    </p:spTree>
  </p:cSld>
  <p:clrMapOvr>
    <a:masterClrMapping/>
  </p:clrMapOvr>
  <p:transition advClick="0" advTm="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700"/>
                            </p:stCondLst>
                            <p:childTnLst>
                              <p:par>
                                <p:cTn id="31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700"/>
                            </p:stCondLst>
                            <p:childTnLst>
                              <p:par>
                                <p:cTn id="46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700"/>
                            </p:stCondLst>
                            <p:childTnLst>
                              <p:par>
                                <p:cTn id="5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3700"/>
                            </p:stCondLst>
                            <p:childTnLst>
                              <p:par>
                                <p:cTn id="63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9700"/>
                            </p:stCondLst>
                            <p:childTnLst>
                              <p:par>
                                <p:cTn id="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4700"/>
                            </p:stCondLst>
                            <p:childTnLst>
                              <p:par>
                                <p:cTn id="82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4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0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7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700"/>
                            </p:stCondLst>
                            <p:childTnLst>
                              <p:par>
                                <p:cTn id="109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43" grpId="0" animBg="1"/>
      <p:bldP spid="44" grpId="0" animBg="1"/>
      <p:bldP spid="67" grpId="0" animBg="1"/>
      <p:bldP spid="68" grpId="0" animBg="1"/>
      <p:bldP spid="73" grpId="0" animBg="1"/>
      <p:bldP spid="74" grpId="0" animBg="1"/>
      <p:bldP spid="75" grpId="0" animBg="1"/>
      <p:bldP spid="76" grpId="0" animBg="1"/>
      <p:bldP spid="7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pic>
        <p:nvPicPr>
          <p:cNvPr id="1026" name="Picture 2" descr="C:\Documents and Settings\Administrador\Escritorio\617_exam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928662" y="357166"/>
            <a:ext cx="7072362" cy="40011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TRABAJOS CRISTIANOS PUBLICADOS POR MI EN “MIS PPS”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929322" y="6072206"/>
            <a:ext cx="2928926" cy="276999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s-ES" sz="1200" i="1" dirty="0" smtClean="0">
                <a:solidFill>
                  <a:srgbClr val="00FF00"/>
                </a:solidFill>
              </a:rPr>
              <a:t>Hacer clic para siguiente diapositiva</a:t>
            </a:r>
            <a:endParaRPr lang="en-US" sz="1200" i="1" dirty="0">
              <a:solidFill>
                <a:srgbClr val="00FF00"/>
              </a:solidFill>
            </a:endParaRPr>
          </a:p>
        </p:txBody>
      </p:sp>
      <p:sp>
        <p:nvSpPr>
          <p:cNvPr id="7" name="6 CuadroTexto">
            <a:hlinkClick r:id="rId3"/>
          </p:cNvPr>
          <p:cNvSpPr txBox="1"/>
          <p:nvPr/>
        </p:nvSpPr>
        <p:spPr>
          <a:xfrm>
            <a:off x="571472" y="1214422"/>
            <a:ext cx="7572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dirty="0" smtClean="0">
                <a:solidFill>
                  <a:schemeClr val="bg1"/>
                </a:solidFill>
              </a:rPr>
              <a:t>1.- Evidencias Científicas de la Biblia – Parte I – DAR CLIC AQUÍ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7 CuadroTexto">
            <a:hlinkClick r:id="rId4"/>
          </p:cNvPr>
          <p:cNvSpPr txBox="1"/>
          <p:nvPr/>
        </p:nvSpPr>
        <p:spPr>
          <a:xfrm>
            <a:off x="428596" y="1714488"/>
            <a:ext cx="70009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1"/>
                </a:solidFill>
              </a:rPr>
              <a:t>2.- Melodía Cristiana: Sendas Dios Hará – DAR CLIC AQUÍ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8 CuadroTexto">
            <a:hlinkClick r:id="rId5"/>
          </p:cNvPr>
          <p:cNvSpPr txBox="1"/>
          <p:nvPr/>
        </p:nvSpPr>
        <p:spPr>
          <a:xfrm>
            <a:off x="428596" y="2285992"/>
            <a:ext cx="7858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dirty="0" smtClean="0">
                <a:solidFill>
                  <a:schemeClr val="bg1"/>
                </a:solidFill>
              </a:rPr>
              <a:t>  3.- Evidencias Científicas de la Biblia – Parte II – DAR CLIC AQUÍ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rebuchet MS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1418</TotalTime>
  <Words>404</Words>
  <Application>Microsoft Office PowerPoint</Application>
  <PresentationFormat>Presentación en pantalla (4:3)</PresentationFormat>
  <Paragraphs>94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76</cp:revision>
  <dcterms:created xsi:type="dcterms:W3CDTF">2011-02-21T05:52:39Z</dcterms:created>
  <dcterms:modified xsi:type="dcterms:W3CDTF">2013-07-26T21:02:37Z</dcterms:modified>
</cp:coreProperties>
</file>