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 id="2147483700" r:id="rId3"/>
  </p:sldMasterIdLst>
  <p:notesMasterIdLst>
    <p:notesMasterId r:id="rId16"/>
  </p:notesMasterIdLst>
  <p:sldIdLst>
    <p:sldId id="263" r:id="rId4"/>
    <p:sldId id="259" r:id="rId5"/>
    <p:sldId id="262" r:id="rId6"/>
    <p:sldId id="258" r:id="rId7"/>
    <p:sldId id="260" r:id="rId8"/>
    <p:sldId id="257" r:id="rId9"/>
    <p:sldId id="266" r:id="rId10"/>
    <p:sldId id="267" r:id="rId11"/>
    <p:sldId id="268" r:id="rId12"/>
    <p:sldId id="261" r:id="rId13"/>
    <p:sldId id="264" r:id="rId14"/>
    <p:sldId id="265" r:id="rId1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sCs6JQVA2QCHOOHQd37dA==" hashData="eCLcWNnUC25q0cNlQ/QJOMt9YYD1oN3eIUfwaXRqhVoF+7fOBJia5SbpDY3ci8s6twJGNAwT3oyS3RhEpllY4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3300"/>
    <a:srgbClr val="9966FF"/>
    <a:srgbClr val="FFFF00"/>
    <a:srgbClr val="0066FF"/>
    <a:srgbClr val="063488"/>
    <a:srgbClr val="FF3399"/>
    <a:srgbClr val="66FF99"/>
    <a:srgbClr val="F39F9F"/>
    <a:srgbClr val="E63A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31D821D-CEB1-4F28-BEFD-EB0E1284287F}" type="datetimeFigureOut">
              <a:rPr lang="es-ES" smtClean="0"/>
              <a:t>10/11/2014</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EFE1E6-3440-4771-858F-BF9E8435340D}" type="slidenum">
              <a:rPr lang="es-ES" smtClean="0"/>
              <a:t>‹Nº›</a:t>
            </a:fld>
            <a:endParaRPr lang="es-ES"/>
          </a:p>
        </p:txBody>
      </p:sp>
    </p:spTree>
    <p:extLst>
      <p:ext uri="{BB962C8B-B14F-4D97-AF65-F5344CB8AC3E}">
        <p14:creationId xmlns:p14="http://schemas.microsoft.com/office/powerpoint/2010/main" val="4148590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10"/>
          </p:nvPr>
        </p:nvSpPr>
        <p:spPr/>
        <p:txBody>
          <a:bodyPr/>
          <a:lstStyle/>
          <a:p>
            <a:fld id="{86EFE1E6-3440-4771-858F-BF9E8435340D}" type="slidenum">
              <a:rPr lang="es-ES" smtClean="0"/>
              <a:t>11</a:t>
            </a:fld>
            <a:endParaRPr lang="es-ES"/>
          </a:p>
        </p:txBody>
      </p:sp>
    </p:spTree>
    <p:extLst>
      <p:ext uri="{BB962C8B-B14F-4D97-AF65-F5344CB8AC3E}">
        <p14:creationId xmlns:p14="http://schemas.microsoft.com/office/powerpoint/2010/main" val="87673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8FFF75C5-07E1-4F25-A948-165DA987D825}" type="datetimeFigureOut">
              <a:rPr lang="es-ES" smtClean="0"/>
              <a:t>10/11/2014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3888507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8FFF75C5-07E1-4F25-A948-165DA987D825}" type="datetimeFigureOut">
              <a:rPr lang="es-ES" smtClean="0"/>
              <a:t>10/11/2014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3341241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FFF75C5-07E1-4F25-A948-165DA987D825}" type="datetimeFigureOut">
              <a:rPr lang="es-ES" smtClean="0"/>
              <a:t>10/11/2014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510955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8FFF75C5-07E1-4F25-A948-165DA987D825}" type="datetimeFigureOut">
              <a:rPr lang="es-ES" smtClean="0"/>
              <a:t>10/11/2014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33843738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8FFF75C5-07E1-4F25-A948-165DA987D825}" type="datetimeFigureOut">
              <a:rPr lang="es-ES" smtClean="0"/>
              <a:t>10/11/2014</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1847237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8FFF75C5-07E1-4F25-A948-165DA987D825}" type="datetimeFigureOut">
              <a:rPr lang="es-ES" smtClean="0"/>
              <a:t>10/11/2014</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3287036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FFF75C5-07E1-4F25-A948-165DA987D825}" type="datetimeFigureOut">
              <a:rPr lang="es-ES" smtClean="0"/>
              <a:t>10/11/2014</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1888354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FFF75C5-07E1-4F25-A948-165DA987D825}" type="datetimeFigureOut">
              <a:rPr lang="es-ES" smtClean="0"/>
              <a:t>10/11/2014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3716139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FFF75C5-07E1-4F25-A948-165DA987D825}" type="datetimeFigureOut">
              <a:rPr lang="es-ES" smtClean="0"/>
              <a:t>10/11/2014</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8322325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8FFF75C5-07E1-4F25-A948-165DA987D825}" type="datetimeFigureOut">
              <a:rPr lang="es-ES" smtClean="0"/>
              <a:t>10/11/2014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482542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8FFF75C5-07E1-4F25-A948-165DA987D825}" type="datetimeFigureOut">
              <a:rPr lang="es-ES" smtClean="0"/>
              <a:t>10/11/2014</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99CD18B-F350-426E-B0B5-5E043AD7D3B7}" type="slidenum">
              <a:rPr lang="es-ES" smtClean="0"/>
              <a:t>‹Nº›</a:t>
            </a:fld>
            <a:endParaRPr lang="es-ES"/>
          </a:p>
        </p:txBody>
      </p:sp>
    </p:spTree>
    <p:extLst>
      <p:ext uri="{BB962C8B-B14F-4D97-AF65-F5344CB8AC3E}">
        <p14:creationId xmlns:p14="http://schemas.microsoft.com/office/powerpoint/2010/main" val="2360192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70EA8AC7-C2A2-434C-815E-9B0B7AB0F450}"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199595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5" name="Footer Placeholder 4"/>
          <p:cNvSpPr>
            <a:spLocks noGrp="1"/>
          </p:cNvSpPr>
          <p:nvPr>
            <p:ph type="ftr" sz="quarter" idx="11"/>
          </p:nvPr>
        </p:nvSpPr>
        <p:spPr>
          <a:xfrm>
            <a:off x="1371600" y="4323845"/>
            <a:ext cx="6400800" cy="365125"/>
          </a:xfrm>
        </p:spPr>
        <p:txBody>
          <a:bodyPr/>
          <a:lstStyle/>
          <a:p>
            <a:endParaRPr lang="es-ES">
              <a:solidFill>
                <a:prstClr val="black">
                  <a:tint val="75000"/>
                </a:prstClr>
              </a:solidFill>
            </a:endParaRPr>
          </a:p>
        </p:txBody>
      </p:sp>
      <p:sp>
        <p:nvSpPr>
          <p:cNvPr id="6" name="Slide Number Placeholder 5"/>
          <p:cNvSpPr>
            <a:spLocks noGrp="1"/>
          </p:cNvSpPr>
          <p:nvPr>
            <p:ph type="sldNum" sz="quarter" idx="12"/>
          </p:nvPr>
        </p:nvSpPr>
        <p:spPr>
          <a:xfrm>
            <a:off x="8077200" y="1430866"/>
            <a:ext cx="2743200" cy="365125"/>
          </a:xfrm>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9939080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5" name="Footer Placeholder 4"/>
          <p:cNvSpPr>
            <a:spLocks noGrp="1"/>
          </p:cNvSpPr>
          <p:nvPr>
            <p:ph type="ftr" sz="quarter" idx="11"/>
          </p:nvPr>
        </p:nvSpPr>
        <p:spPr/>
        <p:txBody>
          <a:bodyPr/>
          <a:lstStyle/>
          <a:p>
            <a:endParaRPr lang="es-ES">
              <a:solidFill>
                <a:prstClr val="black">
                  <a:tint val="75000"/>
                </a:prstClr>
              </a:solidFill>
            </a:endParaRPr>
          </a:p>
        </p:txBody>
      </p:sp>
      <p:sp>
        <p:nvSpPr>
          <p:cNvPr id="6" name="Slide Number Placeholder 5"/>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30594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5" name="Footer Placeholder 4"/>
          <p:cNvSpPr>
            <a:spLocks noGrp="1"/>
          </p:cNvSpPr>
          <p:nvPr>
            <p:ph type="ftr" sz="quarter" idx="11"/>
          </p:nvPr>
        </p:nvSpPr>
        <p:spPr>
          <a:xfrm>
            <a:off x="685800" y="381001"/>
            <a:ext cx="6991492" cy="364065"/>
          </a:xfrm>
        </p:spPr>
        <p:txBody>
          <a:bodyPr/>
          <a:lstStyle/>
          <a:p>
            <a:endParaRPr lang="es-ES">
              <a:solidFill>
                <a:prstClr val="black">
                  <a:tint val="75000"/>
                </a:prstClr>
              </a:solidFill>
            </a:endParaRPr>
          </a:p>
        </p:txBody>
      </p:sp>
      <p:sp>
        <p:nvSpPr>
          <p:cNvPr id="6" name="Slide Number Placeholder 5"/>
          <p:cNvSpPr>
            <a:spLocks noGrp="1"/>
          </p:cNvSpPr>
          <p:nvPr>
            <p:ph type="sldNum" sz="quarter" idx="12"/>
          </p:nvPr>
        </p:nvSpPr>
        <p:spPr>
          <a:xfrm>
            <a:off x="10862452" y="381000"/>
            <a:ext cx="643748" cy="365125"/>
          </a:xfrm>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4911769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6" name="Footer Placeholder 5"/>
          <p:cNvSpPr>
            <a:spLocks noGrp="1"/>
          </p:cNvSpPr>
          <p:nvPr>
            <p:ph type="ftr" sz="quarter" idx="11"/>
          </p:nvPr>
        </p:nvSpPr>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0704440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85800" y="3132666"/>
            <a:ext cx="5311775" cy="308601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3132666"/>
            <a:ext cx="5334000" cy="308601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8" name="Footer Placeholder 7"/>
          <p:cNvSpPr>
            <a:spLocks noGrp="1"/>
          </p:cNvSpPr>
          <p:nvPr>
            <p:ph type="ftr" sz="quarter" idx="11"/>
          </p:nvPr>
        </p:nvSpPr>
        <p:spPr/>
        <p:txBody>
          <a:bodyPr/>
          <a:lstStyle/>
          <a:p>
            <a:endParaRPr lang="es-ES">
              <a:solidFill>
                <a:prstClr val="black">
                  <a:tint val="75000"/>
                </a:prstClr>
              </a:solidFill>
            </a:endParaRPr>
          </a:p>
        </p:txBody>
      </p:sp>
      <p:sp>
        <p:nvSpPr>
          <p:cNvPr id="9" name="Slide Number Placeholder 8"/>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8164162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4" name="Footer Placeholder 3"/>
          <p:cNvSpPr>
            <a:spLocks noGrp="1"/>
          </p:cNvSpPr>
          <p:nvPr>
            <p:ph type="ftr" sz="quarter" idx="11"/>
          </p:nvPr>
        </p:nvSpPr>
        <p:spPr/>
        <p:txBody>
          <a:bodyPr/>
          <a:lstStyle/>
          <a:p>
            <a:endParaRPr lang="es-ES">
              <a:solidFill>
                <a:prstClr val="black">
                  <a:tint val="75000"/>
                </a:prstClr>
              </a:solidFill>
            </a:endParaRPr>
          </a:p>
        </p:txBody>
      </p:sp>
      <p:sp>
        <p:nvSpPr>
          <p:cNvPr id="5" name="Slide Number Placeholder 4"/>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85716699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3" name="Footer Placeholder 2"/>
          <p:cNvSpPr>
            <a:spLocks noGrp="1"/>
          </p:cNvSpPr>
          <p:nvPr>
            <p:ph type="ftr" sz="quarter" idx="11"/>
          </p:nvPr>
        </p:nvSpPr>
        <p:spPr/>
        <p:txBody>
          <a:bodyPr/>
          <a:lstStyle/>
          <a:p>
            <a:endParaRPr lang="es-ES">
              <a:solidFill>
                <a:prstClr val="black">
                  <a:tint val="75000"/>
                </a:prstClr>
              </a:solidFill>
            </a:endParaRPr>
          </a:p>
        </p:txBody>
      </p:sp>
      <p:sp>
        <p:nvSpPr>
          <p:cNvPr id="4" name="Slide Number Placeholder 3"/>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84475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6" name="Footer Placeholder 5"/>
          <p:cNvSpPr>
            <a:spLocks noGrp="1"/>
          </p:cNvSpPr>
          <p:nvPr>
            <p:ph type="ftr" sz="quarter" idx="11"/>
          </p:nvPr>
        </p:nvSpPr>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600236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6" name="Footer Placeholder 5"/>
          <p:cNvSpPr>
            <a:spLocks noGrp="1"/>
          </p:cNvSpPr>
          <p:nvPr>
            <p:ph type="ftr" sz="quarter" idx="11"/>
          </p:nvPr>
        </p:nvSpPr>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7437186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6" name="Footer Placeholder 5"/>
          <p:cNvSpPr>
            <a:spLocks noGrp="1"/>
          </p:cNvSpPr>
          <p:nvPr>
            <p:ph type="ftr" sz="quarter" idx="11"/>
          </p:nvPr>
        </p:nvSpPr>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7809210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Título y descripció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6" name="Footer Placeholder 5"/>
          <p:cNvSpPr>
            <a:spLocks noGrp="1"/>
          </p:cNvSpPr>
          <p:nvPr>
            <p:ph type="ftr" sz="quarter" idx="11"/>
          </p:nvPr>
        </p:nvSpPr>
        <p:spPr>
          <a:xfrm>
            <a:off x="685800" y="379941"/>
            <a:ext cx="6991492" cy="365125"/>
          </a:xfrm>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a:xfrm>
            <a:off x="10862452" y="381000"/>
            <a:ext cx="643748" cy="365125"/>
          </a:xfrm>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090471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Cita con descripció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s-ES" smtClean="0"/>
              <a:t>Haga clic para modificar el estilo de título del patrón</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6" name="Footer Placeholder 5"/>
          <p:cNvSpPr>
            <a:spLocks noGrp="1"/>
          </p:cNvSpPr>
          <p:nvPr>
            <p:ph type="ftr" sz="quarter" idx="11"/>
          </p:nvPr>
        </p:nvSpPr>
        <p:spPr>
          <a:xfrm>
            <a:off x="685800" y="379941"/>
            <a:ext cx="6991492" cy="365125"/>
          </a:xfrm>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a:xfrm>
            <a:off x="10862452" y="381000"/>
            <a:ext cx="643748" cy="365125"/>
          </a:xfrm>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6452790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Tarjeta de nombr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6" name="Footer Placeholder 5"/>
          <p:cNvSpPr>
            <a:spLocks noGrp="1"/>
          </p:cNvSpPr>
          <p:nvPr>
            <p:ph type="ftr" sz="quarter" idx="11"/>
          </p:nvPr>
        </p:nvSpPr>
        <p:spPr>
          <a:xfrm>
            <a:off x="685800" y="378883"/>
            <a:ext cx="6991492" cy="365125"/>
          </a:xfrm>
        </p:spPr>
        <p:txBody>
          <a:bodyPr/>
          <a:lstStyle/>
          <a:p>
            <a:endParaRPr lang="es-ES">
              <a:solidFill>
                <a:prstClr val="black">
                  <a:tint val="75000"/>
                </a:prstClr>
              </a:solidFill>
            </a:endParaRPr>
          </a:p>
        </p:txBody>
      </p:sp>
      <p:sp>
        <p:nvSpPr>
          <p:cNvPr id="7" name="Slide Number Placeholder 6"/>
          <p:cNvSpPr>
            <a:spLocks noGrp="1"/>
          </p:cNvSpPr>
          <p:nvPr>
            <p:ph type="sldNum" sz="quarter" idx="12"/>
          </p:nvPr>
        </p:nvSpPr>
        <p:spPr>
          <a:xfrm>
            <a:off x="10862452" y="381000"/>
            <a:ext cx="643748" cy="365125"/>
          </a:xfrm>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5907123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s-ES" smtClean="0"/>
              <a:t>Haga clic para modificar el estilo de título del patrón</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3" name="Date Placeholder 2"/>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4" name="Footer Placeholder 3"/>
          <p:cNvSpPr>
            <a:spLocks noGrp="1"/>
          </p:cNvSpPr>
          <p:nvPr>
            <p:ph type="ftr" sz="quarter" idx="11"/>
          </p:nvPr>
        </p:nvSpPr>
        <p:spPr/>
        <p:txBody>
          <a:bodyPr/>
          <a:lstStyle/>
          <a:p>
            <a:endParaRPr lang="es-ES">
              <a:solidFill>
                <a:prstClr val="black">
                  <a:tint val="75000"/>
                </a:prstClr>
              </a:solidFill>
            </a:endParaRPr>
          </a:p>
        </p:txBody>
      </p:sp>
      <p:sp>
        <p:nvSpPr>
          <p:cNvPr id="5" name="Slide Number Placeholder 4"/>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1341909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s-ES" smtClean="0"/>
              <a:t>Haga clic para modificar el estilo de título del patrón</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3" name="Date Placeholder 2"/>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4" name="Footer Placeholder 3"/>
          <p:cNvSpPr>
            <a:spLocks noGrp="1"/>
          </p:cNvSpPr>
          <p:nvPr>
            <p:ph type="ftr" sz="quarter" idx="11"/>
          </p:nvPr>
        </p:nvSpPr>
        <p:spPr/>
        <p:txBody>
          <a:bodyPr/>
          <a:lstStyle/>
          <a:p>
            <a:endParaRPr lang="es-ES">
              <a:solidFill>
                <a:prstClr val="black">
                  <a:tint val="75000"/>
                </a:prstClr>
              </a:solidFill>
            </a:endParaRPr>
          </a:p>
        </p:txBody>
      </p:sp>
      <p:sp>
        <p:nvSpPr>
          <p:cNvPr id="5" name="Slide Number Placeholder 4"/>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9938638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5" name="Footer Placeholder 4"/>
          <p:cNvSpPr>
            <a:spLocks noGrp="1"/>
          </p:cNvSpPr>
          <p:nvPr>
            <p:ph type="ftr" sz="quarter" idx="11"/>
          </p:nvPr>
        </p:nvSpPr>
        <p:spPr/>
        <p:txBody>
          <a:bodyPr/>
          <a:lstStyle/>
          <a:p>
            <a:endParaRPr lang="es-ES">
              <a:solidFill>
                <a:prstClr val="black">
                  <a:tint val="75000"/>
                </a:prstClr>
              </a:solidFill>
            </a:endParaRPr>
          </a:p>
        </p:txBody>
      </p:sp>
      <p:sp>
        <p:nvSpPr>
          <p:cNvPr id="6" name="Slide Number Placeholder 5"/>
          <p:cNvSpPr>
            <a:spLocks noGrp="1"/>
          </p:cNvSpPr>
          <p:nvPr>
            <p:ph type="sldNum" sz="quarter" idx="12"/>
          </p:nvPr>
        </p:nvSpPr>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609913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AEAD838-0787-451E-929D-60819AFB30DE}" type="datetimeFigureOut">
              <a:rPr lang="es-ES" smtClean="0">
                <a:solidFill>
                  <a:prstClr val="black">
                    <a:tint val="75000"/>
                  </a:prstClr>
                </a:solidFill>
              </a:rPr>
              <a:pPr/>
              <a:t>10/11/2014</a:t>
            </a:fld>
            <a:endParaRPr lang="es-ES">
              <a:solidFill>
                <a:prstClr val="black">
                  <a:tint val="75000"/>
                </a:prstClr>
              </a:solidFill>
            </a:endParaRPr>
          </a:p>
        </p:txBody>
      </p:sp>
      <p:sp>
        <p:nvSpPr>
          <p:cNvPr id="5" name="Footer Placeholder 4"/>
          <p:cNvSpPr>
            <a:spLocks noGrp="1"/>
          </p:cNvSpPr>
          <p:nvPr>
            <p:ph type="ftr" sz="quarter" idx="11"/>
          </p:nvPr>
        </p:nvSpPr>
        <p:spPr>
          <a:xfrm>
            <a:off x="685800" y="381000"/>
            <a:ext cx="6991492" cy="365125"/>
          </a:xfrm>
        </p:spPr>
        <p:txBody>
          <a:bodyPr/>
          <a:lstStyle/>
          <a:p>
            <a:endParaRPr lang="es-ES">
              <a:solidFill>
                <a:prstClr val="black">
                  <a:tint val="75000"/>
                </a:prstClr>
              </a:solidFill>
            </a:endParaRPr>
          </a:p>
        </p:txBody>
      </p:sp>
      <p:sp>
        <p:nvSpPr>
          <p:cNvPr id="6" name="Slide Number Placeholder 5"/>
          <p:cNvSpPr>
            <a:spLocks noGrp="1"/>
          </p:cNvSpPr>
          <p:nvPr>
            <p:ph type="sldNum" sz="quarter" idx="12"/>
          </p:nvPr>
        </p:nvSpPr>
        <p:spPr>
          <a:xfrm>
            <a:off x="10862452" y="381000"/>
            <a:ext cx="643748" cy="365125"/>
          </a:xfrm>
        </p:spPr>
        <p:txBody>
          <a:bodyPr/>
          <a:lstStyle/>
          <a:p>
            <a:fld id="{2B716202-027F-4697-881A-1E161072EF2E}"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929741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3.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1.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FF75C5-07E1-4F25-A948-165DA987D825}" type="datetimeFigureOut">
              <a:rPr lang="es-ES" smtClean="0"/>
              <a:t>10/11/2014</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9CD18B-F350-426E-B0B5-5E043AD7D3B7}" type="slidenum">
              <a:rPr lang="es-ES" smtClean="0"/>
              <a:t>‹Nº›</a:t>
            </a:fld>
            <a:endParaRPr lang="es-ES"/>
          </a:p>
        </p:txBody>
      </p:sp>
    </p:spTree>
    <p:extLst>
      <p:ext uri="{BB962C8B-B14F-4D97-AF65-F5344CB8AC3E}">
        <p14:creationId xmlns:p14="http://schemas.microsoft.com/office/powerpoint/2010/main" val="4190597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C1823AC-9F36-4F66-826E-F79F2917AECE}"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25770002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FFF75C5-07E1-4F25-A948-165DA987D825}" type="datetimeFigureOut">
              <a:rPr lang="es-ES" smtClean="0"/>
              <a:t>10/11/2014</a:t>
            </a:fld>
            <a:endParaRPr lang="es-E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s-E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99CD18B-F350-426E-B0B5-5E043AD7D3B7}" type="slidenum">
              <a:rPr lang="es-ES" smtClean="0"/>
              <a:t>‹Nº›</a:t>
            </a:fld>
            <a:endParaRPr lang="es-ES"/>
          </a:p>
        </p:txBody>
      </p:sp>
    </p:spTree>
    <p:extLst>
      <p:ext uri="{BB962C8B-B14F-4D97-AF65-F5344CB8AC3E}">
        <p14:creationId xmlns:p14="http://schemas.microsoft.com/office/powerpoint/2010/main" val="4013950439"/>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25.png"/><Relationship Id="rId4" Type="http://schemas.openxmlformats.org/officeDocument/2006/relationships/image" Target="../media/image24.gif"/></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1LLA21874V7A8kvlxQVETbaR_alpGEE7xOpj_vqWtNG6ge0jBlP0w=="/>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
        <p:nvSpPr>
          <p:cNvPr id="3" name="CuadroTexto 2"/>
          <p:cNvSpPr txBox="1"/>
          <p:nvPr/>
        </p:nvSpPr>
        <p:spPr>
          <a:xfrm>
            <a:off x="309283" y="5411450"/>
            <a:ext cx="4894729" cy="1446550"/>
          </a:xfrm>
          <a:prstGeom prst="rect">
            <a:avLst/>
          </a:prstGeom>
          <a:noFill/>
        </p:spPr>
        <p:txBody>
          <a:bodyPr wrap="square" rtlCol="0">
            <a:spAutoFit/>
          </a:bodyPr>
          <a:lstStyle/>
          <a:p>
            <a:r>
              <a:rPr lang="es-ES" sz="8800" dirty="0" smtClean="0">
                <a:solidFill>
                  <a:schemeClr val="bg1"/>
                </a:solidFill>
                <a:latin typeface="Monotype Corsiva" panose="03010101010201010101" pitchFamily="66" charset="0"/>
              </a:rPr>
              <a:t>MUJER</a:t>
            </a:r>
            <a:endParaRPr lang="es-ES" sz="8800" dirty="0">
              <a:solidFill>
                <a:schemeClr val="bg1"/>
              </a:solidFill>
              <a:latin typeface="Monotype Corsiva" panose="03010101010201010101" pitchFamily="66" charset="0"/>
            </a:endParaRPr>
          </a:p>
        </p:txBody>
      </p:sp>
    </p:spTree>
    <p:extLst>
      <p:ext uri="{BB962C8B-B14F-4D97-AF65-F5344CB8AC3E}">
        <p14:creationId xmlns:p14="http://schemas.microsoft.com/office/powerpoint/2010/main" val="1207884392"/>
      </p:ext>
    </p:extLst>
  </p:cSld>
  <p:clrMapOvr>
    <a:masterClrMapping/>
  </p:clrMapOvr>
  <mc:AlternateContent xmlns:mc="http://schemas.openxmlformats.org/markup-compatibility/2006" xmlns:p14="http://schemas.microsoft.com/office/powerpoint/2010/main">
    <mc:Choice Requires="p14">
      <p:transition spd="slow" p14:dur="1750" advTm="12000">
        <p:sndAc>
          <p:stSnd>
            <p:snd r:embed="rId2" name="14_GIOVANNI MARRADI   Just For You.wav"/>
          </p:stSnd>
        </p:sndAc>
      </p:transition>
    </mc:Choice>
    <mc:Fallback xmlns="">
      <p:transition spd="slow" advTm="12000">
        <p:sndAc>
          <p:stSnd>
            <p:snd r:embed="rId4" name="14_GIOVANNI MARRADI   Just For Y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ppt_x</p:attrName>
                                        </p:attrNameLst>
                                      </p:cBhvr>
                                      <p:tavLst>
                                        <p:tav tm="0">
                                          <p:val>
                                            <p:fltVal val="0.5"/>
                                          </p:val>
                                        </p:tav>
                                        <p:tav tm="100000">
                                          <p:val>
                                            <p:strVal val="#ppt_x"/>
                                          </p:val>
                                        </p:tav>
                                      </p:tavLst>
                                    </p:anim>
                                    <p:anim calcmode="lin" valueType="num">
                                      <p:cBhvr>
                                        <p:cTn id="10" dur="30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11959"/>
            <a:ext cx="12292853" cy="7269959"/>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11959"/>
            <a:ext cx="12292853" cy="7269959"/>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0" y="-411958"/>
            <a:ext cx="12292855" cy="7269958"/>
          </a:xfrm>
          <a:prstGeom prst="rect">
            <a:avLst/>
          </a:prstGeom>
        </p:spPr>
      </p:pic>
      <p:sp>
        <p:nvSpPr>
          <p:cNvPr id="3" name="CuadroTexto 2"/>
          <p:cNvSpPr txBox="1"/>
          <p:nvPr/>
        </p:nvSpPr>
        <p:spPr>
          <a:xfrm>
            <a:off x="9238129" y="196805"/>
            <a:ext cx="2953868" cy="3970318"/>
          </a:xfrm>
          <a:prstGeom prst="rect">
            <a:avLst/>
          </a:prstGeom>
          <a:noFill/>
        </p:spPr>
        <p:txBody>
          <a:bodyPr wrap="square" rtlCol="0">
            <a:spAutoFit/>
          </a:bodyPr>
          <a:lstStyle/>
          <a:p>
            <a:pPr algn="ctr"/>
            <a:r>
              <a:rPr lang="es-ES" sz="2800" b="1" dirty="0" smtClean="0">
                <a:solidFill>
                  <a:srgbClr val="FFFF00"/>
                </a:solidFill>
                <a:effectLst>
                  <a:glow rad="228600">
                    <a:schemeClr val="tx1">
                      <a:alpha val="40000"/>
                    </a:schemeClr>
                  </a:glow>
                </a:effectLst>
                <a:latin typeface="Monotype Corsiva" panose="03010101010201010101" pitchFamily="66" charset="0"/>
              </a:rPr>
              <a:t>El centro de la mujer, es ternura </a:t>
            </a:r>
          </a:p>
          <a:p>
            <a:pPr algn="ctr"/>
            <a:r>
              <a:rPr lang="es-ES" sz="2800" b="1" dirty="0" smtClean="0">
                <a:solidFill>
                  <a:srgbClr val="FFFF00"/>
                </a:solidFill>
                <a:effectLst>
                  <a:glow rad="228600">
                    <a:schemeClr val="tx1">
                      <a:alpha val="40000"/>
                    </a:schemeClr>
                  </a:glow>
                </a:effectLst>
                <a:latin typeface="Monotype Corsiva" panose="03010101010201010101" pitchFamily="66" charset="0"/>
              </a:rPr>
              <a:t>su corona imperial,</a:t>
            </a:r>
          </a:p>
          <a:p>
            <a:pPr algn="ctr"/>
            <a:r>
              <a:rPr lang="es-ES" sz="2800" b="1" dirty="0" smtClean="0">
                <a:solidFill>
                  <a:srgbClr val="FFFF00"/>
                </a:solidFill>
                <a:effectLst>
                  <a:glow rad="228600">
                    <a:schemeClr val="tx1">
                      <a:alpha val="40000"/>
                    </a:schemeClr>
                  </a:glow>
                </a:effectLst>
                <a:latin typeface="Monotype Corsiva" panose="03010101010201010101" pitchFamily="66" charset="0"/>
              </a:rPr>
              <a:t> la inteligencia</a:t>
            </a:r>
          </a:p>
          <a:p>
            <a:pPr algn="ctr"/>
            <a:r>
              <a:rPr lang="es-ES" sz="2800" b="1" dirty="0" smtClean="0">
                <a:solidFill>
                  <a:srgbClr val="FFFF00"/>
                </a:solidFill>
                <a:effectLst>
                  <a:glow rad="228600">
                    <a:schemeClr val="tx1">
                      <a:alpha val="40000"/>
                    </a:schemeClr>
                  </a:glow>
                </a:effectLst>
                <a:latin typeface="Monotype Corsiva" panose="03010101010201010101" pitchFamily="66" charset="0"/>
              </a:rPr>
              <a:t>su mejor galardón, </a:t>
            </a:r>
          </a:p>
          <a:p>
            <a:pPr algn="ctr"/>
            <a:r>
              <a:rPr lang="es-ES" sz="2800" b="1" dirty="0" smtClean="0">
                <a:solidFill>
                  <a:srgbClr val="FFFF00"/>
                </a:solidFill>
                <a:effectLst>
                  <a:glow rad="228600">
                    <a:schemeClr val="tx1">
                      <a:alpha val="40000"/>
                    </a:schemeClr>
                  </a:glow>
                </a:effectLst>
                <a:latin typeface="Monotype Corsiva" panose="03010101010201010101" pitchFamily="66" charset="0"/>
              </a:rPr>
              <a:t>un alma pura y </a:t>
            </a:r>
          </a:p>
          <a:p>
            <a:pPr algn="ctr"/>
            <a:r>
              <a:rPr lang="es-ES" sz="2800" b="1" dirty="0" smtClean="0">
                <a:solidFill>
                  <a:srgbClr val="FFFF00"/>
                </a:solidFill>
                <a:effectLst>
                  <a:glow rad="228600">
                    <a:schemeClr val="tx1">
                      <a:alpha val="40000"/>
                    </a:schemeClr>
                  </a:glow>
                </a:effectLst>
                <a:latin typeface="Monotype Corsiva" panose="03010101010201010101" pitchFamily="66" charset="0"/>
              </a:rPr>
              <a:t>el amor, </a:t>
            </a:r>
          </a:p>
          <a:p>
            <a:pPr algn="ctr"/>
            <a:r>
              <a:rPr lang="es-ES" sz="2800" b="1" dirty="0" smtClean="0">
                <a:solidFill>
                  <a:srgbClr val="FFFF00"/>
                </a:solidFill>
                <a:effectLst>
                  <a:glow rad="228600">
                    <a:schemeClr val="tx1">
                      <a:alpha val="40000"/>
                    </a:schemeClr>
                  </a:glow>
                </a:effectLst>
                <a:latin typeface="Monotype Corsiva" panose="03010101010201010101" pitchFamily="66" charset="0"/>
              </a:rPr>
              <a:t>la razón de su existencia</a:t>
            </a:r>
            <a:r>
              <a:rPr lang="es-ES" sz="2800" dirty="0" smtClean="0">
                <a:solidFill>
                  <a:srgbClr val="FFFF00"/>
                </a:solidFill>
                <a:effectLst>
                  <a:glow rad="228600">
                    <a:schemeClr val="tx1">
                      <a:alpha val="40000"/>
                    </a:schemeClr>
                  </a:glow>
                </a:effectLst>
              </a:rPr>
              <a:t>.</a:t>
            </a:r>
            <a:endParaRPr lang="es-ES" sz="2800" dirty="0">
              <a:solidFill>
                <a:srgbClr val="FFFF00"/>
              </a:solidFill>
              <a:effectLst>
                <a:glow rad="228600">
                  <a:schemeClr val="tx1">
                    <a:alpha val="40000"/>
                  </a:schemeClr>
                </a:glow>
              </a:effectLst>
            </a:endParaRPr>
          </a:p>
        </p:txBody>
      </p:sp>
    </p:spTree>
    <p:extLst>
      <p:ext uri="{BB962C8B-B14F-4D97-AF65-F5344CB8AC3E}">
        <p14:creationId xmlns:p14="http://schemas.microsoft.com/office/powerpoint/2010/main" val="2347906077"/>
      </p:ext>
    </p:extLst>
  </p:cSld>
  <p:clrMapOvr>
    <a:masterClrMapping/>
  </p:clrMapOvr>
  <mc:AlternateContent xmlns:mc="http://schemas.openxmlformats.org/markup-compatibility/2006" xmlns:p14="http://schemas.microsoft.com/office/powerpoint/2010/main">
    <mc:Choice Requires="p14">
      <p:transition spd="slow" p14:dur="2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12" fill="hold" nodeType="click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0-ppt_w/2"/>
                                          </p:val>
                                        </p:tav>
                                      </p:tavLst>
                                    </p:anim>
                                    <p:anim calcmode="lin" valueType="num">
                                      <p:cBhvr additive="base">
                                        <p:cTn id="13" dur="3000"/>
                                        <p:tgtEl>
                                          <p:spTgt spid="4"/>
                                        </p:tgtEl>
                                        <p:attrNameLst>
                                          <p:attrName>ppt_y</p:attrName>
                                        </p:attrNameLst>
                                      </p:cBhvr>
                                      <p:tavLst>
                                        <p:tav tm="0">
                                          <p:val>
                                            <p:strVal val="ppt_y"/>
                                          </p:val>
                                        </p:tav>
                                        <p:tav tm="100000">
                                          <p:val>
                                            <p:strVal val="1+ppt_h/2"/>
                                          </p:val>
                                        </p:tav>
                                      </p:tavLst>
                                    </p:anim>
                                    <p:set>
                                      <p:cBhvr>
                                        <p:cTn id="14" dur="1" fill="hold">
                                          <p:stCondLst>
                                            <p:cond delay="2999"/>
                                          </p:stCondLst>
                                        </p:cTn>
                                        <p:tgtEl>
                                          <p:spTgt spid="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6" fill="hold" nodeType="clickEffect">
                                  <p:stCondLst>
                                    <p:cond delay="0"/>
                                  </p:stCondLst>
                                  <p:childTnLst>
                                    <p:anim calcmode="lin" valueType="num">
                                      <p:cBhvr additive="base">
                                        <p:cTn id="18" dur="3000"/>
                                        <p:tgtEl>
                                          <p:spTgt spid="5"/>
                                        </p:tgtEl>
                                        <p:attrNameLst>
                                          <p:attrName>ppt_x</p:attrName>
                                        </p:attrNameLst>
                                      </p:cBhvr>
                                      <p:tavLst>
                                        <p:tav tm="0">
                                          <p:val>
                                            <p:strVal val="ppt_x"/>
                                          </p:val>
                                        </p:tav>
                                        <p:tav tm="100000">
                                          <p:val>
                                            <p:strVal val="1+ppt_w/2"/>
                                          </p:val>
                                        </p:tav>
                                      </p:tavLst>
                                    </p:anim>
                                    <p:anim calcmode="lin" valueType="num">
                                      <p:cBhvr additive="base">
                                        <p:cTn id="19" dur="3000"/>
                                        <p:tgtEl>
                                          <p:spTgt spid="5"/>
                                        </p:tgtEl>
                                        <p:attrNameLst>
                                          <p:attrName>ppt_y</p:attrName>
                                        </p:attrNameLst>
                                      </p:cBhvr>
                                      <p:tavLst>
                                        <p:tav tm="0">
                                          <p:val>
                                            <p:strVal val="ppt_y"/>
                                          </p:val>
                                        </p:tav>
                                        <p:tav tm="100000">
                                          <p:val>
                                            <p:strVal val="1+ppt_h/2"/>
                                          </p:val>
                                        </p:tav>
                                      </p:tavLst>
                                    </p:anim>
                                    <p:set>
                                      <p:cBhvr>
                                        <p:cTn id="20"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6858000"/>
          </a:xfrm>
          <a:prstGeom prst="rect">
            <a:avLst/>
          </a:prstGeom>
        </p:spPr>
      </p:pic>
      <p:pic>
        <p:nvPicPr>
          <p:cNvPr id="5" name="Picture 2" descr="http://fannyjemwong.files.wordpress.com/2010/08/006u0541ub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fannyjemwong.files.wordpress.com/2010/08/006u0541ub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91353" y="1627251"/>
            <a:ext cx="1900517" cy="4154984"/>
          </a:xfrm>
          <a:prstGeom prst="rect">
            <a:avLst/>
          </a:prstGeom>
          <a:noFill/>
        </p:spPr>
        <p:txBody>
          <a:bodyPr wrap="square" rtlCol="0">
            <a:spAutoFit/>
          </a:bodyPr>
          <a:lstStyle/>
          <a:p>
            <a:pPr algn="ctr"/>
            <a:r>
              <a:rPr lang="es-ES" sz="2400" b="1" dirty="0" smtClean="0">
                <a:solidFill>
                  <a:srgbClr val="FFC000"/>
                </a:solidFill>
                <a:effectLst>
                  <a:glow rad="101600">
                    <a:srgbClr val="003300">
                      <a:alpha val="60000"/>
                    </a:srgbClr>
                  </a:glow>
                </a:effectLst>
                <a:latin typeface="Monotype Corsiva" panose="03010101010201010101" pitchFamily="66" charset="0"/>
              </a:rPr>
              <a:t>Quien encuentra una mujer buena, encuentra el bien por excelencia y recibe del Señor una fuente de alegría.</a:t>
            </a:r>
          </a:p>
          <a:p>
            <a:pPr algn="ctr"/>
            <a:r>
              <a:rPr lang="es-ES" sz="2400" b="1" dirty="0">
                <a:solidFill>
                  <a:srgbClr val="FFC000"/>
                </a:solidFill>
                <a:latin typeface="Monotype Corsiva" panose="03010101010201010101" pitchFamily="66" charset="0"/>
              </a:rPr>
              <a:t> </a:t>
            </a:r>
            <a:r>
              <a:rPr lang="es-ES" sz="2400" b="1" dirty="0" smtClean="0">
                <a:solidFill>
                  <a:srgbClr val="FFC000"/>
                </a:solidFill>
                <a:latin typeface="Monotype Corsiva" panose="03010101010201010101" pitchFamily="66" charset="0"/>
              </a:rPr>
              <a:t>            </a:t>
            </a:r>
            <a:r>
              <a:rPr lang="es-ES" sz="2400" b="1" dirty="0" smtClean="0">
                <a:solidFill>
                  <a:srgbClr val="FF9900"/>
                </a:solidFill>
                <a:latin typeface="Monotype Corsiva" panose="03010101010201010101" pitchFamily="66" charset="0"/>
              </a:rPr>
              <a:t>                                 </a:t>
            </a:r>
            <a:r>
              <a:rPr lang="es-ES" sz="2400" b="1" dirty="0" smtClean="0">
                <a:solidFill>
                  <a:srgbClr val="FFC000"/>
                </a:solidFill>
                <a:effectLst>
                  <a:glow rad="228600">
                    <a:schemeClr val="accent5">
                      <a:satMod val="175000"/>
                      <a:alpha val="40000"/>
                    </a:schemeClr>
                  </a:glow>
                </a:effectLst>
                <a:latin typeface="Monotype Corsiva" panose="03010101010201010101" pitchFamily="66" charset="0"/>
              </a:rPr>
              <a:t>Salomón</a:t>
            </a:r>
            <a:r>
              <a:rPr lang="es-ES" sz="2400" b="1" dirty="0" smtClean="0">
                <a:solidFill>
                  <a:srgbClr val="FFC000"/>
                </a:solidFill>
                <a:effectLst>
                  <a:glow rad="228600">
                    <a:schemeClr val="accent5">
                      <a:satMod val="175000"/>
                      <a:alpha val="40000"/>
                    </a:schemeClr>
                  </a:glow>
                </a:effectLst>
              </a:rPr>
              <a:t>.</a:t>
            </a:r>
            <a:endParaRPr lang="es-ES" sz="2400" b="1" dirty="0">
              <a:solidFill>
                <a:srgbClr val="FFC000"/>
              </a:solidFill>
              <a:effectLst>
                <a:glow rad="228600">
                  <a:schemeClr val="accent5">
                    <a:satMod val="175000"/>
                    <a:alpha val="40000"/>
                  </a:schemeClr>
                </a:glow>
              </a:effectLst>
            </a:endParaRPr>
          </a:p>
        </p:txBody>
      </p:sp>
    </p:spTree>
    <p:extLst>
      <p:ext uri="{BB962C8B-B14F-4D97-AF65-F5344CB8AC3E}">
        <p14:creationId xmlns:p14="http://schemas.microsoft.com/office/powerpoint/2010/main" val="4290079010"/>
      </p:ext>
    </p:extLst>
  </p:cSld>
  <p:clrMapOvr>
    <a:masterClrMapping/>
  </p:clrMapOvr>
  <mc:AlternateContent xmlns:mc="http://schemas.openxmlformats.org/markup-compatibility/2006" xmlns:p14="http://schemas.microsoft.com/office/powerpoint/2010/main">
    <mc:Choice Requires="p14">
      <p:transition spd="slow" p14:dur="275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7" presetClass="exit" presetSubtype="8" fill="hold" nodeType="clickEffect">
                                  <p:stCondLst>
                                    <p:cond delay="0"/>
                                  </p:stCondLst>
                                  <p:childTnLst>
                                    <p:anim calcmode="lin" valueType="num">
                                      <p:cBhvr>
                                        <p:cTn id="12" dur="3000"/>
                                        <p:tgtEl>
                                          <p:spTgt spid="8"/>
                                        </p:tgtEl>
                                        <p:attrNameLst>
                                          <p:attrName>ppt_x</p:attrName>
                                        </p:attrNameLst>
                                      </p:cBhvr>
                                      <p:tavLst>
                                        <p:tav tm="0">
                                          <p:val>
                                            <p:strVal val="ppt_x"/>
                                          </p:val>
                                        </p:tav>
                                        <p:tav tm="100000">
                                          <p:val>
                                            <p:strVal val="ppt_x-ppt_w/2"/>
                                          </p:val>
                                        </p:tav>
                                      </p:tavLst>
                                    </p:anim>
                                    <p:anim calcmode="lin" valueType="num">
                                      <p:cBhvr>
                                        <p:cTn id="13" dur="3000"/>
                                        <p:tgtEl>
                                          <p:spTgt spid="8"/>
                                        </p:tgtEl>
                                        <p:attrNameLst>
                                          <p:attrName>ppt_y</p:attrName>
                                        </p:attrNameLst>
                                      </p:cBhvr>
                                      <p:tavLst>
                                        <p:tav tm="0">
                                          <p:val>
                                            <p:strVal val="ppt_y"/>
                                          </p:val>
                                        </p:tav>
                                        <p:tav tm="100000">
                                          <p:val>
                                            <p:strVal val="ppt_y"/>
                                          </p:val>
                                        </p:tav>
                                      </p:tavLst>
                                    </p:anim>
                                    <p:anim calcmode="lin" valueType="num">
                                      <p:cBhvr>
                                        <p:cTn id="14" dur="3000"/>
                                        <p:tgtEl>
                                          <p:spTgt spid="8"/>
                                        </p:tgtEl>
                                        <p:attrNameLst>
                                          <p:attrName>ppt_w</p:attrName>
                                        </p:attrNameLst>
                                      </p:cBhvr>
                                      <p:tavLst>
                                        <p:tav tm="0">
                                          <p:val>
                                            <p:strVal val="ppt_w"/>
                                          </p:val>
                                        </p:tav>
                                        <p:tav tm="100000">
                                          <p:val>
                                            <p:fltVal val="0"/>
                                          </p:val>
                                        </p:tav>
                                      </p:tavLst>
                                    </p:anim>
                                    <p:anim calcmode="lin" valueType="num">
                                      <p:cBhvr>
                                        <p:cTn id="15" dur="3000"/>
                                        <p:tgtEl>
                                          <p:spTgt spid="8"/>
                                        </p:tgtEl>
                                        <p:attrNameLst>
                                          <p:attrName>ppt_h</p:attrName>
                                        </p:attrNameLst>
                                      </p:cBhvr>
                                      <p:tavLst>
                                        <p:tav tm="0">
                                          <p:val>
                                            <p:strVal val="ppt_h"/>
                                          </p:val>
                                        </p:tav>
                                        <p:tav tm="100000">
                                          <p:val>
                                            <p:strVal val="ppt_h"/>
                                          </p:val>
                                        </p:tav>
                                      </p:tavLst>
                                    </p:anim>
                                    <p:set>
                                      <p:cBhvr>
                                        <p:cTn id="16" dur="1" fill="hold">
                                          <p:stCondLst>
                                            <p:cond delay="2999"/>
                                          </p:stCondLst>
                                        </p:cTn>
                                        <p:tgtEl>
                                          <p:spTgt spid="8"/>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17" presetClass="exit" presetSubtype="2" fill="hold" nodeType="clickEffect">
                                  <p:stCondLst>
                                    <p:cond delay="0"/>
                                  </p:stCondLst>
                                  <p:childTnLst>
                                    <p:anim calcmode="lin" valueType="num">
                                      <p:cBhvr>
                                        <p:cTn id="20" dur="3000"/>
                                        <p:tgtEl>
                                          <p:spTgt spid="5"/>
                                        </p:tgtEl>
                                        <p:attrNameLst>
                                          <p:attrName>ppt_x</p:attrName>
                                        </p:attrNameLst>
                                      </p:cBhvr>
                                      <p:tavLst>
                                        <p:tav tm="0">
                                          <p:val>
                                            <p:strVal val="ppt_x"/>
                                          </p:val>
                                        </p:tav>
                                        <p:tav tm="100000">
                                          <p:val>
                                            <p:strVal val="ppt_x+ppt_w/2"/>
                                          </p:val>
                                        </p:tav>
                                      </p:tavLst>
                                    </p:anim>
                                    <p:anim calcmode="lin" valueType="num">
                                      <p:cBhvr>
                                        <p:cTn id="21" dur="3000"/>
                                        <p:tgtEl>
                                          <p:spTgt spid="5"/>
                                        </p:tgtEl>
                                        <p:attrNameLst>
                                          <p:attrName>ppt_y</p:attrName>
                                        </p:attrNameLst>
                                      </p:cBhvr>
                                      <p:tavLst>
                                        <p:tav tm="0">
                                          <p:val>
                                            <p:strVal val="ppt_y"/>
                                          </p:val>
                                        </p:tav>
                                        <p:tav tm="100000">
                                          <p:val>
                                            <p:strVal val="ppt_y"/>
                                          </p:val>
                                        </p:tav>
                                      </p:tavLst>
                                    </p:anim>
                                    <p:anim calcmode="lin" valueType="num">
                                      <p:cBhvr>
                                        <p:cTn id="22" dur="3000"/>
                                        <p:tgtEl>
                                          <p:spTgt spid="5"/>
                                        </p:tgtEl>
                                        <p:attrNameLst>
                                          <p:attrName>ppt_w</p:attrName>
                                        </p:attrNameLst>
                                      </p:cBhvr>
                                      <p:tavLst>
                                        <p:tav tm="0">
                                          <p:val>
                                            <p:strVal val="ppt_w"/>
                                          </p:val>
                                        </p:tav>
                                        <p:tav tm="100000">
                                          <p:val>
                                            <p:fltVal val="0"/>
                                          </p:val>
                                        </p:tav>
                                      </p:tavLst>
                                    </p:anim>
                                    <p:anim calcmode="lin" valueType="num">
                                      <p:cBhvr>
                                        <p:cTn id="23" dur="3000"/>
                                        <p:tgtEl>
                                          <p:spTgt spid="5"/>
                                        </p:tgtEl>
                                        <p:attrNameLst>
                                          <p:attrName>ppt_h</p:attrName>
                                        </p:attrNameLst>
                                      </p:cBhvr>
                                      <p:tavLst>
                                        <p:tav tm="0">
                                          <p:val>
                                            <p:strVal val="ppt_h"/>
                                          </p:val>
                                        </p:tav>
                                        <p:tav tm="100000">
                                          <p:val>
                                            <p:strVal val="ppt_h"/>
                                          </p:val>
                                        </p:tav>
                                      </p:tavLst>
                                    </p:anim>
                                    <p:set>
                                      <p:cBhvr>
                                        <p:cTn id="24"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1999" cy="6858000"/>
          </a:xfrm>
          <a:prstGeom prst="rect">
            <a:avLst/>
          </a:prstGeom>
        </p:spPr>
      </p:pic>
      <p:pic>
        <p:nvPicPr>
          <p:cNvPr id="4098" name="Picture 2" descr="http://acernuda.com/wp-content/uploads/2014/02/mujeres-hermosa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0"/>
            <a:ext cx="12192000" cy="687646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acernuda.com/wp-content/uploads/2014/02/mujeres-hermosa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 y="0"/>
            <a:ext cx="12191999" cy="6876462"/>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1" y="5593976"/>
            <a:ext cx="12191999" cy="1200329"/>
          </a:xfrm>
          <a:prstGeom prst="rect">
            <a:avLst/>
          </a:prstGeom>
          <a:noFill/>
        </p:spPr>
        <p:txBody>
          <a:bodyPr wrap="square" rtlCol="0">
            <a:spAutoFit/>
          </a:bodyPr>
          <a:lstStyle/>
          <a:p>
            <a:pPr algn="ctr"/>
            <a:r>
              <a:rPr lang="es-ES" sz="3600" b="1" dirty="0" smtClean="0">
                <a:solidFill>
                  <a:srgbClr val="0000FF"/>
                </a:solidFill>
                <a:effectLst>
                  <a:glow rad="101600">
                    <a:srgbClr val="FFFF00">
                      <a:alpha val="60000"/>
                    </a:srgbClr>
                  </a:glow>
                </a:effectLst>
                <a:latin typeface="Monotype Corsiva" panose="03010101010201010101" pitchFamily="66" charset="0"/>
              </a:rPr>
              <a:t>Conquistar a una mujer distinta es fácil; lo difícil es conquistar a la misma mujer todos los días.</a:t>
            </a:r>
            <a:r>
              <a:rPr lang="es-ES" sz="3600" dirty="0" smtClean="0">
                <a:solidFill>
                  <a:srgbClr val="0000FF"/>
                </a:solidFill>
                <a:effectLst>
                  <a:glow rad="101600">
                    <a:srgbClr val="FFFF00">
                      <a:alpha val="60000"/>
                    </a:srgbClr>
                  </a:glow>
                </a:effectLst>
                <a:latin typeface="Monotype Corsiva" panose="03010101010201010101" pitchFamily="66" charset="0"/>
              </a:rPr>
              <a:t>.</a:t>
            </a:r>
            <a:endParaRPr lang="es-ES" sz="3600" dirty="0">
              <a:solidFill>
                <a:srgbClr val="0000FF"/>
              </a:solidFill>
              <a:effectLst>
                <a:glow rad="101600">
                  <a:srgbClr val="FFFF00">
                    <a:alpha val="60000"/>
                  </a:srgbClr>
                </a:glow>
              </a:effectLst>
              <a:latin typeface="Monotype Corsiva" panose="03010101010201010101" pitchFamily="66" charset="0"/>
            </a:endParaRPr>
          </a:p>
        </p:txBody>
      </p:sp>
    </p:spTree>
    <p:extLst>
      <p:ext uri="{BB962C8B-B14F-4D97-AF65-F5344CB8AC3E}">
        <p14:creationId xmlns:p14="http://schemas.microsoft.com/office/powerpoint/2010/main" val="3453597355"/>
      </p:ext>
    </p:extLst>
  </p:cSld>
  <p:clrMapOvr>
    <a:masterClrMapping/>
  </p:clrMapOvr>
  <mc:AlternateContent xmlns:mc="http://schemas.openxmlformats.org/markup-compatibility/2006" xmlns:p14="http://schemas.microsoft.com/office/powerpoint/2010/main">
    <mc:Choice Requires="p14">
      <p:transition spd="slow" p14:dur="4000" advTm="20000">
        <p14:vortex dir="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1+#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xit" presetSubtype="0" fill="hold" nodeType="clickEffect">
                                  <p:stCondLst>
                                    <p:cond delay="0"/>
                                  </p:stCondLst>
                                  <p:childTnLst>
                                    <p:anim calcmode="lin" valueType="num">
                                      <p:cBhvr>
                                        <p:cTn id="12" dur="3000"/>
                                        <p:tgtEl>
                                          <p:spTgt spid="5"/>
                                        </p:tgtEl>
                                        <p:attrNameLst>
                                          <p:attrName>ppt_w</p:attrName>
                                        </p:attrNameLst>
                                      </p:cBhvr>
                                      <p:tavLst>
                                        <p:tav tm="0">
                                          <p:val>
                                            <p:strVal val="ppt_w"/>
                                          </p:val>
                                        </p:tav>
                                        <p:tav tm="100000">
                                          <p:val>
                                            <p:fltVal val="0"/>
                                          </p:val>
                                        </p:tav>
                                      </p:tavLst>
                                    </p:anim>
                                    <p:anim calcmode="lin" valueType="num">
                                      <p:cBhvr>
                                        <p:cTn id="13" dur="3000"/>
                                        <p:tgtEl>
                                          <p:spTgt spid="5"/>
                                        </p:tgtEl>
                                        <p:attrNameLst>
                                          <p:attrName>ppt_h</p:attrName>
                                        </p:attrNameLst>
                                      </p:cBhvr>
                                      <p:tavLst>
                                        <p:tav tm="0">
                                          <p:val>
                                            <p:strVal val="ppt_h"/>
                                          </p:val>
                                        </p:tav>
                                        <p:tav tm="100000">
                                          <p:val>
                                            <p:fltVal val="0"/>
                                          </p:val>
                                        </p:tav>
                                      </p:tavLst>
                                    </p:anim>
                                    <p:anim calcmode="lin" valueType="num">
                                      <p:cBhvr>
                                        <p:cTn id="14" dur="3000"/>
                                        <p:tgtEl>
                                          <p:spTgt spid="5"/>
                                        </p:tgtEl>
                                        <p:attrNameLst>
                                          <p:attrName>style.rotation</p:attrName>
                                        </p:attrNameLst>
                                      </p:cBhvr>
                                      <p:tavLst>
                                        <p:tav tm="0">
                                          <p:val>
                                            <p:fltVal val="0"/>
                                          </p:val>
                                        </p:tav>
                                        <p:tav tm="100000">
                                          <p:val>
                                            <p:fltVal val="90"/>
                                          </p:val>
                                        </p:tav>
                                      </p:tavLst>
                                    </p:anim>
                                    <p:animEffect transition="out" filter="fade">
                                      <p:cBhvr>
                                        <p:cTn id="15" dur="3000"/>
                                        <p:tgtEl>
                                          <p:spTgt spid="5"/>
                                        </p:tgtEl>
                                      </p:cBhvr>
                                    </p:animEffect>
                                    <p:set>
                                      <p:cBhvr>
                                        <p:cTn id="16" dur="1" fill="hold">
                                          <p:stCondLst>
                                            <p:cond delay="2999"/>
                                          </p:stCondLst>
                                        </p:cTn>
                                        <p:tgtEl>
                                          <p:spTgt spid="5"/>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31" presetClass="exit" presetSubtype="0" fill="hold" nodeType="clickEffect">
                                  <p:stCondLst>
                                    <p:cond delay="0"/>
                                  </p:stCondLst>
                                  <p:childTnLst>
                                    <p:anim calcmode="lin" valueType="num">
                                      <p:cBhvr>
                                        <p:cTn id="20" dur="3000"/>
                                        <p:tgtEl>
                                          <p:spTgt spid="4098"/>
                                        </p:tgtEl>
                                        <p:attrNameLst>
                                          <p:attrName>ppt_w</p:attrName>
                                        </p:attrNameLst>
                                      </p:cBhvr>
                                      <p:tavLst>
                                        <p:tav tm="0">
                                          <p:val>
                                            <p:strVal val="ppt_w"/>
                                          </p:val>
                                        </p:tav>
                                        <p:tav tm="100000">
                                          <p:val>
                                            <p:fltVal val="0"/>
                                          </p:val>
                                        </p:tav>
                                      </p:tavLst>
                                    </p:anim>
                                    <p:anim calcmode="lin" valueType="num">
                                      <p:cBhvr>
                                        <p:cTn id="21" dur="3000"/>
                                        <p:tgtEl>
                                          <p:spTgt spid="4098"/>
                                        </p:tgtEl>
                                        <p:attrNameLst>
                                          <p:attrName>ppt_h</p:attrName>
                                        </p:attrNameLst>
                                      </p:cBhvr>
                                      <p:tavLst>
                                        <p:tav tm="0">
                                          <p:val>
                                            <p:strVal val="ppt_h"/>
                                          </p:val>
                                        </p:tav>
                                        <p:tav tm="100000">
                                          <p:val>
                                            <p:fltVal val="0"/>
                                          </p:val>
                                        </p:tav>
                                      </p:tavLst>
                                    </p:anim>
                                    <p:anim calcmode="lin" valueType="num">
                                      <p:cBhvr>
                                        <p:cTn id="22" dur="3000"/>
                                        <p:tgtEl>
                                          <p:spTgt spid="4098"/>
                                        </p:tgtEl>
                                        <p:attrNameLst>
                                          <p:attrName>style.rotation</p:attrName>
                                        </p:attrNameLst>
                                      </p:cBhvr>
                                      <p:tavLst>
                                        <p:tav tm="0">
                                          <p:val>
                                            <p:fltVal val="0"/>
                                          </p:val>
                                        </p:tav>
                                        <p:tav tm="100000">
                                          <p:val>
                                            <p:fltVal val="90"/>
                                          </p:val>
                                        </p:tav>
                                      </p:tavLst>
                                    </p:anim>
                                    <p:animEffect transition="out" filter="fade">
                                      <p:cBhvr>
                                        <p:cTn id="23" dur="3000"/>
                                        <p:tgtEl>
                                          <p:spTgt spid="4098"/>
                                        </p:tgtEl>
                                      </p:cBhvr>
                                    </p:animEffect>
                                    <p:set>
                                      <p:cBhvr>
                                        <p:cTn id="24" dur="1" fill="hold">
                                          <p:stCondLst>
                                            <p:cond delay="2999"/>
                                          </p:stCondLst>
                                        </p:cTn>
                                        <p:tgtEl>
                                          <p:spTgt spid="40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http://4.bp.blogspot.com/-izl3dAO8Clk/UbHorSlBF_I/AAAAAAAAG-k/QUQGDme04m0/s1600/poema-para-mujer_mujer-tornado_mujer-viento_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ttp://4.bp.blogspot.com/-LPzCPgyDfyY/Tl1fU25QP9I/AAAAAAAAAJc/uEm6SbncW24/s1600/mujer_bel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4.bp.blogspot.com/-LPzCPgyDfyY/Tl1fU25QP9I/AAAAAAAAAJc/uEm6SbncW24/s1600/mujer_bell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p:cNvSpPr/>
          <p:nvPr/>
        </p:nvSpPr>
        <p:spPr>
          <a:xfrm>
            <a:off x="0" y="5657670"/>
            <a:ext cx="11725835" cy="1200329"/>
          </a:xfrm>
          <a:prstGeom prst="rect">
            <a:avLst/>
          </a:prstGeom>
        </p:spPr>
        <p:txBody>
          <a:bodyPr wrap="square">
            <a:spAutoFit/>
          </a:bodyPr>
          <a:lstStyle/>
          <a:p>
            <a:pPr lvl="0" algn="ctr"/>
            <a:r>
              <a:rPr lang="es-ES" sz="3600" b="1" dirty="0">
                <a:solidFill>
                  <a:srgbClr val="FF3399"/>
                </a:solidFill>
                <a:effectLst>
                  <a:glow rad="228600">
                    <a:srgbClr val="063488"/>
                  </a:glow>
                </a:effectLst>
                <a:latin typeface="Monotype Corsiva" panose="03010101010201010101" pitchFamily="66" charset="0"/>
              </a:rPr>
              <a:t>Una mujer es el amor tras una capa de pintura, el misterio tras una mirada y la ternura en metro y medio.</a:t>
            </a:r>
            <a:endParaRPr lang="es-ES" sz="3600" dirty="0">
              <a:solidFill>
                <a:srgbClr val="FF3399"/>
              </a:solidFill>
              <a:effectLst>
                <a:glow rad="228600">
                  <a:srgbClr val="063488"/>
                </a:glow>
              </a:effectLst>
            </a:endParaRPr>
          </a:p>
        </p:txBody>
      </p:sp>
    </p:spTree>
    <p:extLst>
      <p:ext uri="{BB962C8B-B14F-4D97-AF65-F5344CB8AC3E}">
        <p14:creationId xmlns:p14="http://schemas.microsoft.com/office/powerpoint/2010/main" val="1302166038"/>
      </p:ext>
    </p:extLst>
  </p:cSld>
  <p:clrMapOvr>
    <a:masterClrMapping/>
  </p:clrMapOvr>
  <mc:AlternateContent xmlns:mc="http://schemas.openxmlformats.org/markup-compatibility/2006" xmlns:p14="http://schemas.microsoft.com/office/powerpoint/2010/main">
    <mc:Choice Requires="p14">
      <p:transition spd="slow" p14:dur="4000" advTm="20000">
        <p14:vortex/>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0" presetClass="exit" presetSubtype="0" fill="hold" nodeType="clickEffect">
                                  <p:stCondLst>
                                    <p:cond delay="0"/>
                                  </p:stCondLst>
                                  <p:childTnLst>
                                    <p:animEffect transition="out" filter="fade">
                                      <p:cBhvr>
                                        <p:cTn id="12" dur="2400" accel="100000">
                                          <p:stCondLst>
                                            <p:cond delay="600"/>
                                          </p:stCondLst>
                                        </p:cTn>
                                        <p:tgtEl>
                                          <p:spTgt spid="7"/>
                                        </p:tgtEl>
                                      </p:cBhvr>
                                    </p:animEffect>
                                    <p:anim calcmode="lin" valueType="num">
                                      <p:cBhvr>
                                        <p:cTn id="13" dur="2400" accel="100000">
                                          <p:stCondLst>
                                            <p:cond delay="600"/>
                                          </p:stCondLst>
                                        </p:cTn>
                                        <p:tgtEl>
                                          <p:spTgt spid="7"/>
                                        </p:tgtEl>
                                        <p:attrNameLst>
                                          <p:attrName>style.rotation</p:attrName>
                                        </p:attrNameLst>
                                      </p:cBhvr>
                                      <p:tavLst>
                                        <p:tav tm="0">
                                          <p:val>
                                            <p:fltVal val="0"/>
                                          </p:val>
                                        </p:tav>
                                        <p:tav tm="100000">
                                          <p:val>
                                            <p:fltVal val="-90"/>
                                          </p:val>
                                        </p:tav>
                                      </p:tavLst>
                                    </p:anim>
                                    <p:anim calcmode="lin" valueType="num">
                                      <p:cBhvr>
                                        <p:cTn id="14" dur="600" decel="100000"/>
                                        <p:tgtEl>
                                          <p:spTgt spid="7"/>
                                        </p:tgtEl>
                                        <p:attrNameLst>
                                          <p:attrName>ppt_x</p:attrName>
                                        </p:attrNameLst>
                                      </p:cBhvr>
                                      <p:tavLst>
                                        <p:tav tm="0">
                                          <p:val>
                                            <p:strVal val="ppt_x"/>
                                          </p:val>
                                        </p:tav>
                                        <p:tav tm="100000">
                                          <p:val>
                                            <p:strVal val="ppt_x-0.05"/>
                                          </p:val>
                                        </p:tav>
                                      </p:tavLst>
                                    </p:anim>
                                    <p:anim calcmode="lin" valueType="num">
                                      <p:cBhvr>
                                        <p:cTn id="15" dur="600" decel="100000"/>
                                        <p:tgtEl>
                                          <p:spTgt spid="7"/>
                                        </p:tgtEl>
                                        <p:attrNameLst>
                                          <p:attrName>ppt_y</p:attrName>
                                        </p:attrNameLst>
                                      </p:cBhvr>
                                      <p:tavLst>
                                        <p:tav tm="0">
                                          <p:val>
                                            <p:strVal val="ppt_y"/>
                                          </p:val>
                                        </p:tav>
                                        <p:tav tm="100000">
                                          <p:val>
                                            <p:strVal val="ppt_y+0.1"/>
                                          </p:val>
                                        </p:tav>
                                      </p:tavLst>
                                    </p:anim>
                                    <p:anim calcmode="lin" valueType="num">
                                      <p:cBhvr>
                                        <p:cTn id="16" dur="2400" accel="100000">
                                          <p:stCondLst>
                                            <p:cond delay="600"/>
                                          </p:stCondLst>
                                        </p:cTn>
                                        <p:tgtEl>
                                          <p:spTgt spid="7"/>
                                        </p:tgtEl>
                                        <p:attrNameLst>
                                          <p:attrName>ppt_x</p:attrName>
                                        </p:attrNameLst>
                                      </p:cBhvr>
                                      <p:tavLst>
                                        <p:tav tm="0">
                                          <p:val>
                                            <p:strVal val="ppt_x"/>
                                          </p:val>
                                        </p:tav>
                                        <p:tav tm="100000">
                                          <p:val>
                                            <p:strVal val="ppt_x+0.4+0.05"/>
                                          </p:val>
                                        </p:tav>
                                      </p:tavLst>
                                    </p:anim>
                                    <p:anim calcmode="lin" valueType="num">
                                      <p:cBhvr>
                                        <p:cTn id="17" dur="2400" accel="100000">
                                          <p:stCondLst>
                                            <p:cond delay="600"/>
                                          </p:stCondLst>
                                        </p:cTn>
                                        <p:tgtEl>
                                          <p:spTgt spid="7"/>
                                        </p:tgtEl>
                                        <p:attrNameLst>
                                          <p:attrName>ppt_y</p:attrName>
                                        </p:attrNameLst>
                                      </p:cBhvr>
                                      <p:tavLst>
                                        <p:tav tm="0">
                                          <p:val>
                                            <p:strVal val="ppt_y"/>
                                          </p:val>
                                        </p:tav>
                                        <p:tav tm="100000">
                                          <p:val>
                                            <p:strVal val="ppt_y-0.4-0.1"/>
                                          </p:val>
                                        </p:tav>
                                      </p:tavLst>
                                    </p:anim>
                                    <p:set>
                                      <p:cBhvr>
                                        <p:cTn id="18" dur="1" fill="hold">
                                          <p:stCondLst>
                                            <p:cond delay="2999"/>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30" presetClass="exit" presetSubtype="0" fill="hold" nodeType="clickEffect">
                                  <p:stCondLst>
                                    <p:cond delay="0"/>
                                  </p:stCondLst>
                                  <p:childTnLst>
                                    <p:animEffect transition="out" filter="fade">
                                      <p:cBhvr>
                                        <p:cTn id="22" dur="2400" accel="100000">
                                          <p:stCondLst>
                                            <p:cond delay="600"/>
                                          </p:stCondLst>
                                        </p:cTn>
                                        <p:tgtEl>
                                          <p:spTgt spid="7170"/>
                                        </p:tgtEl>
                                      </p:cBhvr>
                                    </p:animEffect>
                                    <p:anim calcmode="lin" valueType="num">
                                      <p:cBhvr>
                                        <p:cTn id="23" dur="2400" accel="100000">
                                          <p:stCondLst>
                                            <p:cond delay="600"/>
                                          </p:stCondLst>
                                        </p:cTn>
                                        <p:tgtEl>
                                          <p:spTgt spid="7170"/>
                                        </p:tgtEl>
                                        <p:attrNameLst>
                                          <p:attrName>style.rotation</p:attrName>
                                        </p:attrNameLst>
                                      </p:cBhvr>
                                      <p:tavLst>
                                        <p:tav tm="0">
                                          <p:val>
                                            <p:fltVal val="0"/>
                                          </p:val>
                                        </p:tav>
                                        <p:tav tm="100000">
                                          <p:val>
                                            <p:fltVal val="-90"/>
                                          </p:val>
                                        </p:tav>
                                      </p:tavLst>
                                    </p:anim>
                                    <p:anim calcmode="lin" valueType="num">
                                      <p:cBhvr>
                                        <p:cTn id="24" dur="600" decel="100000"/>
                                        <p:tgtEl>
                                          <p:spTgt spid="7170"/>
                                        </p:tgtEl>
                                        <p:attrNameLst>
                                          <p:attrName>ppt_x</p:attrName>
                                        </p:attrNameLst>
                                      </p:cBhvr>
                                      <p:tavLst>
                                        <p:tav tm="0">
                                          <p:val>
                                            <p:strVal val="ppt_x"/>
                                          </p:val>
                                        </p:tav>
                                        <p:tav tm="100000">
                                          <p:val>
                                            <p:strVal val="ppt_x-0.05"/>
                                          </p:val>
                                        </p:tav>
                                      </p:tavLst>
                                    </p:anim>
                                    <p:anim calcmode="lin" valueType="num">
                                      <p:cBhvr>
                                        <p:cTn id="25" dur="600" decel="100000"/>
                                        <p:tgtEl>
                                          <p:spTgt spid="7170"/>
                                        </p:tgtEl>
                                        <p:attrNameLst>
                                          <p:attrName>ppt_y</p:attrName>
                                        </p:attrNameLst>
                                      </p:cBhvr>
                                      <p:tavLst>
                                        <p:tav tm="0">
                                          <p:val>
                                            <p:strVal val="ppt_y"/>
                                          </p:val>
                                        </p:tav>
                                        <p:tav tm="100000">
                                          <p:val>
                                            <p:strVal val="ppt_y+0.1"/>
                                          </p:val>
                                        </p:tav>
                                      </p:tavLst>
                                    </p:anim>
                                    <p:anim calcmode="lin" valueType="num">
                                      <p:cBhvr>
                                        <p:cTn id="26" dur="2400" accel="100000">
                                          <p:stCondLst>
                                            <p:cond delay="600"/>
                                          </p:stCondLst>
                                        </p:cTn>
                                        <p:tgtEl>
                                          <p:spTgt spid="7170"/>
                                        </p:tgtEl>
                                        <p:attrNameLst>
                                          <p:attrName>ppt_x</p:attrName>
                                        </p:attrNameLst>
                                      </p:cBhvr>
                                      <p:tavLst>
                                        <p:tav tm="0">
                                          <p:val>
                                            <p:strVal val="ppt_x"/>
                                          </p:val>
                                        </p:tav>
                                        <p:tav tm="100000">
                                          <p:val>
                                            <p:strVal val="ppt_x+0.4+0.05"/>
                                          </p:val>
                                        </p:tav>
                                      </p:tavLst>
                                    </p:anim>
                                    <p:anim calcmode="lin" valueType="num">
                                      <p:cBhvr>
                                        <p:cTn id="27" dur="2400" accel="100000">
                                          <p:stCondLst>
                                            <p:cond delay="600"/>
                                          </p:stCondLst>
                                        </p:cTn>
                                        <p:tgtEl>
                                          <p:spTgt spid="7170"/>
                                        </p:tgtEl>
                                        <p:attrNameLst>
                                          <p:attrName>ppt_y</p:attrName>
                                        </p:attrNameLst>
                                      </p:cBhvr>
                                      <p:tavLst>
                                        <p:tav tm="0">
                                          <p:val>
                                            <p:strVal val="ppt_y"/>
                                          </p:val>
                                        </p:tav>
                                        <p:tav tm="100000">
                                          <p:val>
                                            <p:strVal val="ppt_y-0.4-0.1"/>
                                          </p:val>
                                        </p:tav>
                                      </p:tavLst>
                                    </p:anim>
                                    <p:set>
                                      <p:cBhvr>
                                        <p:cTn id="28" dur="1" fill="hold">
                                          <p:stCondLst>
                                            <p:cond delay="2999"/>
                                          </p:stCondLst>
                                        </p:cTn>
                                        <p:tgtEl>
                                          <p:spTgt spid="717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35857" y="0"/>
            <a:ext cx="12227857" cy="6857998"/>
          </a:xfrm>
          <a:prstGeom prst="rect">
            <a:avLst/>
          </a:prstGeom>
        </p:spPr>
      </p:pic>
      <p:pic>
        <p:nvPicPr>
          <p:cNvPr id="2050" name="Picture 2" descr="http://i25.tinypic.com/2hwlf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567" y="-49516"/>
            <a:ext cx="12429567" cy="695703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i25.tinypic.com/2hwlf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567" y="-99033"/>
            <a:ext cx="12429567" cy="7225973"/>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37562" y="5288338"/>
            <a:ext cx="11716871" cy="1569660"/>
          </a:xfrm>
          <a:prstGeom prst="rect">
            <a:avLst/>
          </a:prstGeom>
          <a:noFill/>
        </p:spPr>
        <p:txBody>
          <a:bodyPr wrap="square" rtlCol="0">
            <a:spAutoFit/>
          </a:bodyPr>
          <a:lstStyle/>
          <a:p>
            <a:pPr algn="just"/>
            <a:r>
              <a:rPr lang="es-ES" sz="3200" b="1" dirty="0" smtClean="0">
                <a:solidFill>
                  <a:schemeClr val="bg1"/>
                </a:solidFill>
                <a:effectLst>
                  <a:glow rad="101600">
                    <a:srgbClr val="FF0000">
                      <a:alpha val="60000"/>
                    </a:srgbClr>
                  </a:glow>
                </a:effectLst>
                <a:latin typeface="Monotype Corsiva" panose="03010101010201010101" pitchFamily="66" charset="0"/>
              </a:rPr>
              <a:t>Una  mujer tiene la astucia de un zorro, el candor de un lirio, la audacia de un tigre .el fuego de un volcán, la pureza de la nieve, la intuición de cuatro linces, la mansedumbre de un arroyo, la curiosidad de un gato y la fortaleza de acero.</a:t>
            </a:r>
            <a:endParaRPr lang="es-ES" sz="3200" dirty="0">
              <a:solidFill>
                <a:schemeClr val="bg1"/>
              </a:solidFill>
              <a:effectLst>
                <a:glow rad="101600">
                  <a:srgbClr val="FF0000">
                    <a:alpha val="60000"/>
                  </a:srgbClr>
                </a:glow>
              </a:effectLst>
            </a:endParaRPr>
          </a:p>
        </p:txBody>
      </p:sp>
    </p:spTree>
    <p:extLst>
      <p:ext uri="{BB962C8B-B14F-4D97-AF65-F5344CB8AC3E}">
        <p14:creationId xmlns:p14="http://schemas.microsoft.com/office/powerpoint/2010/main" val="2637692884"/>
      </p:ext>
    </p:extLst>
  </p:cSld>
  <p:clrMapOvr>
    <a:masterClrMapping/>
  </p:clrMapOvr>
  <mc:AlternateContent xmlns:mc="http://schemas.openxmlformats.org/markup-compatibility/2006" xmlns:p14="http://schemas.microsoft.com/office/powerpoint/2010/main">
    <mc:Choice Requires="p14">
      <p:transition spd="slow" p14:dur="4000" advTm="22000">
        <p14:vortex dir="u"/>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5" presetClass="exit" presetSubtype="0" fill="hold" nodeType="clickEffect">
                                  <p:stCondLst>
                                    <p:cond delay="0"/>
                                  </p:stCondLst>
                                  <p:childTnLst>
                                    <p:animEffect transition="out" filter="fade">
                                      <p:cBhvr>
                                        <p:cTn id="12" dur="3000"/>
                                        <p:tgtEl>
                                          <p:spTgt spid="5"/>
                                        </p:tgtEl>
                                      </p:cBhvr>
                                    </p:animEffect>
                                    <p:anim calcmode="lin" valueType="num">
                                      <p:cBhvr>
                                        <p:cTn id="13" dur="3000"/>
                                        <p:tgtEl>
                                          <p:spTgt spid="5"/>
                                        </p:tgtEl>
                                        <p:attrNameLst>
                                          <p:attrName>style.rotation</p:attrName>
                                        </p:attrNameLst>
                                      </p:cBhvr>
                                      <p:tavLst>
                                        <p:tav tm="0">
                                          <p:val>
                                            <p:fltVal val="0"/>
                                          </p:val>
                                        </p:tav>
                                        <p:tav tm="100000">
                                          <p:val>
                                            <p:fltVal val="720"/>
                                          </p:val>
                                        </p:tav>
                                      </p:tavLst>
                                    </p:anim>
                                    <p:anim calcmode="lin" valueType="num">
                                      <p:cBhvr>
                                        <p:cTn id="14" dur="3000"/>
                                        <p:tgtEl>
                                          <p:spTgt spid="5"/>
                                        </p:tgtEl>
                                        <p:attrNameLst>
                                          <p:attrName>ppt_h</p:attrName>
                                        </p:attrNameLst>
                                      </p:cBhvr>
                                      <p:tavLst>
                                        <p:tav tm="0">
                                          <p:val>
                                            <p:strVal val="ppt_h"/>
                                          </p:val>
                                        </p:tav>
                                        <p:tav tm="100000">
                                          <p:val>
                                            <p:fltVal val="0"/>
                                          </p:val>
                                        </p:tav>
                                      </p:tavLst>
                                    </p:anim>
                                    <p:anim calcmode="lin" valueType="num">
                                      <p:cBhvr>
                                        <p:cTn id="15" dur="3000"/>
                                        <p:tgtEl>
                                          <p:spTgt spid="5"/>
                                        </p:tgtEl>
                                        <p:attrNameLst>
                                          <p:attrName>ppt_w</p:attrName>
                                        </p:attrNameLst>
                                      </p:cBhvr>
                                      <p:tavLst>
                                        <p:tav tm="0">
                                          <p:val>
                                            <p:strVal val="ppt_w"/>
                                          </p:val>
                                        </p:tav>
                                        <p:tav tm="100000">
                                          <p:val>
                                            <p:fltVal val="0"/>
                                          </p:val>
                                        </p:tav>
                                      </p:tavLst>
                                    </p:anim>
                                    <p:set>
                                      <p:cBhvr>
                                        <p:cTn id="16" dur="1" fill="hold">
                                          <p:stCondLst>
                                            <p:cond delay="2999"/>
                                          </p:stCondLst>
                                        </p:cTn>
                                        <p:tgtEl>
                                          <p:spTgt spid="5"/>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35" presetClass="exit" presetSubtype="0" fill="hold" nodeType="clickEffect">
                                  <p:stCondLst>
                                    <p:cond delay="0"/>
                                  </p:stCondLst>
                                  <p:childTnLst>
                                    <p:animEffect transition="out" filter="fade">
                                      <p:cBhvr>
                                        <p:cTn id="20" dur="3000"/>
                                        <p:tgtEl>
                                          <p:spTgt spid="2050"/>
                                        </p:tgtEl>
                                      </p:cBhvr>
                                    </p:animEffect>
                                    <p:anim calcmode="lin" valueType="num">
                                      <p:cBhvr>
                                        <p:cTn id="21" dur="3000"/>
                                        <p:tgtEl>
                                          <p:spTgt spid="2050"/>
                                        </p:tgtEl>
                                        <p:attrNameLst>
                                          <p:attrName>style.rotation</p:attrName>
                                        </p:attrNameLst>
                                      </p:cBhvr>
                                      <p:tavLst>
                                        <p:tav tm="0">
                                          <p:val>
                                            <p:fltVal val="0"/>
                                          </p:val>
                                        </p:tav>
                                        <p:tav tm="100000">
                                          <p:val>
                                            <p:fltVal val="720"/>
                                          </p:val>
                                        </p:tav>
                                      </p:tavLst>
                                    </p:anim>
                                    <p:anim calcmode="lin" valueType="num">
                                      <p:cBhvr>
                                        <p:cTn id="22" dur="3000"/>
                                        <p:tgtEl>
                                          <p:spTgt spid="2050"/>
                                        </p:tgtEl>
                                        <p:attrNameLst>
                                          <p:attrName>ppt_h</p:attrName>
                                        </p:attrNameLst>
                                      </p:cBhvr>
                                      <p:tavLst>
                                        <p:tav tm="0">
                                          <p:val>
                                            <p:strVal val="ppt_h"/>
                                          </p:val>
                                        </p:tav>
                                        <p:tav tm="100000">
                                          <p:val>
                                            <p:fltVal val="0"/>
                                          </p:val>
                                        </p:tav>
                                      </p:tavLst>
                                    </p:anim>
                                    <p:anim calcmode="lin" valueType="num">
                                      <p:cBhvr>
                                        <p:cTn id="23" dur="3000"/>
                                        <p:tgtEl>
                                          <p:spTgt spid="2050"/>
                                        </p:tgtEl>
                                        <p:attrNameLst>
                                          <p:attrName>ppt_w</p:attrName>
                                        </p:attrNameLst>
                                      </p:cBhvr>
                                      <p:tavLst>
                                        <p:tav tm="0">
                                          <p:val>
                                            <p:strVal val="ppt_w"/>
                                          </p:val>
                                        </p:tav>
                                        <p:tav tm="100000">
                                          <p:val>
                                            <p:fltVal val="0"/>
                                          </p:val>
                                        </p:tav>
                                      </p:tavLst>
                                    </p:anim>
                                    <p:set>
                                      <p:cBhvr>
                                        <p:cTn id="24" dur="1" fill="hold">
                                          <p:stCondLst>
                                            <p:cond delay="2999"/>
                                          </p:stCondLst>
                                        </p:cTn>
                                        <p:tgtEl>
                                          <p:spTgt spid="20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http://api.ning.com/files/mO-49dZ1V01jYNKeKd629xfdJyrt7puViOS2smb754qHhrIWdW9BJnS6VG2RCB6GqwOfiBKA--YXItiatLyaGSJK2G7LvWQT/21962210_5567_estrella_ojos_azules_H133411_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1" cy="697902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toniguisberr1965.files.wordpress.com/2014/06/guitarra-espac3b1ola-mrf.gif?w=59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 y="-154641"/>
            <a:ext cx="12541621" cy="728830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imagenesyfrasesparafacebook.com/wp-content/uploads/2014/08/1224790880724_mujer+y+guitarra-copi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54641"/>
            <a:ext cx="12541621" cy="7311839"/>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59974" y="5903893"/>
            <a:ext cx="11672049" cy="954107"/>
          </a:xfrm>
          <a:prstGeom prst="rect">
            <a:avLst/>
          </a:prstGeom>
          <a:noFill/>
        </p:spPr>
        <p:txBody>
          <a:bodyPr wrap="square" rtlCol="0">
            <a:spAutoFit/>
          </a:bodyPr>
          <a:lstStyle/>
          <a:p>
            <a:pPr lvl="0" algn="ctr"/>
            <a:r>
              <a:rPr lang="es-ES" sz="2800" b="1" dirty="0" smtClean="0">
                <a:effectLst>
                  <a:glow rad="101600">
                    <a:srgbClr val="00FFFF">
                      <a:alpha val="60000"/>
                    </a:srgbClr>
                  </a:glow>
                </a:effectLst>
                <a:latin typeface="Monotype Corsiva" panose="03010101010201010101" pitchFamily="66" charset="0"/>
              </a:rPr>
              <a:t>La  mujer es  como  una  hermosa  guitarra  que sólo brinda sus encantos a quien la sepa tocar  y  es  como  la  tierra  que  da  sus  mejores  frutos  a  quien  la  sepa  cultivar.</a:t>
            </a:r>
            <a:endParaRPr lang="es-ES" sz="2800" dirty="0">
              <a:effectLst>
                <a:glow rad="101600">
                  <a:srgbClr val="00FFFF">
                    <a:alpha val="60000"/>
                  </a:srgbClr>
                </a:glow>
              </a:effectLst>
            </a:endParaRPr>
          </a:p>
        </p:txBody>
      </p:sp>
    </p:spTree>
    <p:extLst>
      <p:ext uri="{BB962C8B-B14F-4D97-AF65-F5344CB8AC3E}">
        <p14:creationId xmlns:p14="http://schemas.microsoft.com/office/powerpoint/2010/main" val="3718066098"/>
      </p:ext>
    </p:extLst>
  </p:cSld>
  <p:clrMapOvr>
    <a:masterClrMapping/>
  </p:clrMapOvr>
  <mc:AlternateContent xmlns:mc="http://schemas.openxmlformats.org/markup-compatibility/2006" xmlns:p14="http://schemas.microsoft.com/office/powerpoint/2010/main">
    <mc:Choice Requires="p14">
      <p:transition spd="slow" p14:dur="275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9" presetClass="exit" presetSubtype="0" accel="100000" fill="hold" nodeType="clickEffect">
                                  <p:stCondLst>
                                    <p:cond delay="0"/>
                                  </p:stCondLst>
                                  <p:childTnLst>
                                    <p:anim calcmode="lin" valueType="num">
                                      <p:cBhvr>
                                        <p:cTn id="12" dur="3000"/>
                                        <p:tgtEl>
                                          <p:spTgt spid="1026"/>
                                        </p:tgtEl>
                                        <p:attrNameLst>
                                          <p:attrName>ppt_w</p:attrName>
                                        </p:attrNameLst>
                                      </p:cBhvr>
                                      <p:tavLst>
                                        <p:tav tm="0">
                                          <p:val>
                                            <p:strVal val="ppt_w"/>
                                          </p:val>
                                        </p:tav>
                                        <p:tav tm="100000">
                                          <p:val>
                                            <p:fltVal val="0"/>
                                          </p:val>
                                        </p:tav>
                                      </p:tavLst>
                                    </p:anim>
                                    <p:anim calcmode="lin" valueType="num">
                                      <p:cBhvr>
                                        <p:cTn id="13" dur="3000"/>
                                        <p:tgtEl>
                                          <p:spTgt spid="1026"/>
                                        </p:tgtEl>
                                        <p:attrNameLst>
                                          <p:attrName>ppt_h</p:attrName>
                                        </p:attrNameLst>
                                      </p:cBhvr>
                                      <p:tavLst>
                                        <p:tav tm="0">
                                          <p:val>
                                            <p:strVal val="ppt_h"/>
                                          </p:val>
                                        </p:tav>
                                        <p:tav tm="100000">
                                          <p:val>
                                            <p:fltVal val="0"/>
                                          </p:val>
                                        </p:tav>
                                      </p:tavLst>
                                    </p:anim>
                                    <p:anim calcmode="lin" valueType="num">
                                      <p:cBhvr>
                                        <p:cTn id="14" dur="3000"/>
                                        <p:tgtEl>
                                          <p:spTgt spid="1026"/>
                                        </p:tgtEl>
                                        <p:attrNameLst>
                                          <p:attrName>style.rotation</p:attrName>
                                        </p:attrNameLst>
                                      </p:cBhvr>
                                      <p:tavLst>
                                        <p:tav tm="0">
                                          <p:val>
                                            <p:fltVal val="0"/>
                                          </p:val>
                                        </p:tav>
                                        <p:tav tm="100000">
                                          <p:val>
                                            <p:fltVal val="360"/>
                                          </p:val>
                                        </p:tav>
                                      </p:tavLst>
                                    </p:anim>
                                    <p:animEffect transition="out" filter="fade">
                                      <p:cBhvr>
                                        <p:cTn id="15" dur="3000"/>
                                        <p:tgtEl>
                                          <p:spTgt spid="1026"/>
                                        </p:tgtEl>
                                      </p:cBhvr>
                                    </p:animEffect>
                                    <p:set>
                                      <p:cBhvr>
                                        <p:cTn id="16" dur="1" fill="hold">
                                          <p:stCondLst>
                                            <p:cond delay="2999"/>
                                          </p:stCondLst>
                                        </p:cTn>
                                        <p:tgtEl>
                                          <p:spTgt spid="102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31" presetClass="exit" presetSubtype="0" fill="hold" nodeType="clickEffect">
                                  <p:stCondLst>
                                    <p:cond delay="0"/>
                                  </p:stCondLst>
                                  <p:childTnLst>
                                    <p:anim calcmode="lin" valueType="num">
                                      <p:cBhvr>
                                        <p:cTn id="20" dur="3000"/>
                                        <p:tgtEl>
                                          <p:spTgt spid="1032"/>
                                        </p:tgtEl>
                                        <p:attrNameLst>
                                          <p:attrName>ppt_w</p:attrName>
                                        </p:attrNameLst>
                                      </p:cBhvr>
                                      <p:tavLst>
                                        <p:tav tm="0">
                                          <p:val>
                                            <p:strVal val="ppt_w"/>
                                          </p:val>
                                        </p:tav>
                                        <p:tav tm="100000">
                                          <p:val>
                                            <p:fltVal val="0"/>
                                          </p:val>
                                        </p:tav>
                                      </p:tavLst>
                                    </p:anim>
                                    <p:anim calcmode="lin" valueType="num">
                                      <p:cBhvr>
                                        <p:cTn id="21" dur="3000"/>
                                        <p:tgtEl>
                                          <p:spTgt spid="1032"/>
                                        </p:tgtEl>
                                        <p:attrNameLst>
                                          <p:attrName>ppt_h</p:attrName>
                                        </p:attrNameLst>
                                      </p:cBhvr>
                                      <p:tavLst>
                                        <p:tav tm="0">
                                          <p:val>
                                            <p:strVal val="ppt_h"/>
                                          </p:val>
                                        </p:tav>
                                        <p:tav tm="100000">
                                          <p:val>
                                            <p:fltVal val="0"/>
                                          </p:val>
                                        </p:tav>
                                      </p:tavLst>
                                    </p:anim>
                                    <p:anim calcmode="lin" valueType="num">
                                      <p:cBhvr>
                                        <p:cTn id="22" dur="3000"/>
                                        <p:tgtEl>
                                          <p:spTgt spid="1032"/>
                                        </p:tgtEl>
                                        <p:attrNameLst>
                                          <p:attrName>style.rotation</p:attrName>
                                        </p:attrNameLst>
                                      </p:cBhvr>
                                      <p:tavLst>
                                        <p:tav tm="0">
                                          <p:val>
                                            <p:fltVal val="0"/>
                                          </p:val>
                                        </p:tav>
                                        <p:tav tm="100000">
                                          <p:val>
                                            <p:fltVal val="90"/>
                                          </p:val>
                                        </p:tav>
                                      </p:tavLst>
                                    </p:anim>
                                    <p:animEffect transition="out" filter="fade">
                                      <p:cBhvr>
                                        <p:cTn id="23" dur="3000"/>
                                        <p:tgtEl>
                                          <p:spTgt spid="1032"/>
                                        </p:tgtEl>
                                      </p:cBhvr>
                                    </p:animEffect>
                                    <p:set>
                                      <p:cBhvr>
                                        <p:cTn id="24" dur="1" fill="hold">
                                          <p:stCondLst>
                                            <p:cond delay="2999"/>
                                          </p:stCondLst>
                                        </p:cTn>
                                        <p:tgtEl>
                                          <p:spTgt spid="10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api.ning.com/files/yl8XiM-qOZaWRLRLAnTBSxzQ*HNKtZpQD6xhyuunNChGGlM-3s9K1JhuUsb3tCCILcwcfMKzLg8Fv5-yzTZpV4w*GmHKt2X9/nedieteve.jpg"/>
          <p:cNvPicPr>
            <a:picLocks noChangeAspect="1" noChangeArrowheads="1"/>
          </p:cNvPicPr>
          <p:nvPr/>
        </p:nvPicPr>
        <p:blipFill>
          <a:blip r:embed="rId2">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2" y="0"/>
            <a:ext cx="12192000" cy="691173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sheknowslatino.com/wp-content/uploads/2014/02/latinangels-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61" y="-507618"/>
            <a:ext cx="12339918" cy="742277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www.sheknowslatino.com/wp-content/uploads/2014/02/latinangels-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47920" y="-255520"/>
            <a:ext cx="12339918" cy="7422776"/>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333934" y="6290094"/>
            <a:ext cx="11672049" cy="584775"/>
          </a:xfrm>
          <a:prstGeom prst="rect">
            <a:avLst/>
          </a:prstGeom>
          <a:noFill/>
        </p:spPr>
        <p:txBody>
          <a:bodyPr wrap="square" rtlCol="0">
            <a:spAutoFit/>
          </a:bodyPr>
          <a:lstStyle/>
          <a:p>
            <a:pPr lvl="0" algn="ctr"/>
            <a:r>
              <a:rPr lang="es-ES" sz="3200" b="1" dirty="0" smtClean="0">
                <a:solidFill>
                  <a:srgbClr val="FF0000"/>
                </a:solidFill>
                <a:effectLst>
                  <a:glow rad="101600">
                    <a:srgbClr val="00FFFF">
                      <a:alpha val="60000"/>
                    </a:srgbClr>
                  </a:glow>
                </a:effectLst>
                <a:latin typeface="Monotype Corsiva" panose="03010101010201010101" pitchFamily="66" charset="0"/>
              </a:rPr>
              <a:t>Las mujeres son como las olas del mar, todas son las mismas pero jamás iguales.</a:t>
            </a:r>
            <a:endParaRPr lang="es-ES" sz="3200" dirty="0">
              <a:solidFill>
                <a:srgbClr val="FF0000"/>
              </a:solidFill>
              <a:effectLst>
                <a:glow rad="101600">
                  <a:srgbClr val="00FFFF">
                    <a:alpha val="60000"/>
                  </a:srgbClr>
                </a:glow>
              </a:effectLst>
            </a:endParaRPr>
          </a:p>
        </p:txBody>
      </p:sp>
    </p:spTree>
    <p:extLst>
      <p:ext uri="{BB962C8B-B14F-4D97-AF65-F5344CB8AC3E}">
        <p14:creationId xmlns:p14="http://schemas.microsoft.com/office/powerpoint/2010/main" val="1308341022"/>
      </p:ext>
    </p:extLst>
  </p:cSld>
  <p:clrMapOvr>
    <a:masterClrMapping/>
  </p:clrMapOvr>
  <mc:AlternateContent xmlns:mc="http://schemas.openxmlformats.org/markup-compatibility/2006" xmlns:p14="http://schemas.microsoft.com/office/powerpoint/2010/main">
    <mc:Choice Requires="p14">
      <p:transition spd="slow" p14:dur="4000" advTm="18000">
        <p14:vortex dir="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1"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xit" presetSubtype="544" fill="hold" nodeType="clickEffect">
                                  <p:stCondLst>
                                    <p:cond delay="0"/>
                                  </p:stCondLst>
                                  <p:childTnLst>
                                    <p:anim calcmode="lin" valueType="num">
                                      <p:cBhvr>
                                        <p:cTn id="12" dur="1000"/>
                                        <p:tgtEl>
                                          <p:spTgt spid="6"/>
                                        </p:tgtEl>
                                        <p:attrNameLst>
                                          <p:attrName>ppt_w</p:attrName>
                                        </p:attrNameLst>
                                      </p:cBhvr>
                                      <p:tavLst>
                                        <p:tav tm="0">
                                          <p:val>
                                            <p:strVal val="ppt_w"/>
                                          </p:val>
                                        </p:tav>
                                        <p:tav tm="100000">
                                          <p:val>
                                            <p:fltVal val="0"/>
                                          </p:val>
                                        </p:tav>
                                      </p:tavLst>
                                    </p:anim>
                                    <p:anim calcmode="lin" valueType="num">
                                      <p:cBhvr>
                                        <p:cTn id="13" dur="1000"/>
                                        <p:tgtEl>
                                          <p:spTgt spid="6"/>
                                        </p:tgtEl>
                                        <p:attrNameLst>
                                          <p:attrName>ppt_h</p:attrName>
                                        </p:attrNameLst>
                                      </p:cBhvr>
                                      <p:tavLst>
                                        <p:tav tm="0">
                                          <p:val>
                                            <p:strVal val="ppt_h"/>
                                          </p:val>
                                        </p:tav>
                                        <p:tav tm="100000">
                                          <p:val>
                                            <p:fltVal val="0"/>
                                          </p:val>
                                        </p:tav>
                                      </p:tavLst>
                                    </p:anim>
                                    <p:animEffect transition="out" filter="fade">
                                      <p:cBhvr>
                                        <p:cTn id="14" dur="1000"/>
                                        <p:tgtEl>
                                          <p:spTgt spid="6"/>
                                        </p:tgtEl>
                                      </p:cBhvr>
                                    </p:animEffect>
                                    <p:anim calcmode="lin" valueType="num">
                                      <p:cBhvr>
                                        <p:cTn id="15" dur="1000"/>
                                        <p:tgtEl>
                                          <p:spTgt spid="6"/>
                                        </p:tgtEl>
                                        <p:attrNameLst>
                                          <p:attrName>ppt_x</p:attrName>
                                        </p:attrNameLst>
                                      </p:cBhvr>
                                      <p:tavLst>
                                        <p:tav tm="0">
                                          <p:val>
                                            <p:strVal val="ppt_x"/>
                                          </p:val>
                                        </p:tav>
                                        <p:tav tm="100000">
                                          <p:val>
                                            <p:fltVal val="0.5"/>
                                          </p:val>
                                        </p:tav>
                                      </p:tavLst>
                                    </p:anim>
                                    <p:anim calcmode="lin" valueType="num">
                                      <p:cBhvr>
                                        <p:cTn id="16" dur="1000"/>
                                        <p:tgtEl>
                                          <p:spTgt spid="6"/>
                                        </p:tgtEl>
                                        <p:attrNameLst>
                                          <p:attrName>ppt_y</p:attrName>
                                        </p:attrNameLst>
                                      </p:cBhvr>
                                      <p:tavLst>
                                        <p:tav tm="0">
                                          <p:val>
                                            <p:strVal val="ppt_y"/>
                                          </p:val>
                                        </p:tav>
                                        <p:tav tm="100000">
                                          <p:val>
                                            <p:fltVal val="0.5"/>
                                          </p:val>
                                        </p:tav>
                                      </p:tavLst>
                                    </p:anim>
                                    <p:set>
                                      <p:cBhvr>
                                        <p:cTn id="17" dur="1" fill="hold">
                                          <p:stCondLst>
                                            <p:cond delay="9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53" presetClass="exit" presetSubtype="544" fill="hold" nodeType="clickEffect">
                                  <p:stCondLst>
                                    <p:cond delay="0"/>
                                  </p:stCondLst>
                                  <p:childTnLst>
                                    <p:anim calcmode="lin" valueType="num">
                                      <p:cBhvr>
                                        <p:cTn id="21" dur="1000"/>
                                        <p:tgtEl>
                                          <p:spTgt spid="1028"/>
                                        </p:tgtEl>
                                        <p:attrNameLst>
                                          <p:attrName>ppt_w</p:attrName>
                                        </p:attrNameLst>
                                      </p:cBhvr>
                                      <p:tavLst>
                                        <p:tav tm="0">
                                          <p:val>
                                            <p:strVal val="ppt_w"/>
                                          </p:val>
                                        </p:tav>
                                        <p:tav tm="100000">
                                          <p:val>
                                            <p:fltVal val="0"/>
                                          </p:val>
                                        </p:tav>
                                      </p:tavLst>
                                    </p:anim>
                                    <p:anim calcmode="lin" valueType="num">
                                      <p:cBhvr>
                                        <p:cTn id="22" dur="1000"/>
                                        <p:tgtEl>
                                          <p:spTgt spid="1028"/>
                                        </p:tgtEl>
                                        <p:attrNameLst>
                                          <p:attrName>ppt_h</p:attrName>
                                        </p:attrNameLst>
                                      </p:cBhvr>
                                      <p:tavLst>
                                        <p:tav tm="0">
                                          <p:val>
                                            <p:strVal val="ppt_h"/>
                                          </p:val>
                                        </p:tav>
                                        <p:tav tm="100000">
                                          <p:val>
                                            <p:fltVal val="0"/>
                                          </p:val>
                                        </p:tav>
                                      </p:tavLst>
                                    </p:anim>
                                    <p:animEffect transition="out" filter="fade">
                                      <p:cBhvr>
                                        <p:cTn id="23" dur="1000"/>
                                        <p:tgtEl>
                                          <p:spTgt spid="1028"/>
                                        </p:tgtEl>
                                      </p:cBhvr>
                                    </p:animEffect>
                                    <p:anim calcmode="lin" valueType="num">
                                      <p:cBhvr>
                                        <p:cTn id="24" dur="1000"/>
                                        <p:tgtEl>
                                          <p:spTgt spid="1028"/>
                                        </p:tgtEl>
                                        <p:attrNameLst>
                                          <p:attrName>ppt_x</p:attrName>
                                        </p:attrNameLst>
                                      </p:cBhvr>
                                      <p:tavLst>
                                        <p:tav tm="0">
                                          <p:val>
                                            <p:strVal val="ppt_x"/>
                                          </p:val>
                                        </p:tav>
                                        <p:tav tm="100000">
                                          <p:val>
                                            <p:fltVal val="0.5"/>
                                          </p:val>
                                        </p:tav>
                                      </p:tavLst>
                                    </p:anim>
                                    <p:anim calcmode="lin" valueType="num">
                                      <p:cBhvr>
                                        <p:cTn id="25" dur="1000"/>
                                        <p:tgtEl>
                                          <p:spTgt spid="1028"/>
                                        </p:tgtEl>
                                        <p:attrNameLst>
                                          <p:attrName>ppt_y</p:attrName>
                                        </p:attrNameLst>
                                      </p:cBhvr>
                                      <p:tavLst>
                                        <p:tav tm="0">
                                          <p:val>
                                            <p:strVal val="ppt_y"/>
                                          </p:val>
                                        </p:tav>
                                        <p:tav tm="100000">
                                          <p:val>
                                            <p:fltVal val="0.5"/>
                                          </p:val>
                                        </p:tav>
                                      </p:tavLst>
                                    </p:anim>
                                    <p:set>
                                      <p:cBhvr>
                                        <p:cTn id="26" dur="1" fill="hold">
                                          <p:stCondLst>
                                            <p:cond delay="999"/>
                                          </p:stCondLst>
                                        </p:cTn>
                                        <p:tgtEl>
                                          <p:spTgt spid="10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juanluisbalmes.files.wordpress.com/2010/12/adjetivos-de-amor-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439" y="-39708"/>
            <a:ext cx="1238025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http://www.mosaicomx.com/_Media/aishwarya-rai_9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749" y="-39708"/>
            <a:ext cx="124788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mosaicomx.com/_Media/aishwarya-rai_900.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192749" y="-39708"/>
            <a:ext cx="1255058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80675" y="323363"/>
            <a:ext cx="11672049" cy="1077218"/>
          </a:xfrm>
          <a:prstGeom prst="rect">
            <a:avLst/>
          </a:prstGeom>
          <a:noFill/>
        </p:spPr>
        <p:txBody>
          <a:bodyPr wrap="square" rtlCol="0">
            <a:spAutoFit/>
          </a:bodyPr>
          <a:lstStyle/>
          <a:p>
            <a:pPr lvl="0" algn="ctr"/>
            <a:r>
              <a:rPr lang="es-ES" sz="3200" b="1" dirty="0" smtClean="0">
                <a:solidFill>
                  <a:schemeClr val="accent6">
                    <a:lumMod val="50000"/>
                  </a:schemeClr>
                </a:solidFill>
                <a:effectLst>
                  <a:glow rad="101600">
                    <a:srgbClr val="66FF99"/>
                  </a:glow>
                </a:effectLst>
                <a:latin typeface="Monotype Corsiva" panose="03010101010201010101" pitchFamily="66" charset="0"/>
              </a:rPr>
              <a:t>No hay mujer vieja: toda mujer, a toda edad, si ama, si es buena, da al hombre el momento más infinito.</a:t>
            </a:r>
            <a:endParaRPr lang="es-ES" sz="3200" dirty="0">
              <a:solidFill>
                <a:schemeClr val="accent6">
                  <a:lumMod val="50000"/>
                </a:schemeClr>
              </a:solidFill>
              <a:effectLst>
                <a:glow rad="101600">
                  <a:srgbClr val="66FF99"/>
                </a:glow>
              </a:effectLst>
            </a:endParaRPr>
          </a:p>
        </p:txBody>
      </p:sp>
    </p:spTree>
    <p:extLst>
      <p:ext uri="{BB962C8B-B14F-4D97-AF65-F5344CB8AC3E}">
        <p14:creationId xmlns:p14="http://schemas.microsoft.com/office/powerpoint/2010/main" val="1914291199"/>
      </p:ext>
    </p:extLst>
  </p:cSld>
  <p:clrMapOvr>
    <a:masterClrMapping/>
  </p:clrMapOvr>
  <mc:AlternateContent xmlns:mc="http://schemas.openxmlformats.org/markup-compatibility/2006" xmlns:p14="http://schemas.microsoft.com/office/powerpoint/2010/main">
    <mc:Choice Requires="p14">
      <p:transition spd="slow" p14:dur="4000" advTm="18000">
        <p14:vortex/>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8" presetClass="exit" presetSubtype="0" fill="hold" nodeType="clickEffect">
                                  <p:stCondLst>
                                    <p:cond delay="0"/>
                                  </p:stCondLst>
                                  <p:childTnLst>
                                    <p:anim calcmode="lin" valueType="num">
                                      <p:cBhvr>
                                        <p:cTn id="12" dur="3000"/>
                                        <p:tgtEl>
                                          <p:spTgt spid="2054"/>
                                        </p:tgtEl>
                                        <p:attrNameLst>
                                          <p:attrName>ppt_x</p:attrName>
                                        </p:attrNameLst>
                                      </p:cBhvr>
                                      <p:tavLst>
                                        <p:tav tm="0">
                                          <p:val>
                                            <p:strVal val="ppt_x"/>
                                          </p:val>
                                        </p:tav>
                                        <p:tav tm="100000">
                                          <p:val>
                                            <p:strVal val="ppt_x"/>
                                          </p:val>
                                        </p:tav>
                                      </p:tavLst>
                                    </p:anim>
                                    <p:anim calcmode="lin" valueType="num">
                                      <p:cBhvr>
                                        <p:cTn id="13" dur="3000"/>
                                        <p:tgtEl>
                                          <p:spTgt spid="2054"/>
                                        </p:tgtEl>
                                        <p:attrNameLst>
                                          <p:attrName>ppt_y</p:attrName>
                                        </p:attrNameLst>
                                      </p:cBhvr>
                                      <p:tavLst>
                                        <p:tav tm="0">
                                          <p:val>
                                            <p:strVal val="ppt_y-1"/>
                                          </p:val>
                                        </p:tav>
                                        <p:tav tm="100000">
                                          <p:val>
                                            <p:strVal val="ppt_y+1"/>
                                          </p:val>
                                        </p:tav>
                                      </p:tavLst>
                                    </p:anim>
                                    <p:set>
                                      <p:cBhvr>
                                        <p:cTn id="14" dur="1" fill="hold">
                                          <p:stCondLst>
                                            <p:cond delay="2999"/>
                                          </p:stCondLst>
                                        </p:cTn>
                                        <p:tgtEl>
                                          <p:spTgt spid="2054"/>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8" presetClass="exit" presetSubtype="0" fill="hold" nodeType="clickEffect">
                                  <p:stCondLst>
                                    <p:cond delay="0"/>
                                  </p:stCondLst>
                                  <p:childTnLst>
                                    <p:anim calcmode="lin" valueType="num">
                                      <p:cBhvr>
                                        <p:cTn id="18" dur="2000"/>
                                        <p:tgtEl>
                                          <p:spTgt spid="7"/>
                                        </p:tgtEl>
                                        <p:attrNameLst>
                                          <p:attrName>ppt_x</p:attrName>
                                        </p:attrNameLst>
                                      </p:cBhvr>
                                      <p:tavLst>
                                        <p:tav tm="0">
                                          <p:val>
                                            <p:strVal val="ppt_x"/>
                                          </p:val>
                                        </p:tav>
                                        <p:tav tm="100000">
                                          <p:val>
                                            <p:strVal val="ppt_x"/>
                                          </p:val>
                                        </p:tav>
                                      </p:tavLst>
                                    </p:anim>
                                    <p:anim calcmode="lin" valueType="num">
                                      <p:cBhvr>
                                        <p:cTn id="19" dur="2000"/>
                                        <p:tgtEl>
                                          <p:spTgt spid="7"/>
                                        </p:tgtEl>
                                        <p:attrNameLst>
                                          <p:attrName>ppt_y</p:attrName>
                                        </p:attrNameLst>
                                      </p:cBhvr>
                                      <p:tavLst>
                                        <p:tav tm="0">
                                          <p:val>
                                            <p:strVal val="ppt_y-1"/>
                                          </p:val>
                                        </p:tav>
                                        <p:tav tm="100000">
                                          <p:val>
                                            <p:strVal val="ppt_y+1"/>
                                          </p:val>
                                        </p:tav>
                                      </p:tavLst>
                                    </p:anim>
                                    <p:set>
                                      <p:cBhvr>
                                        <p:cTn id="20"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bossuchannel.files.wordpress.com/2012/06/dia-de-la-mujer.jpg"/>
          <p:cNvPicPr>
            <a:picLocks noChangeAspect="1" noChangeArrowheads="1"/>
          </p:cNvPicPr>
          <p:nvPr/>
        </p:nvPicPr>
        <p:blipFill rotWithShape="1">
          <a:blip r:embed="rId2">
            <a:extLst>
              <a:ext uri="{28A0092B-C50C-407E-A947-70E740481C1C}">
                <a14:useLocalDpi xmlns:a14="http://schemas.microsoft.com/office/drawing/2010/main" val="0"/>
              </a:ext>
            </a:extLst>
          </a:blip>
          <a:srcRect l="8164" t="7647" r="8236" b="8431"/>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http://imblog.aufeminin.com/blog/D20100307/438173_786800860_mujer-poesia_H161513_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7921"/>
            <a:ext cx="12192000" cy="691592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imblog.aufeminin.com/blog/D20100307/438173_786800860_mujer-poesia_H161513_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0" y="-332045"/>
            <a:ext cx="12192000" cy="7190045"/>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246529" y="5473004"/>
            <a:ext cx="12317506" cy="1384995"/>
          </a:xfrm>
          <a:prstGeom prst="rect">
            <a:avLst/>
          </a:prstGeom>
          <a:noFill/>
        </p:spPr>
        <p:txBody>
          <a:bodyPr wrap="square" rtlCol="0">
            <a:spAutoFit/>
          </a:bodyPr>
          <a:lstStyle/>
          <a:p>
            <a:pPr algn="ctr"/>
            <a:r>
              <a:rPr lang="es-ES" sz="2800" b="1" dirty="0" smtClean="0">
                <a:solidFill>
                  <a:srgbClr val="0000FF"/>
                </a:solidFill>
                <a:effectLst>
                  <a:glow rad="101600">
                    <a:schemeClr val="bg1">
                      <a:alpha val="60000"/>
                    </a:schemeClr>
                  </a:glow>
                </a:effectLst>
                <a:latin typeface="Monotype Corsiva" panose="03010101010201010101" pitchFamily="66" charset="0"/>
              </a:rPr>
              <a:t>Una mujer es un ser excepcional y enigmático. Sin ellas no habría poesía, canciones, ni grandes hombres, ni razón de vivir, ni calor en el hogar y ternura para un niño. Esa es una mujer.</a:t>
            </a:r>
          </a:p>
          <a:p>
            <a:pPr algn="ctr"/>
            <a:r>
              <a:rPr lang="es-ES" sz="2800" b="1" dirty="0" smtClean="0">
                <a:solidFill>
                  <a:srgbClr val="0000FF"/>
                </a:solidFill>
                <a:effectLst>
                  <a:glow rad="101600">
                    <a:schemeClr val="bg1">
                      <a:alpha val="60000"/>
                    </a:schemeClr>
                  </a:glow>
                </a:effectLst>
                <a:latin typeface="Monotype Corsiva" panose="03010101010201010101" pitchFamily="66" charset="0"/>
              </a:rPr>
              <a:t>La obra más maravillosa de Dios</a:t>
            </a:r>
            <a:r>
              <a:rPr lang="es-ES" sz="2800" dirty="0" smtClean="0">
                <a:solidFill>
                  <a:srgbClr val="0000FF"/>
                </a:solidFill>
                <a:effectLst>
                  <a:glow rad="101600">
                    <a:schemeClr val="bg1">
                      <a:alpha val="60000"/>
                    </a:schemeClr>
                  </a:glow>
                </a:effectLst>
                <a:latin typeface="Monotype Corsiva" panose="03010101010201010101" pitchFamily="66" charset="0"/>
              </a:rPr>
              <a:t>.</a:t>
            </a:r>
          </a:p>
        </p:txBody>
      </p:sp>
    </p:spTree>
    <p:extLst>
      <p:ext uri="{BB962C8B-B14F-4D97-AF65-F5344CB8AC3E}">
        <p14:creationId xmlns:p14="http://schemas.microsoft.com/office/powerpoint/2010/main" val="686007549"/>
      </p:ext>
    </p:extLst>
  </p:cSld>
  <p:clrMapOvr>
    <a:masterClrMapping/>
  </p:clrMapOvr>
  <mc:AlternateContent xmlns:mc="http://schemas.openxmlformats.org/markup-compatibility/2006" xmlns:p14="http://schemas.microsoft.com/office/powerpoint/2010/main">
    <mc:Choice Requires="p14">
      <p:transition spd="slow" p14:dur="2750" advTm="18000">
        <p14:vortex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5" presetClass="exit" presetSubtype="0" fill="hold" nodeType="clickEffect">
                                  <p:stCondLst>
                                    <p:cond delay="0"/>
                                  </p:stCondLst>
                                  <p:childTnLst>
                                    <p:animEffect transition="out" filter="fade">
                                      <p:cBhvr>
                                        <p:cTn id="12" dur="3000" accel="50000">
                                          <p:stCondLst>
                                            <p:cond delay="0"/>
                                          </p:stCondLst>
                                        </p:cTn>
                                        <p:tgtEl>
                                          <p:spTgt spid="1032"/>
                                        </p:tgtEl>
                                      </p:cBhvr>
                                    </p:animEffect>
                                    <p:anim calcmode="lin" valueType="num">
                                      <p:cBhvr>
                                        <p:cTn id="13" dur="1500" accel="50000">
                                          <p:stCondLst>
                                            <p:cond delay="0"/>
                                          </p:stCondLst>
                                        </p:cTn>
                                        <p:tgtEl>
                                          <p:spTgt spid="1032"/>
                                        </p:tgtEl>
                                        <p:attrNameLst>
                                          <p:attrName>ppt_y</p:attrName>
                                        </p:attrNameLst>
                                      </p:cBhvr>
                                      <p:tavLst>
                                        <p:tav tm="0">
                                          <p:val>
                                            <p:strVal val="ppt_y"/>
                                          </p:val>
                                        </p:tav>
                                        <p:tav tm="100000">
                                          <p:val>
                                            <p:strVal val="ppt_y+.1"/>
                                          </p:val>
                                        </p:tav>
                                      </p:tavLst>
                                    </p:anim>
                                    <p:anim calcmode="lin" valueType="num">
                                      <p:cBhvr>
                                        <p:cTn id="14" dur="1500" decel="50000">
                                          <p:stCondLst>
                                            <p:cond delay="1500"/>
                                          </p:stCondLst>
                                        </p:cTn>
                                        <p:tgtEl>
                                          <p:spTgt spid="1032"/>
                                        </p:tgtEl>
                                        <p:attrNameLst>
                                          <p:attrName>ppt_y</p:attrName>
                                        </p:attrNameLst>
                                      </p:cBhvr>
                                      <p:tavLst>
                                        <p:tav tm="0">
                                          <p:val>
                                            <p:strVal val="ppt_y"/>
                                          </p:val>
                                        </p:tav>
                                        <p:tav tm="100000">
                                          <p:val>
                                            <p:strVal val="ppt_y-.1"/>
                                          </p:val>
                                        </p:tav>
                                      </p:tavLst>
                                    </p:anim>
                                    <p:anim calcmode="lin" valueType="num">
                                      <p:cBhvr>
                                        <p:cTn id="15" dur="1500" accel="50000">
                                          <p:stCondLst>
                                            <p:cond delay="1500"/>
                                          </p:stCondLst>
                                        </p:cTn>
                                        <p:tgtEl>
                                          <p:spTgt spid="1032"/>
                                        </p:tgtEl>
                                        <p:attrNameLst>
                                          <p:attrName>ppt_x</p:attrName>
                                        </p:attrNameLst>
                                      </p:cBhvr>
                                      <p:tavLst>
                                        <p:tav tm="0">
                                          <p:val>
                                            <p:strVal val="ppt_x"/>
                                          </p:val>
                                        </p:tav>
                                        <p:tav tm="100000">
                                          <p:val>
                                            <p:strVal val="ppt_x+.4"/>
                                          </p:val>
                                        </p:tav>
                                      </p:tavLst>
                                    </p:anim>
                                    <p:anim calcmode="lin" valueType="num">
                                      <p:cBhvr>
                                        <p:cTn id="16" dur="3000"/>
                                        <p:tgtEl>
                                          <p:spTgt spid="1032"/>
                                        </p:tgtEl>
                                        <p:attrNameLst>
                                          <p:attrName>ppt_h</p:attrName>
                                        </p:attrNameLst>
                                      </p:cBhvr>
                                      <p:tavLst>
                                        <p:tav tm="0">
                                          <p:val>
                                            <p:strVal val="ppt_h"/>
                                          </p:val>
                                        </p:tav>
                                        <p:tav tm="100000">
                                          <p:val>
                                            <p:strVal val="ppt_h"/>
                                          </p:val>
                                        </p:tav>
                                      </p:tavLst>
                                    </p:anim>
                                    <p:anim calcmode="lin" valueType="num">
                                      <p:cBhvr>
                                        <p:cTn id="17" dur="1500" accel="50000">
                                          <p:stCondLst>
                                            <p:cond delay="0"/>
                                          </p:stCondLst>
                                        </p:cTn>
                                        <p:tgtEl>
                                          <p:spTgt spid="1032"/>
                                        </p:tgtEl>
                                        <p:attrNameLst>
                                          <p:attrName>ppt_w</p:attrName>
                                        </p:attrNameLst>
                                      </p:cBhvr>
                                      <p:tavLst>
                                        <p:tav tm="0">
                                          <p:val>
                                            <p:strVal val="ppt_w"/>
                                          </p:val>
                                        </p:tav>
                                        <p:tav tm="100000">
                                          <p:val>
                                            <p:strVal val="ppt_w*.05"/>
                                          </p:val>
                                        </p:tav>
                                      </p:tavLst>
                                    </p:anim>
                                    <p:anim calcmode="lin" valueType="num">
                                      <p:cBhvr>
                                        <p:cTn id="18" dur="1500" decel="50000">
                                          <p:stCondLst>
                                            <p:cond delay="1500"/>
                                          </p:stCondLst>
                                        </p:cTn>
                                        <p:tgtEl>
                                          <p:spTgt spid="1032"/>
                                        </p:tgtEl>
                                        <p:attrNameLst>
                                          <p:attrName>ppt_w</p:attrName>
                                        </p:attrNameLst>
                                      </p:cBhvr>
                                      <p:tavLst>
                                        <p:tav tm="0">
                                          <p:val>
                                            <p:strVal val="ppt_w"/>
                                          </p:val>
                                        </p:tav>
                                        <p:tav tm="100000">
                                          <p:val>
                                            <p:strVal val="ppt_w/.05"/>
                                          </p:val>
                                        </p:tav>
                                      </p:tavLst>
                                    </p:anim>
                                    <p:anim calcmode="lin" valueType="num">
                                      <p:cBhvr>
                                        <p:cTn id="19" dur="1500" accel="50000">
                                          <p:stCondLst>
                                            <p:cond delay="1500"/>
                                          </p:stCondLst>
                                        </p:cTn>
                                        <p:tgtEl>
                                          <p:spTgt spid="1032"/>
                                        </p:tgtEl>
                                        <p:attrNameLst>
                                          <p:attrName>style.rotation</p:attrName>
                                        </p:attrNameLst>
                                      </p:cBhvr>
                                      <p:tavLst>
                                        <p:tav tm="0">
                                          <p:val>
                                            <p:fltVal val="0"/>
                                          </p:val>
                                        </p:tav>
                                        <p:tav tm="100000">
                                          <p:val>
                                            <p:fltVal val="-90"/>
                                          </p:val>
                                        </p:tav>
                                      </p:tavLst>
                                    </p:anim>
                                    <p:set>
                                      <p:cBhvr>
                                        <p:cTn id="20" dur="1" fill="hold">
                                          <p:stCondLst>
                                            <p:cond delay="2999"/>
                                          </p:stCondLst>
                                        </p:cTn>
                                        <p:tgtEl>
                                          <p:spTgt spid="103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5" presetClass="exit" presetSubtype="0" fill="hold" nodeType="clickEffect">
                                  <p:stCondLst>
                                    <p:cond delay="0"/>
                                  </p:stCondLst>
                                  <p:childTnLst>
                                    <p:animEffect transition="out" filter="fade">
                                      <p:cBhvr>
                                        <p:cTn id="24" dur="3000" accel="50000">
                                          <p:stCondLst>
                                            <p:cond delay="0"/>
                                          </p:stCondLst>
                                        </p:cTn>
                                        <p:tgtEl>
                                          <p:spTgt spid="5"/>
                                        </p:tgtEl>
                                      </p:cBhvr>
                                    </p:animEffect>
                                    <p:anim calcmode="lin" valueType="num">
                                      <p:cBhvr>
                                        <p:cTn id="25" dur="1500" accel="50000">
                                          <p:stCondLst>
                                            <p:cond delay="0"/>
                                          </p:stCondLst>
                                        </p:cTn>
                                        <p:tgtEl>
                                          <p:spTgt spid="5"/>
                                        </p:tgtEl>
                                        <p:attrNameLst>
                                          <p:attrName>ppt_y</p:attrName>
                                        </p:attrNameLst>
                                      </p:cBhvr>
                                      <p:tavLst>
                                        <p:tav tm="0">
                                          <p:val>
                                            <p:strVal val="ppt_y"/>
                                          </p:val>
                                        </p:tav>
                                        <p:tav tm="100000">
                                          <p:val>
                                            <p:strVal val="ppt_y+.1"/>
                                          </p:val>
                                        </p:tav>
                                      </p:tavLst>
                                    </p:anim>
                                    <p:anim calcmode="lin" valueType="num">
                                      <p:cBhvr>
                                        <p:cTn id="26" dur="1500" decel="50000">
                                          <p:stCondLst>
                                            <p:cond delay="1500"/>
                                          </p:stCondLst>
                                        </p:cTn>
                                        <p:tgtEl>
                                          <p:spTgt spid="5"/>
                                        </p:tgtEl>
                                        <p:attrNameLst>
                                          <p:attrName>ppt_y</p:attrName>
                                        </p:attrNameLst>
                                      </p:cBhvr>
                                      <p:tavLst>
                                        <p:tav tm="0">
                                          <p:val>
                                            <p:strVal val="ppt_y"/>
                                          </p:val>
                                        </p:tav>
                                        <p:tav tm="100000">
                                          <p:val>
                                            <p:strVal val="ppt_y-.1"/>
                                          </p:val>
                                        </p:tav>
                                      </p:tavLst>
                                    </p:anim>
                                    <p:anim calcmode="lin" valueType="num">
                                      <p:cBhvr>
                                        <p:cTn id="27" dur="1500" accel="50000">
                                          <p:stCondLst>
                                            <p:cond delay="1500"/>
                                          </p:stCondLst>
                                        </p:cTn>
                                        <p:tgtEl>
                                          <p:spTgt spid="5"/>
                                        </p:tgtEl>
                                        <p:attrNameLst>
                                          <p:attrName>ppt_x</p:attrName>
                                        </p:attrNameLst>
                                      </p:cBhvr>
                                      <p:tavLst>
                                        <p:tav tm="0">
                                          <p:val>
                                            <p:strVal val="ppt_x"/>
                                          </p:val>
                                        </p:tav>
                                        <p:tav tm="100000">
                                          <p:val>
                                            <p:strVal val="ppt_x+.4"/>
                                          </p:val>
                                        </p:tav>
                                      </p:tavLst>
                                    </p:anim>
                                    <p:anim calcmode="lin" valueType="num">
                                      <p:cBhvr>
                                        <p:cTn id="28" dur="3000"/>
                                        <p:tgtEl>
                                          <p:spTgt spid="5"/>
                                        </p:tgtEl>
                                        <p:attrNameLst>
                                          <p:attrName>ppt_h</p:attrName>
                                        </p:attrNameLst>
                                      </p:cBhvr>
                                      <p:tavLst>
                                        <p:tav tm="0">
                                          <p:val>
                                            <p:strVal val="ppt_h"/>
                                          </p:val>
                                        </p:tav>
                                        <p:tav tm="100000">
                                          <p:val>
                                            <p:strVal val="ppt_h"/>
                                          </p:val>
                                        </p:tav>
                                      </p:tavLst>
                                    </p:anim>
                                    <p:anim calcmode="lin" valueType="num">
                                      <p:cBhvr>
                                        <p:cTn id="29" dur="1500" accel="50000">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30" dur="1500" decel="50000">
                                          <p:stCondLst>
                                            <p:cond delay="1500"/>
                                          </p:stCondLst>
                                        </p:cTn>
                                        <p:tgtEl>
                                          <p:spTgt spid="5"/>
                                        </p:tgtEl>
                                        <p:attrNameLst>
                                          <p:attrName>ppt_w</p:attrName>
                                        </p:attrNameLst>
                                      </p:cBhvr>
                                      <p:tavLst>
                                        <p:tav tm="0">
                                          <p:val>
                                            <p:strVal val="ppt_w"/>
                                          </p:val>
                                        </p:tav>
                                        <p:tav tm="100000">
                                          <p:val>
                                            <p:strVal val="ppt_w/.05"/>
                                          </p:val>
                                        </p:tav>
                                      </p:tavLst>
                                    </p:anim>
                                    <p:anim calcmode="lin" valueType="num">
                                      <p:cBhvr>
                                        <p:cTn id="31" dur="1500" accel="50000">
                                          <p:stCondLst>
                                            <p:cond delay="1500"/>
                                          </p:stCondLst>
                                        </p:cTn>
                                        <p:tgtEl>
                                          <p:spTgt spid="5"/>
                                        </p:tgtEl>
                                        <p:attrNameLst>
                                          <p:attrName>style.rotation</p:attrName>
                                        </p:attrNameLst>
                                      </p:cBhvr>
                                      <p:tavLst>
                                        <p:tav tm="0">
                                          <p:val>
                                            <p:fltVal val="0"/>
                                          </p:val>
                                        </p:tav>
                                        <p:tav tm="100000">
                                          <p:val>
                                            <p:fltVal val="-90"/>
                                          </p:val>
                                        </p:tav>
                                      </p:tavLst>
                                    </p:anim>
                                    <p:set>
                                      <p:cBhvr>
                                        <p:cTn id="32"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radioguadalupe.org/wp-content/uploads/2009/01/rosas.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21503" y="436024"/>
            <a:ext cx="6077242" cy="4572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8" descr="C:\Documents and Settings\Servidor\Mis documentos\besos-mariposa-labios-gif.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945858" y="1478871"/>
            <a:ext cx="1559176" cy="1678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descr="C:\Documents and Settings\Servidor\Mis documentos\besos-mariposa-labios-gif.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3049" y="1652320"/>
            <a:ext cx="1633320" cy="1758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upo 6"/>
          <p:cNvGrpSpPr/>
          <p:nvPr/>
        </p:nvGrpSpPr>
        <p:grpSpPr>
          <a:xfrm>
            <a:off x="11098447" y="6153197"/>
            <a:ext cx="813174" cy="717906"/>
            <a:chOff x="7159493" y="5696818"/>
            <a:chExt cx="813174" cy="717906"/>
          </a:xfrm>
        </p:grpSpPr>
        <p:pic>
          <p:nvPicPr>
            <p:cNvPr id="5" name="Picture 2" descr="https://encrypted-tbn3.gstatic.com/images?q=tbn:ANd9GcSLbQv4uxnsISrzq2CPjA9SeEL3G7gtRqxUyLjhgYYWdTsZ-HoDe2Vd7hbS"/>
            <p:cNvPicPr>
              <a:picLocks noChangeAspect="1" noChangeArrowheads="1"/>
            </p:cNvPicPr>
            <p:nvPr/>
          </p:nvPicPr>
          <p:blipFill>
            <a:blip r:embed="rId5"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159494" y="5696818"/>
              <a:ext cx="813173" cy="717906"/>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7159493" y="5829949"/>
              <a:ext cx="813173" cy="369332"/>
            </a:xfrm>
            <a:prstGeom prst="rect">
              <a:avLst/>
            </a:prstGeom>
            <a:noFill/>
          </p:spPr>
          <p:txBody>
            <a:bodyPr wrap="square" rtlCol="0">
              <a:spAutoFit/>
            </a:bodyPr>
            <a:lstStyle/>
            <a:p>
              <a:r>
                <a:rPr lang="es-ES" b="1" dirty="0">
                  <a:solidFill>
                    <a:schemeClr val="accent1"/>
                  </a:solidFill>
                  <a:latin typeface="Monotype Corsiva" panose="03010101010201010101" pitchFamily="66" charset="0"/>
                </a:rPr>
                <a:t>Amore</a:t>
              </a:r>
            </a:p>
          </p:txBody>
        </p:sp>
      </p:grpSp>
      <p:sp>
        <p:nvSpPr>
          <p:cNvPr id="8" name="Marcador de fecha 7"/>
          <p:cNvSpPr>
            <a:spLocks noGrp="1"/>
          </p:cNvSpPr>
          <p:nvPr>
            <p:ph type="dt" sz="half" idx="10"/>
          </p:nvPr>
        </p:nvSpPr>
        <p:spPr>
          <a:xfrm>
            <a:off x="543049" y="6422561"/>
            <a:ext cx="1141829" cy="374642"/>
          </a:xfrm>
        </p:spPr>
        <p:txBody>
          <a:bodyPr/>
          <a:lstStyle/>
          <a:p>
            <a:fld id="{7EF39941-827E-4D21-8BD2-FF53C06035F8}" type="datetime1">
              <a:rPr lang="es-ES" sz="1600" b="1" smtClean="0">
                <a:solidFill>
                  <a:schemeClr val="tx1"/>
                </a:solidFill>
                <a:latin typeface="Monotype Corsiva" panose="03010101010201010101" pitchFamily="66" charset="0"/>
              </a:rPr>
              <a:t>10/11/2014</a:t>
            </a:fld>
            <a:endParaRPr lang="es-ES" sz="1600" b="1" dirty="0">
              <a:solidFill>
                <a:schemeClr val="tx1"/>
              </a:solidFill>
              <a:latin typeface="Monotype Corsiva" panose="03010101010201010101" pitchFamily="66" charset="0"/>
            </a:endParaRPr>
          </a:p>
        </p:txBody>
      </p:sp>
      <p:sp>
        <p:nvSpPr>
          <p:cNvPr id="9" name="Marcador de pie de página 8"/>
          <p:cNvSpPr>
            <a:spLocks noGrp="1"/>
          </p:cNvSpPr>
          <p:nvPr>
            <p:ph type="ftr" sz="quarter" idx="11"/>
          </p:nvPr>
        </p:nvSpPr>
        <p:spPr>
          <a:xfrm>
            <a:off x="9425354" y="6422561"/>
            <a:ext cx="2766646" cy="365125"/>
          </a:xfrm>
        </p:spPr>
        <p:txBody>
          <a:bodyPr/>
          <a:lstStyle/>
          <a:p>
            <a:r>
              <a:rPr lang="es-ES" sz="1600" b="1" dirty="0" smtClean="0">
                <a:solidFill>
                  <a:schemeClr val="tx1"/>
                </a:solidFill>
                <a:latin typeface="Monotype Corsiva" panose="03010101010201010101" pitchFamily="66" charset="0"/>
              </a:rPr>
              <a:t>Yolanda violeta</a:t>
            </a:r>
            <a:endParaRPr lang="es-ES" sz="1600" b="1" dirty="0">
              <a:solidFill>
                <a:schemeClr val="tx1"/>
              </a:solidFill>
              <a:latin typeface="Monotype Corsiva" panose="03010101010201010101" pitchFamily="66" charset="0"/>
            </a:endParaRPr>
          </a:p>
        </p:txBody>
      </p:sp>
      <p:sp>
        <p:nvSpPr>
          <p:cNvPr id="10" name="CuadroTexto 9"/>
          <p:cNvSpPr txBox="1"/>
          <p:nvPr/>
        </p:nvSpPr>
        <p:spPr>
          <a:xfrm>
            <a:off x="5641145" y="4276650"/>
            <a:ext cx="2813538" cy="1477328"/>
          </a:xfrm>
          <a:prstGeom prst="rect">
            <a:avLst/>
          </a:prstGeom>
          <a:noFill/>
        </p:spPr>
        <p:txBody>
          <a:bodyPr wrap="square" rtlCol="0">
            <a:spAutoFit/>
          </a:bodyPr>
          <a:lstStyle/>
          <a:p>
            <a:r>
              <a:rPr lang="es-ES" b="1" dirty="0" smtClean="0">
                <a:latin typeface="Monotype Corsiva" panose="03010101010201010101" pitchFamily="66" charset="0"/>
              </a:rPr>
              <a:t>Diseño: Amore</a:t>
            </a:r>
          </a:p>
          <a:p>
            <a:r>
              <a:rPr lang="es-ES" b="1" dirty="0" smtClean="0">
                <a:latin typeface="Monotype Corsiva" panose="03010101010201010101" pitchFamily="66" charset="0"/>
              </a:rPr>
              <a:t>Tema: Mujer</a:t>
            </a:r>
          </a:p>
          <a:p>
            <a:r>
              <a:rPr lang="es-ES" b="1" dirty="0" smtClean="0">
                <a:latin typeface="Monotype Corsiva" panose="03010101010201010101" pitchFamily="66" charset="0"/>
              </a:rPr>
              <a:t>Música: </a:t>
            </a:r>
            <a:r>
              <a:rPr lang="es-ES" b="1" dirty="0" err="1" smtClean="0">
                <a:latin typeface="Monotype Corsiva" panose="03010101010201010101" pitchFamily="66" charset="0"/>
              </a:rPr>
              <a:t>Just</a:t>
            </a:r>
            <a:r>
              <a:rPr lang="es-ES" b="1" dirty="0" smtClean="0">
                <a:latin typeface="Monotype Corsiva" panose="03010101010201010101" pitchFamily="66" charset="0"/>
              </a:rPr>
              <a:t> </a:t>
            </a:r>
            <a:r>
              <a:rPr lang="es-ES" b="1" dirty="0" err="1" smtClean="0">
                <a:latin typeface="Monotype Corsiva" panose="03010101010201010101" pitchFamily="66" charset="0"/>
              </a:rPr>
              <a:t>for</a:t>
            </a:r>
            <a:r>
              <a:rPr lang="es-ES" b="1" dirty="0" smtClean="0">
                <a:latin typeface="Monotype Corsiva" panose="03010101010201010101" pitchFamily="66" charset="0"/>
              </a:rPr>
              <a:t> </a:t>
            </a:r>
            <a:r>
              <a:rPr lang="es-ES" b="1" dirty="0" err="1" smtClean="0">
                <a:latin typeface="Monotype Corsiva" panose="03010101010201010101" pitchFamily="66" charset="0"/>
              </a:rPr>
              <a:t>you</a:t>
            </a:r>
            <a:endParaRPr lang="es-ES" b="1" dirty="0" smtClean="0">
              <a:latin typeface="Monotype Corsiva" panose="03010101010201010101" pitchFamily="66" charset="0"/>
            </a:endParaRPr>
          </a:p>
          <a:p>
            <a:r>
              <a:rPr lang="es-ES" b="1" dirty="0" smtClean="0">
                <a:latin typeface="Monotype Corsiva" panose="03010101010201010101" pitchFamily="66" charset="0"/>
              </a:rPr>
              <a:t>Interprete: Giovanni </a:t>
            </a:r>
            <a:r>
              <a:rPr lang="es-ES" b="1" dirty="0" err="1" smtClean="0">
                <a:latin typeface="Monotype Corsiva" panose="03010101010201010101" pitchFamily="66" charset="0"/>
              </a:rPr>
              <a:t>Marradi</a:t>
            </a:r>
            <a:endParaRPr lang="es-ES" b="1" dirty="0" smtClean="0">
              <a:latin typeface="Monotype Corsiva" panose="03010101010201010101" pitchFamily="66" charset="0"/>
            </a:endParaRPr>
          </a:p>
          <a:p>
            <a:endParaRPr lang="es-ES" dirty="0">
              <a:latin typeface="Monotype Corsiva" panose="03010101010201010101" pitchFamily="66" charset="0"/>
            </a:endParaRPr>
          </a:p>
        </p:txBody>
      </p:sp>
    </p:spTree>
    <p:extLst>
      <p:ext uri="{BB962C8B-B14F-4D97-AF65-F5344CB8AC3E}">
        <p14:creationId xmlns:p14="http://schemas.microsoft.com/office/powerpoint/2010/main" val="3936300104"/>
      </p:ext>
    </p:extLst>
  </p:cSld>
  <p:clrMapOvr>
    <a:masterClrMapping/>
  </p:clrMapOvr>
  <mc:AlternateContent xmlns:mc="http://schemas.openxmlformats.org/markup-compatibility/2006" xmlns:p14="http://schemas.microsoft.com/office/powerpoint/2010/main">
    <mc:Choice Requires="p14">
      <p:transition spd="slow" p14:dur="4000" advTm="8000">
        <p14:vortex dir="u"/>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xmlns:p14="http://schemas.microsoft.com/office/powerpoint/2010/main">
    <mc:Choice Requires="p14">
      <p:transition spd="slow" p14:dur="2750" advTm="8000"/>
    </mc:Choice>
    <mc:Fallback xmlns="">
      <p:transition spd="slow" advTm="8000"/>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Estela de condensación">
  <a:themeElements>
    <a:clrScheme name="Estela de condensación">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Estela de condensación">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tela de condensación">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777</TotalTime>
  <Words>362</Words>
  <Application>Microsoft Office PowerPoint</Application>
  <PresentationFormat>Panorámica</PresentationFormat>
  <Paragraphs>54</Paragraphs>
  <Slides>12</Slides>
  <Notes>1</Notes>
  <HiddenSlides>0</HiddenSlides>
  <MMClips>0</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12</vt:i4>
      </vt:variant>
    </vt:vector>
  </HeadingPairs>
  <TitlesOfParts>
    <vt:vector size="21" baseType="lpstr">
      <vt:lpstr>Arial</vt:lpstr>
      <vt:lpstr>Berlin Sans FB Demi</vt:lpstr>
      <vt:lpstr>Calibri</vt:lpstr>
      <vt:lpstr>Calibri Light</vt:lpstr>
      <vt:lpstr>Century Gothic</vt:lpstr>
      <vt:lpstr>Monotype Corsiva</vt:lpstr>
      <vt:lpstr>Tema de Office</vt:lpstr>
      <vt:lpstr>Diseño predeterminado</vt:lpstr>
      <vt:lpstr>Estela de condensación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MANAGER</cp:lastModifiedBy>
  <cp:revision>63</cp:revision>
  <dcterms:created xsi:type="dcterms:W3CDTF">2014-11-04T21:06:16Z</dcterms:created>
  <dcterms:modified xsi:type="dcterms:W3CDTF">2014-11-10T22:08:18Z</dcterms:modified>
</cp:coreProperties>
</file>