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71" r:id="rId3"/>
    <p:sldId id="256" r:id="rId4"/>
    <p:sldId id="262" r:id="rId5"/>
    <p:sldId id="260" r:id="rId6"/>
    <p:sldId id="261" r:id="rId7"/>
    <p:sldId id="269" r:id="rId8"/>
    <p:sldId id="259" r:id="rId9"/>
    <p:sldId id="272" r:id="rId10"/>
    <p:sldId id="268" r:id="rId11"/>
    <p:sldId id="267" r:id="rId12"/>
    <p:sldId id="266" r:id="rId13"/>
    <p:sldId id="265" r:id="rId14"/>
    <p:sldId id="257" r:id="rId15"/>
    <p:sldId id="263" r:id="rId16"/>
    <p:sldId id="274" r:id="rId17"/>
    <p:sldId id="275" r:id="rId18"/>
    <p:sldId id="277" r:id="rId19"/>
    <p:sldId id="276" r:id="rId20"/>
    <p:sldId id="281" r:id="rId21"/>
    <p:sldId id="258" r:id="rId22"/>
    <p:sldId id="279" r:id="rId23"/>
    <p:sldId id="282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iUVCwcK9Z/tauzmclB3Ww" hashData="VbaRT3E0tGn/LYW6+YVG52b4Ck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FF3300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5933" autoAdjust="0"/>
  </p:normalViewPr>
  <p:slideViewPr>
    <p:cSldViewPr>
      <p:cViewPr>
        <p:scale>
          <a:sx n="50" d="100"/>
          <a:sy n="50" d="100"/>
        </p:scale>
        <p:origin x="-1086" y="-4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10F298-4D15-4211-B9EB-BC37F9DBD424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767C6E-6E7B-4163-85F8-7EF75111DE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67C6E-6E7B-4163-85F8-7EF75111DE16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B04E7-FF36-4139-981C-38BDE8D64C9A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5B81-2DD8-4B03-A87D-FDC9EE6E31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B04E7-FF36-4139-981C-38BDE8D64C9A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5B81-2DD8-4B03-A87D-FDC9EE6E31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B04E7-FF36-4139-981C-38BDE8D64C9A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5B81-2DD8-4B03-A87D-FDC9EE6E31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B04E7-FF36-4139-981C-38BDE8D64C9A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5B81-2DD8-4B03-A87D-FDC9EE6E31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B04E7-FF36-4139-981C-38BDE8D64C9A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5B81-2DD8-4B03-A87D-FDC9EE6E31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B04E7-FF36-4139-981C-38BDE8D64C9A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5B81-2DD8-4B03-A87D-FDC9EE6E31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B04E7-FF36-4139-981C-38BDE8D64C9A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5B81-2DD8-4B03-A87D-FDC9EE6E31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B04E7-FF36-4139-981C-38BDE8D64C9A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5B81-2DD8-4B03-A87D-FDC9EE6E31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B04E7-FF36-4139-981C-38BDE8D64C9A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5B81-2DD8-4B03-A87D-FDC9EE6E31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B04E7-FF36-4139-981C-38BDE8D64C9A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5B81-2DD8-4B03-A87D-FDC9EE6E31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B04E7-FF36-4139-981C-38BDE8D64C9A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5B81-2DD8-4B03-A87D-FDC9EE6E31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8E028D-D42A-4965-B6FF-EF6C142EA36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0B04E7-FF36-4139-981C-38BDE8D64C9A}" type="datetimeFigureOut">
              <a:rPr lang="es-ES" smtClean="0"/>
              <a:pPr/>
              <a:t>18/07/2012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D05B81-2DD8-4B03-A87D-FDC9EE6E31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3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42A27D4-2D5D-4755-B487-54423620E2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f7ebd070a92e8257eaf6146669ba15c-617x417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4 Imagen" descr="191723a_0_h26Gv.jpg"/>
          <p:cNvPicPr>
            <a:picLocks noChangeAspect="1"/>
          </p:cNvPicPr>
          <p:nvPr/>
        </p:nvPicPr>
        <p:blipFill>
          <a:blip r:embed="rId4"/>
          <a:srcRect l="8368" t="9259" r="11298"/>
          <a:stretch>
            <a:fillRect/>
          </a:stretch>
        </p:blipFill>
        <p:spPr>
          <a:xfrm rot="20244230">
            <a:off x="1364460" y="671906"/>
            <a:ext cx="4269572" cy="386509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alfabeto1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4143380"/>
            <a:ext cx="656169" cy="571504"/>
          </a:xfrm>
          <a:prstGeom prst="rect">
            <a:avLst/>
          </a:prstGeom>
        </p:spPr>
      </p:pic>
      <p:pic>
        <p:nvPicPr>
          <p:cNvPr id="7" name="6 Imagen" descr="letra-u-tecla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100" y="4143380"/>
            <a:ext cx="714380" cy="578648"/>
          </a:xfrm>
          <a:prstGeom prst="rect">
            <a:avLst/>
          </a:prstGeom>
        </p:spPr>
      </p:pic>
      <p:pic>
        <p:nvPicPr>
          <p:cNvPr id="8" name="7 Imagen" descr="letra-e-tecla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43042" y="4143380"/>
            <a:ext cx="642942" cy="578648"/>
          </a:xfrm>
          <a:prstGeom prst="rect">
            <a:avLst/>
          </a:prstGeom>
        </p:spPr>
      </p:pic>
      <p:pic>
        <p:nvPicPr>
          <p:cNvPr id="9" name="8 Imagen" descr="letra-r-tecla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14546" y="4143380"/>
            <a:ext cx="642942" cy="592668"/>
          </a:xfrm>
          <a:prstGeom prst="rect">
            <a:avLst/>
          </a:prstGeom>
        </p:spPr>
      </p:pic>
      <p:pic>
        <p:nvPicPr>
          <p:cNvPr id="10" name="9 Imagen" descr="letra-t-tecla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86050" y="4143380"/>
            <a:ext cx="642942" cy="592668"/>
          </a:xfrm>
          <a:prstGeom prst="rect">
            <a:avLst/>
          </a:prstGeom>
        </p:spPr>
      </p:pic>
      <p:pic>
        <p:nvPicPr>
          <p:cNvPr id="11" name="10 Imagen" descr="letra-e-tecla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57554" y="4143380"/>
            <a:ext cx="642942" cy="578648"/>
          </a:xfrm>
          <a:prstGeom prst="rect">
            <a:avLst/>
          </a:prstGeom>
        </p:spPr>
      </p:pic>
      <p:pic>
        <p:nvPicPr>
          <p:cNvPr id="12" name="11 Imagen" descr="letra-v-tecla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4282" y="4929198"/>
            <a:ext cx="714380" cy="714380"/>
          </a:xfrm>
          <a:prstGeom prst="rect">
            <a:avLst/>
          </a:prstGeom>
        </p:spPr>
      </p:pic>
      <p:pic>
        <p:nvPicPr>
          <p:cNvPr id="13" name="12 Imagen" descr="letra-i-tecla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85786" y="4929198"/>
            <a:ext cx="714380" cy="714380"/>
          </a:xfrm>
          <a:prstGeom prst="rect">
            <a:avLst/>
          </a:prstGeom>
        </p:spPr>
      </p:pic>
      <p:pic>
        <p:nvPicPr>
          <p:cNvPr id="14" name="13 Imagen" descr="letra-r-tecla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57290" y="4929198"/>
            <a:ext cx="714380" cy="714380"/>
          </a:xfrm>
          <a:prstGeom prst="rect">
            <a:avLst/>
          </a:prstGeom>
        </p:spPr>
      </p:pic>
      <p:pic>
        <p:nvPicPr>
          <p:cNvPr id="15" name="14 Imagen" descr="letra-t-tecla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28794" y="4929198"/>
            <a:ext cx="642942" cy="714380"/>
          </a:xfrm>
          <a:prstGeom prst="rect">
            <a:avLst/>
          </a:prstGeom>
        </p:spPr>
      </p:pic>
      <p:pic>
        <p:nvPicPr>
          <p:cNvPr id="16" name="15 Imagen" descr="letra-u-tecla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00298" y="4929198"/>
            <a:ext cx="571504" cy="714380"/>
          </a:xfrm>
          <a:prstGeom prst="rect">
            <a:avLst/>
          </a:prstGeom>
        </p:spPr>
      </p:pic>
      <p:pic>
        <p:nvPicPr>
          <p:cNvPr id="17" name="16 Imagen" descr="letra-a-teclado.gif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00364" y="4929198"/>
            <a:ext cx="642942" cy="714381"/>
          </a:xfrm>
          <a:prstGeom prst="rect">
            <a:avLst/>
          </a:prstGeom>
        </p:spPr>
      </p:pic>
      <p:pic>
        <p:nvPicPr>
          <p:cNvPr id="18" name="17 Imagen" descr="letra-l-tecla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71868" y="4929198"/>
            <a:ext cx="642942" cy="714380"/>
          </a:xfrm>
          <a:prstGeom prst="rect">
            <a:avLst/>
          </a:prstGeom>
        </p:spPr>
      </p:pic>
      <p:sp>
        <p:nvSpPr>
          <p:cNvPr id="19" name="18 Señal de prohibido"/>
          <p:cNvSpPr/>
          <p:nvPr/>
        </p:nvSpPr>
        <p:spPr>
          <a:xfrm rot="20271821">
            <a:off x="3312912" y="2003875"/>
            <a:ext cx="1857388" cy="1643074"/>
          </a:xfrm>
          <a:prstGeom prst="noSmoking">
            <a:avLst>
              <a:gd name="adj" fmla="val 16552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000">
    <p:sndAc>
      <p:stSnd>
        <p:snd r:embed="rId2" name="virtu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3129_22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5466" cy="6858000"/>
          </a:xfrm>
          <a:prstGeom prst="rect">
            <a:avLst/>
          </a:prstGeom>
        </p:spPr>
      </p:pic>
      <p:pic>
        <p:nvPicPr>
          <p:cNvPr id="5" name="4 Imagen" descr="93129_22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5466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57158" y="4071942"/>
            <a:ext cx="8786842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en este mundo mágico de Internet, donde nos acercamos, donde aprendemos a querer a la distancia, donde las amistades florecen con pequeñas y sencillas palabras, tenemos también:</a:t>
            </a:r>
          </a:p>
          <a:p>
            <a:pPr algn="ctr"/>
            <a:r>
              <a:rPr lang="es-ES" sz="4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400" b="1" u="sng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¡Muerte  virtual!</a:t>
            </a:r>
            <a:endParaRPr lang="es-ES" sz="44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  <a:p>
            <a:endParaRPr lang="es-ES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29383-concepto-de-internet-usando-virtual-3d-cable-de-conexi-n-con-el-planeta-tier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229383-concepto-de-internet-usando-virtual-3d-cable-de-conexi-n-con-el-planeta-tierr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10134815" y="3571876"/>
            <a:ext cx="58640" cy="45719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7" name="6 Imagen" descr="ms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386535" flipH="1" flipV="1">
            <a:off x="10477600" y="1499377"/>
            <a:ext cx="75329" cy="6996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VirtualIT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141568" flipV="1">
            <a:off x="11255965" y="1458407"/>
            <a:ext cx="56397" cy="45719"/>
          </a:xfrm>
          <a:prstGeom prst="rect">
            <a:avLst/>
          </a:prstGeom>
        </p:spPr>
      </p:pic>
      <p:pic>
        <p:nvPicPr>
          <p:cNvPr id="9" name="8 Imagen" descr="1229383-concepto-de-internet-usando-virtual-3d-cable-de-conexi-n-con-el-planeta-tier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40" y="428579"/>
            <a:ext cx="8572560" cy="642942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9 CuadroTexto"/>
          <p:cNvSpPr txBox="1"/>
          <p:nvPr/>
        </p:nvSpPr>
        <p:spPr>
          <a:xfrm>
            <a:off x="285720" y="714356"/>
            <a:ext cx="826848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bello día ellos desaparecen...</a:t>
            </a:r>
            <a:endParaRPr lang="es-ES" sz="24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Recorremos nuestros ojos por el </a:t>
            </a:r>
            <a:r>
              <a:rPr lang="es-ES" sz="2400" b="1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Facebook</a:t>
            </a: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, </a:t>
            </a:r>
            <a:r>
              <a:rPr lang="es-ES" sz="2400" b="1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Msn</a:t>
            </a: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ES" sz="2400" b="1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Yahoo</a:t>
            </a: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y nada!</a:t>
            </a:r>
            <a:endParaRPr lang="es-ES" sz="24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¿Donde </a:t>
            </a:r>
            <a:r>
              <a:rPr lang="es-ES" sz="2400" b="1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estan</a:t>
            </a: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aquellos mensajes lindos, alegres y hasta graciosos?</a:t>
            </a:r>
            <a:endParaRPr lang="es-ES" sz="24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¿Aquellos diálogos agradables, dónde fueron a parar: "</a:t>
            </a:r>
            <a:r>
              <a:rPr lang="es-ES" sz="2400" b="1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from</a:t>
            </a: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"?</a:t>
            </a:r>
            <a:endParaRPr lang="es-ES" sz="24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dirty="0">
              <a:ln>
                <a:solidFill>
                  <a:srgbClr val="FFFF00"/>
                </a:solidFill>
              </a:ln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noFill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cer_one_n270_portatiles_tienda_virtu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7500990" cy="68580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84150" h="260350"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311150" h="304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311150" h="304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Acer_one_n270_portatiles_tienda_virtu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0"/>
            <a:ext cx="7215238" cy="6869009"/>
          </a:xfrm>
          <a:prstGeom prst="roundRect">
            <a:avLst/>
          </a:prstGeom>
        </p:spPr>
      </p:pic>
      <p:sp>
        <p:nvSpPr>
          <p:cNvPr id="8" name="7 CuadroTexto"/>
          <p:cNvSpPr txBox="1"/>
          <p:nvPr/>
        </p:nvSpPr>
        <p:spPr>
          <a:xfrm rot="20787339">
            <a:off x="1888171" y="1493948"/>
            <a:ext cx="38374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¿Por qué se fue? ¡Yo no lo eliminé ! ¿Qué  motivo le di? ¿Qué motivo</a:t>
            </a:r>
          </a:p>
          <a:p>
            <a:pPr algn="ctr"/>
            <a:r>
              <a:rPr lang="es-ES" sz="20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Tuvo ? Comenzamos a consolarnos con las  suposiciones:</a:t>
            </a:r>
            <a:br>
              <a:rPr lang="es-ES" sz="20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0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 rot="20776056">
            <a:off x="2162715" y="1016396"/>
            <a:ext cx="25101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FF3300"/>
                  </a:solidFill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¿Por qué se fue?</a:t>
            </a:r>
            <a:endParaRPr lang="es-ES" sz="2800" dirty="0">
              <a:ln>
                <a:solidFill>
                  <a:srgbClr val="FF3300"/>
                </a:solidFill>
              </a:ln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274553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>
            <a:off x="214282" y="0"/>
            <a:ext cx="8643998" cy="6858000"/>
          </a:xfrm>
          <a:prstGeom prst="hear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500034" y="214290"/>
            <a:ext cx="8082018" cy="6367482"/>
          </a:xfrm>
          <a:prstGeom prst="hear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857224" y="571480"/>
            <a:ext cx="7377162" cy="5734064"/>
          </a:xfrm>
          <a:prstGeom prst="hear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1214414" y="1000108"/>
            <a:ext cx="6672306" cy="5000660"/>
          </a:xfrm>
          <a:prstGeom prst="hear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1714480" y="1428736"/>
            <a:ext cx="5753136" cy="4081490"/>
          </a:xfrm>
          <a:prstGeom prst="hear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4572000" y="0"/>
            <a:ext cx="4572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PC anda con defecto, tuvo que formatear, y se perdió todo (¿?).... ¿Quién sabe si salió de viaje?... ó ¿quién sabe si anda con la vida en carreras?... ¿Andarán </a:t>
            </a:r>
            <a:r>
              <a:rPr lang="es-ES" sz="2400" b="1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l@s</a:t>
            </a: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b="1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novi@s</a:t>
            </a: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 celos, los maridos y esposas reclamando? </a:t>
            </a:r>
            <a:r>
              <a:rPr lang="es-ES" sz="2400" b="1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etc</a:t>
            </a: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" sz="2400" b="1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etc</a:t>
            </a: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  <a:endParaRPr lang="es-ES" sz="24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ursos-1024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4 Imagen" descr="arrob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" cy="1219200"/>
          </a:xfrm>
          <a:prstGeom prst="rect">
            <a:avLst/>
          </a:prstGeom>
        </p:spPr>
      </p:pic>
      <p:pic>
        <p:nvPicPr>
          <p:cNvPr id="6" name="5 Imagen" descr="arrob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71546"/>
            <a:ext cx="1219200" cy="1219200"/>
          </a:xfrm>
          <a:prstGeom prst="rect">
            <a:avLst/>
          </a:prstGeom>
        </p:spPr>
      </p:pic>
      <p:pic>
        <p:nvPicPr>
          <p:cNvPr id="7" name="6 Imagen" descr="arrob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43116"/>
            <a:ext cx="1219200" cy="1219200"/>
          </a:xfrm>
          <a:prstGeom prst="rect">
            <a:avLst/>
          </a:prstGeom>
        </p:spPr>
      </p:pic>
      <p:pic>
        <p:nvPicPr>
          <p:cNvPr id="8" name="7 Imagen" descr="arrob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286124"/>
            <a:ext cx="1219200" cy="1219200"/>
          </a:xfrm>
          <a:prstGeom prst="rect">
            <a:avLst/>
          </a:prstGeom>
        </p:spPr>
      </p:pic>
      <p:pic>
        <p:nvPicPr>
          <p:cNvPr id="9" name="8 Imagen" descr="arrob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429132"/>
            <a:ext cx="1219200" cy="1219200"/>
          </a:xfrm>
          <a:prstGeom prst="rect">
            <a:avLst/>
          </a:prstGeom>
        </p:spPr>
      </p:pic>
      <p:pic>
        <p:nvPicPr>
          <p:cNvPr id="10" name="9 Imagen" descr="arrob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638800"/>
            <a:ext cx="1219200" cy="1219200"/>
          </a:xfrm>
          <a:prstGeom prst="rect">
            <a:avLst/>
          </a:prstGeom>
        </p:spPr>
      </p:pic>
      <p:pic>
        <p:nvPicPr>
          <p:cNvPr id="11" name="10 Imagen" descr="arrob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4800" y="0"/>
            <a:ext cx="1219200" cy="1219200"/>
          </a:xfrm>
          <a:prstGeom prst="rect">
            <a:avLst/>
          </a:prstGeom>
        </p:spPr>
      </p:pic>
      <p:pic>
        <p:nvPicPr>
          <p:cNvPr id="12" name="11 Imagen" descr="arrob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4800" y="1071546"/>
            <a:ext cx="1219200" cy="1219200"/>
          </a:xfrm>
          <a:prstGeom prst="rect">
            <a:avLst/>
          </a:prstGeom>
        </p:spPr>
      </p:pic>
      <p:pic>
        <p:nvPicPr>
          <p:cNvPr id="13" name="12 Imagen" descr="arrob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4800" y="2143116"/>
            <a:ext cx="1219200" cy="1219200"/>
          </a:xfrm>
          <a:prstGeom prst="rect">
            <a:avLst/>
          </a:prstGeom>
        </p:spPr>
      </p:pic>
      <p:pic>
        <p:nvPicPr>
          <p:cNvPr id="14" name="13 Imagen" descr="arrob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4800" y="3286124"/>
            <a:ext cx="1219200" cy="1219200"/>
          </a:xfrm>
          <a:prstGeom prst="rect">
            <a:avLst/>
          </a:prstGeom>
        </p:spPr>
      </p:pic>
      <p:pic>
        <p:nvPicPr>
          <p:cNvPr id="15" name="14 Imagen" descr="arrob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4800" y="4429132"/>
            <a:ext cx="1219200" cy="1219200"/>
          </a:xfrm>
          <a:prstGeom prst="rect">
            <a:avLst/>
          </a:prstGeom>
        </p:spPr>
      </p:pic>
      <p:pic>
        <p:nvPicPr>
          <p:cNvPr id="16" name="15 Imagen" descr="arrob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4800" y="5638800"/>
            <a:ext cx="1219200" cy="121920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1142976" y="0"/>
            <a:ext cx="3429024" cy="6858000"/>
          </a:xfrm>
          <a:prstGeom prst="rect">
            <a:avLst/>
          </a:prstGeom>
          <a:solidFill>
            <a:srgbClr val="996633">
              <a:alpha val="8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4572000" y="0"/>
            <a:ext cx="3429024" cy="6858000"/>
          </a:xfrm>
          <a:prstGeom prst="rect">
            <a:avLst/>
          </a:prstGeom>
          <a:solidFill>
            <a:srgbClr val="996633">
              <a:alpha val="8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uadroTexto"/>
          <p:cNvSpPr txBox="1"/>
          <p:nvPr/>
        </p:nvSpPr>
        <p:spPr>
          <a:xfrm>
            <a:off x="1214414" y="5288340"/>
            <a:ext cx="67866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¿Se habrá olvidado de mí ? Pero... ¿Y si está </a:t>
            </a:r>
            <a:r>
              <a:rPr lang="es-ES" sz="2400" b="1" dirty="0" err="1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enferm@</a:t>
            </a:r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? ¿</a:t>
            </a:r>
            <a:r>
              <a:rPr lang="es-ES" sz="2400" b="1" dirty="0" err="1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Deprimid@</a:t>
            </a:r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?, ¿Sin tener para pagar Internet? ¿Con dificultad de teclear, quién sabe artritis, tendinitis?... ¿Será que robaron el ordenador? </a:t>
            </a:r>
            <a:endParaRPr lang="es-ES" sz="2400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0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628654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428728" cy="6858000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715272" y="0"/>
            <a:ext cx="1428728" cy="6858000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image0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6286543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1428728" y="285728"/>
            <a:ext cx="6215106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¿Donde está mi </a:t>
            </a:r>
            <a:r>
              <a:rPr lang="es-ES" sz="2800" b="1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amig@</a:t>
            </a:r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virtual? </a:t>
            </a:r>
          </a:p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¿Para dónde fue?</a:t>
            </a:r>
            <a:endParaRPr lang="es-ES" sz="28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es aquí cuando me llega el pánico...</a:t>
            </a:r>
            <a:endParaRPr lang="es-ES" sz="28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¿Donde vive? Se que estaba aquí dentro... ¿Dónde?</a:t>
            </a:r>
            <a:endParaRPr lang="es-ES" sz="28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nternet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Internet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285728"/>
            <a:ext cx="307180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Pero... en verdad existe de hecho y de derecho, tiene dirección, tipo sanguíneo, A D N, teléfono, etc... ¿Por que no guardé el número?</a:t>
            </a:r>
            <a:endParaRPr lang="es-ES" sz="24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¿Dónde voy a </a:t>
            </a:r>
            <a:r>
              <a:rPr lang="es-ES" sz="2400" b="1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encontrarl@</a:t>
            </a: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,  en este universo inmenso de la net?</a:t>
            </a:r>
            <a:endParaRPr lang="es-ES" sz="24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¿Será que volverá un día? ¿ó se fue para siempre?</a:t>
            </a:r>
            <a:endParaRPr lang="es-ES" sz="24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Ahí viene la rabia... ¡Voy bloquear el </a:t>
            </a:r>
          </a:p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e-mail!</a:t>
            </a:r>
            <a:endParaRPr lang="es-ES" sz="24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us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ous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714876" y="428604"/>
            <a:ext cx="4143372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¿Estoy pensando en qué? ¡Que cosa! ¡No hice nada! ¡Que consideración! ¡¿Y el cariño, no es recíproco?!</a:t>
            </a:r>
            <a:endParaRPr lang="es-ES" sz="2800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Después viene el dolor...</a:t>
            </a:r>
            <a:endParaRPr lang="es-ES" sz="2800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le ofrecí  tanto y... pero no significó nada... se fue sin despedirse. Ni se acordó que existo… ¿Dónde?</a:t>
            </a:r>
            <a:endParaRPr lang="es-ES" sz="2800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Pues es, gente...</a:t>
            </a:r>
            <a:endParaRPr lang="es-ES" sz="2800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¡Somos impotentes delante de la inmensidad y del anonimato de la net! </a:t>
            </a:r>
            <a:endParaRPr lang="es-ES" sz="2800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9000">
    <p:sndAc>
      <p:stSnd>
        <p:snd r:embed="rId2" name="virtu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c_baja_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c_baja_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428604"/>
            <a:ext cx="8786842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Tenemos que creer en lo que se dice aquí, tenemos que imaginar quien es el del otro lado. ¿ O mejor no imaginar?....</a:t>
            </a:r>
            <a:endParaRPr lang="es-ES" sz="2800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Tenemos que mantener los lazos de una cinta que no es de seda y sí de chita, escurridiza, bien fina, bien frágil.</a:t>
            </a:r>
            <a:endParaRPr lang="es-ES" sz="2800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arting a Virtual Assisting Busines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635798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42872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786710" y="0"/>
            <a:ext cx="135729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Starting a Virtual Assisting Busines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35798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8" name="7 CuadroTexto"/>
          <p:cNvSpPr txBox="1"/>
          <p:nvPr/>
        </p:nvSpPr>
        <p:spPr>
          <a:xfrm>
            <a:off x="1500166" y="0"/>
            <a:ext cx="6143668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Claro que tenemos </a:t>
            </a:r>
            <a:r>
              <a:rPr lang="es-ES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aquell@s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 se presentan y mandan datos. Tenemos que confiar. Pero...</a:t>
            </a:r>
            <a:endParaRPr lang="es-ES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¿ si fuera </a:t>
            </a:r>
            <a:r>
              <a:rPr lang="es-ES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maníac@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¡Cielos! ¿Será que es quien dice?</a:t>
            </a:r>
            <a:endParaRPr lang="es-ES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¿Pero en verdad, la mayoría, quienes son? ¿Donde encontrarlos?</a:t>
            </a:r>
            <a:endParaRPr lang="es-ES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rtual_learn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0"/>
            <a:ext cx="8001056" cy="688159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virtual_learn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-30457"/>
            <a:ext cx="8001055" cy="6888457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785786" y="5000636"/>
            <a:ext cx="7829136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Dentro de la fragilidad de la puntuación, cada uno lee lo que quiere o que le parece. Cuántas veces decimos ¡Hola! Y leen ¡Hola! Me gustas mucho... y un largo </a:t>
            </a:r>
            <a:r>
              <a:rPr lang="es-ES" sz="2800" b="1" dirty="0" err="1" smtClean="0">
                <a:ln>
                  <a:solidFill>
                    <a:schemeClr val="bg1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etc</a:t>
            </a:r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" sz="2800" b="1" dirty="0" err="1" smtClean="0">
                <a:ln>
                  <a:solidFill>
                    <a:schemeClr val="bg1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etc</a:t>
            </a:r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  <a:endParaRPr lang="es-ES" sz="2800" dirty="0" smtClean="0">
              <a:ln>
                <a:solidFill>
                  <a:schemeClr val="bg1"/>
                </a:solidFill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ln>
                <a:solidFill>
                  <a:schemeClr val="bg1"/>
                </a:solidFill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rtualI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0"/>
            <a:ext cx="7786742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01090" y="0"/>
            <a:ext cx="642910" cy="6858000"/>
          </a:xfrm>
          <a:prstGeom prst="rect">
            <a:avLst/>
          </a:prstGeom>
          <a:blipFill dpi="0" rotWithShape="1">
            <a:blip r:embed="rId3">
              <a:lum bright="-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VirtualI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0"/>
            <a:ext cx="778674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8" name="7 CuadroTexto"/>
          <p:cNvSpPr txBox="1"/>
          <p:nvPr/>
        </p:nvSpPr>
        <p:spPr>
          <a:xfrm>
            <a:off x="714348" y="0"/>
            <a:ext cx="771530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¡Tenemos entonces que explorar bien el teclado! Ver y mirar detenidamente lo que tecleamos...</a:t>
            </a:r>
            <a:endParaRPr lang="es-ES" sz="2800" dirty="0" smtClean="0">
              <a:solidFill>
                <a:schemeClr val="bg1"/>
              </a:solidFill>
            </a:endParaRPr>
          </a:p>
          <a:p>
            <a:r>
              <a:rPr lang="es-ES" sz="2800" b="1" dirty="0" smtClean="0">
                <a:solidFill>
                  <a:schemeClr val="bg1"/>
                </a:solidFill>
              </a:rPr>
              <a:t>¿Cuantas veces nuestras intenciones son leídas de manera diferente, a la merced del humor y de la puntuación de quien está del otro lado? ¡Incontables, todas!</a:t>
            </a:r>
            <a:endParaRPr lang="es-ES" sz="2800" dirty="0" smtClean="0">
              <a:solidFill>
                <a:schemeClr val="bg1"/>
              </a:solidFill>
            </a:endParaRPr>
          </a:p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Ya pararon para pensar:</a:t>
            </a:r>
            <a:endParaRPr lang="es-ES" sz="2800" dirty="0" smtClean="0">
              <a:solidFill>
                <a:schemeClr val="bg1"/>
              </a:solidFill>
            </a:endParaRPr>
          </a:p>
          <a:p>
            <a:endParaRPr lang="es-E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1723a_0_h26G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428604"/>
            <a:ext cx="7464938" cy="6150957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5" name="4 Señal de prohibido"/>
          <p:cNvSpPr/>
          <p:nvPr/>
        </p:nvSpPr>
        <p:spPr>
          <a:xfrm>
            <a:off x="4429124" y="3429000"/>
            <a:ext cx="2714644" cy="2714644"/>
          </a:xfrm>
          <a:prstGeom prst="noSmoking">
            <a:avLst>
              <a:gd name="adj" fmla="val 14582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" name="5 Imagen" descr="191723a_0_h26G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7143776"/>
            <a:ext cx="65607" cy="5357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000100" y="500042"/>
            <a:ext cx="73581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Ellos vienen y van de nuestras cajas de mensajes, y nosotros entramos y salimos de sus listas de </a:t>
            </a:r>
          </a:p>
          <a:p>
            <a:pPr algn="ctr"/>
            <a:r>
              <a:rPr lang="es-ES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e-mails...  ¿Cuánto murieron y no sabemos?</a:t>
            </a:r>
            <a:endParaRPr lang="es-ES" sz="2800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komp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3 Marcador de contenido" descr="komp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285728"/>
            <a:ext cx="91440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</a:t>
            </a:r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Cuantos teclean bromas con los ojos inundados de lágrimas?</a:t>
            </a:r>
            <a:endParaRPr lang="es-ES" sz="28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¿Cuantos retratos mentirosos... tal vez ¿o no.. o sí!? Cuántas verdades en "entre líneas"... no podemos saber no vemos de hecho. Pero…</a:t>
            </a:r>
            <a:endParaRPr lang="es-ES" sz="28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881374-procesamiento-de-concepto-para-equipo-de-ciber-espacio-3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3 Marcador de contenido" descr="6881374-procesamiento-de-concepto-para-equipo-de-ciber-espacio-3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 redondeado"/>
          <p:cNvSpPr/>
          <p:nvPr/>
        </p:nvSpPr>
        <p:spPr>
          <a:xfrm>
            <a:off x="357158" y="428604"/>
            <a:ext cx="4714908" cy="42862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2571736" y="357166"/>
            <a:ext cx="62865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¿Podemos tener la sensibilidad de la sintonía humana, la fe en el semejante, la inocencia pretendida, podemos sentir cuando se van, y cuándo no nos quieren más?</a:t>
            </a:r>
            <a:endParaRPr lang="es-ES" sz="2800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dirty="0">
              <a:ln>
                <a:solidFill>
                  <a:schemeClr val="tx1"/>
                </a:solidFill>
              </a:ln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nternet-1024x768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1714480" cy="6858000"/>
          </a:xfrm>
          <a:prstGeom prst="rect">
            <a:avLst/>
          </a:prstGeom>
          <a:solidFill>
            <a:srgbClr val="00206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928794" y="0"/>
            <a:ext cx="1714480" cy="6858000"/>
          </a:xfrm>
          <a:prstGeom prst="rect">
            <a:avLst/>
          </a:prstGeom>
          <a:solidFill>
            <a:srgbClr val="00206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786182" y="0"/>
            <a:ext cx="1714480" cy="6858000"/>
          </a:xfrm>
          <a:prstGeom prst="rect">
            <a:avLst/>
          </a:prstGeom>
          <a:solidFill>
            <a:srgbClr val="00206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643570" y="0"/>
            <a:ext cx="1714480" cy="6858000"/>
          </a:xfrm>
          <a:prstGeom prst="rect">
            <a:avLst/>
          </a:prstGeom>
          <a:solidFill>
            <a:srgbClr val="00206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7429520" y="0"/>
            <a:ext cx="1714480" cy="6858000"/>
          </a:xfrm>
          <a:prstGeom prst="rect">
            <a:avLst/>
          </a:prstGeom>
          <a:solidFill>
            <a:srgbClr val="00206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5643570" y="0"/>
            <a:ext cx="350043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Podemos sí, tratarlos con el respeto que merecen, respondiendo todas sus preguntas, mandando todos los mensajes , repasando todos sus créditos, considerándolos del bien.</a:t>
            </a:r>
            <a:endParaRPr lang="es-ES" sz="28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143504" y="4572008"/>
            <a:ext cx="37147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que un día, cuando no </a:t>
            </a:r>
            <a:r>
              <a:rPr lang="es-ES" sz="2800" b="1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esten</a:t>
            </a:r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más aquí, si haya solo añoranza, y no dolor y rabia.</a:t>
            </a:r>
            <a:endParaRPr lang="es-ES" sz="28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dirty="0" smtClean="0">
              <a:solidFill>
                <a:schemeClr val="bg1"/>
              </a:solidFill>
            </a:endParaRPr>
          </a:p>
          <a:p>
            <a:endParaRPr lang="es-E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3000">
    <p:sndAc>
      <p:stSnd>
        <p:snd r:embed="rId2" name="virtu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007653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200765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CC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785786" y="4000504"/>
            <a:ext cx="785817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esta, es la frágil conexión virtual, a veces y muchas veces tan realmente importante para hacer el día de alguien, mejor. Pero que, cuando nos deparamos con la realidad de que los hechos son virtualmente frágiles... y que ésos que se fueron de nuestra vida pueden nunca más retornar... o sí …?</a:t>
            </a:r>
            <a:endParaRPr lang="es-ES" sz="28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8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izinki-depresyonmu-uzuntumu-crop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571809"/>
          </a:xfr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429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035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215082"/>
            <a:ext cx="9144000" cy="6429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035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3 Marcador de contenido" descr="sizinki-depresyonmu-uzuntumu-cro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5718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8" name="7 CuadroTexto"/>
          <p:cNvSpPr txBox="1"/>
          <p:nvPr/>
        </p:nvSpPr>
        <p:spPr>
          <a:xfrm>
            <a:off x="0" y="4429132"/>
            <a:ext cx="9144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Conocemos finalmente, la muerte virtual... o no... para ella sólo resta el luto de una simple, pero sincera, poesía  *in </a:t>
            </a:r>
            <a:r>
              <a:rPr lang="es-ES" sz="2800" b="1" dirty="0" err="1" smtClean="0">
                <a:solidFill>
                  <a:schemeClr val="bg1"/>
                </a:solidFill>
              </a:rPr>
              <a:t>memorian</a:t>
            </a:r>
            <a:r>
              <a:rPr lang="es-ES" sz="2800" b="1" dirty="0" smtClean="0">
                <a:solidFill>
                  <a:schemeClr val="bg1"/>
                </a:solidFill>
              </a:rPr>
              <a:t>*</a:t>
            </a:r>
          </a:p>
          <a:p>
            <a:r>
              <a:rPr lang="es-ES" sz="2800" b="1" dirty="0" smtClean="0">
                <a:solidFill>
                  <a:schemeClr val="bg1"/>
                </a:solidFill>
              </a:rPr>
              <a:t> por una pérdida sentida y virtualmente real...y se siente. Y existe. Homenaje para los que se fueron y los que vendrán... </a:t>
            </a:r>
            <a:endParaRPr lang="es-ES" sz="2800" dirty="0" smtClean="0">
              <a:solidFill>
                <a:schemeClr val="bg1"/>
              </a:solidFill>
            </a:endParaRPr>
          </a:p>
          <a:p>
            <a:endParaRPr lang="es-ES" sz="2800" dirty="0" smtClean="0">
              <a:solidFill>
                <a:schemeClr val="bg1"/>
              </a:solidFill>
            </a:endParaRPr>
          </a:p>
          <a:p>
            <a:endParaRPr lang="es-E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tern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ntern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285852" y="4714884"/>
            <a:ext cx="385464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Quien no se ha visto </a:t>
            </a:r>
          </a:p>
          <a:p>
            <a:r>
              <a:rPr lang="es-E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reflejado en esto ? </a:t>
            </a:r>
          </a:p>
          <a:p>
            <a:endParaRPr lang="es-ES" sz="2400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001146-male-hands-on-the-desktop-computer-keyboard-with-monitor-black-screen-for-copy-space-for-computing-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7174" y="0"/>
            <a:ext cx="9171174" cy="6858000"/>
          </a:xfrm>
        </p:spPr>
      </p:pic>
      <p:sp>
        <p:nvSpPr>
          <p:cNvPr id="5" name="4 Rectángulo"/>
          <p:cNvSpPr/>
          <p:nvPr/>
        </p:nvSpPr>
        <p:spPr>
          <a:xfrm>
            <a:off x="2573874" y="1285881"/>
            <a:ext cx="3927860" cy="29810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571736" y="3500438"/>
            <a:ext cx="37147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000" b="1" dirty="0" smtClean="0"/>
          </a:p>
          <a:p>
            <a:r>
              <a:rPr lang="es-ES" sz="2400" b="1" dirty="0" smtClean="0">
                <a:solidFill>
                  <a:srgbClr val="FFFF00"/>
                </a:solidFill>
              </a:rPr>
              <a:t>Francisco del Olmo - Jazmín</a:t>
            </a:r>
            <a:endParaRPr lang="es-ES" sz="2400" dirty="0">
              <a:solidFill>
                <a:srgbClr val="FFFF0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928926" y="1214422"/>
            <a:ext cx="325339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dirty="0" smtClean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 Deseo un</a:t>
            </a:r>
          </a:p>
          <a:p>
            <a:r>
              <a:rPr lang="es-ES" sz="4800" dirty="0" smtClean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ES" sz="4800" dirty="0" err="1" smtClean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sz="4800" dirty="0" smtClean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Día</a:t>
            </a:r>
            <a:endParaRPr lang="es-ES" sz="4800" dirty="0">
              <a:ln>
                <a:solidFill>
                  <a:srgbClr val="FFFF00"/>
                </a:solidFill>
              </a:ln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7 Imagen" descr="22 (1).gif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3929058" y="2857496"/>
            <a:ext cx="1314450" cy="914400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uerte-virtual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muerte-virtual-milespowerpoints.com</Template>
  <TotalTime>0</TotalTime>
  <Words>920</Words>
  <Application>Microsoft Office PowerPoint</Application>
  <PresentationFormat>Presentación en pantalla (4:3)</PresentationFormat>
  <Paragraphs>87</Paragraphs>
  <Slides>22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muerte-virtual-milespowerpoints.com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2012-07-18T20:27:58Z</dcterms:created>
  <dcterms:modified xsi:type="dcterms:W3CDTF">2012-07-18T20:29:26Z</dcterms:modified>
</cp:coreProperties>
</file>