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322" r:id="rId2"/>
    <p:sldId id="328" r:id="rId3"/>
    <p:sldId id="346" r:id="rId4"/>
    <p:sldId id="350" r:id="rId5"/>
    <p:sldId id="331" r:id="rId6"/>
    <p:sldId id="332" r:id="rId7"/>
    <p:sldId id="349" r:id="rId8"/>
    <p:sldId id="351" r:id="rId9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Size7FYf0iz1DXjOwwB3w==" hashData="7A4OvNx2+pWGY9LaN0pNSh2kyI/esW/6JhoSP2kZgDRdDO5Ph/yrvhjjQpYdcON14UNL+qZ1si5Xjc9pBStcyA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0054"/>
    <a:srgbClr val="300076"/>
    <a:srgbClr val="1D003A"/>
    <a:srgbClr val="3F007E"/>
    <a:srgbClr val="000000"/>
    <a:srgbClr val="001B1A"/>
    <a:srgbClr val="000014"/>
    <a:srgbClr val="00001A"/>
    <a:srgbClr val="00003E"/>
    <a:srgbClr val="3A00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61" autoAdjust="0"/>
    <p:restoredTop sz="97336" autoAdjust="0"/>
  </p:normalViewPr>
  <p:slideViewPr>
    <p:cSldViewPr>
      <p:cViewPr varScale="1">
        <p:scale>
          <a:sx n="92" d="100"/>
          <a:sy n="92" d="100"/>
        </p:scale>
        <p:origin x="84" y="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04/04/2019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04/04/2019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04/04/2019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04/04/2019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04/04/2019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04/04/2019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04/04/2019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04/04/2019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04/04/2019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microsoft.com/office/2007/relationships/hdphoto" Target="../media/hdphoto1.wdp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Yoshio Kimura - Kiri Ni Musebu Yoru 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 flipH="1">
            <a:off x="68700" y="17418"/>
            <a:ext cx="2487075" cy="5126082"/>
            <a:chOff x="16746" y="17418"/>
            <a:chExt cx="1771650" cy="4812129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97708" y="-63544"/>
              <a:ext cx="1609725" cy="1771650"/>
            </a:xfrm>
            <a:prstGeom prst="rect">
              <a:avLst/>
            </a:prstGeom>
          </p:spPr>
        </p:pic>
        <p:pic>
          <p:nvPicPr>
            <p:cNvPr id="3" name="Imagen 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97708" y="3138860"/>
              <a:ext cx="1609725" cy="1771650"/>
            </a:xfrm>
            <a:prstGeom prst="rect">
              <a:avLst/>
            </a:prstGeom>
          </p:spPr>
        </p:pic>
        <p:pic>
          <p:nvPicPr>
            <p:cNvPr id="4" name="Imagen 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97708" y="1543533"/>
              <a:ext cx="1609725" cy="1771650"/>
            </a:xfrm>
            <a:prstGeom prst="rect">
              <a:avLst/>
            </a:prstGeom>
          </p:spPr>
        </p:pic>
      </p:grpSp>
      <p:grpSp>
        <p:nvGrpSpPr>
          <p:cNvPr id="6" name="Grupo 5"/>
          <p:cNvGrpSpPr/>
          <p:nvPr/>
        </p:nvGrpSpPr>
        <p:grpSpPr>
          <a:xfrm>
            <a:off x="6588224" y="17418"/>
            <a:ext cx="2500227" cy="5126082"/>
            <a:chOff x="16746" y="17418"/>
            <a:chExt cx="1771650" cy="4812129"/>
          </a:xfrm>
        </p:grpSpPr>
        <p:pic>
          <p:nvPicPr>
            <p:cNvPr id="7" name="Imagen 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97708" y="-63544"/>
              <a:ext cx="1609725" cy="1771650"/>
            </a:xfrm>
            <a:prstGeom prst="rect">
              <a:avLst/>
            </a:prstGeom>
          </p:spPr>
        </p:pic>
        <p:pic>
          <p:nvPicPr>
            <p:cNvPr id="8" name="Imagen 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97708" y="3138860"/>
              <a:ext cx="1609725" cy="1771650"/>
            </a:xfrm>
            <a:prstGeom prst="rect">
              <a:avLst/>
            </a:prstGeom>
          </p:spPr>
        </p:pic>
        <p:pic>
          <p:nvPicPr>
            <p:cNvPr id="9" name="Imagen 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97708" y="1543533"/>
              <a:ext cx="1609725" cy="1771650"/>
            </a:xfrm>
            <a:prstGeom prst="rect">
              <a:avLst/>
            </a:prstGeom>
          </p:spPr>
        </p:pic>
      </p:grpSp>
      <p:pic>
        <p:nvPicPr>
          <p:cNvPr id="10" name="Imagen 9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grpSp>
        <p:nvGrpSpPr>
          <p:cNvPr id="11" name="Grupo 10"/>
          <p:cNvGrpSpPr/>
          <p:nvPr/>
        </p:nvGrpSpPr>
        <p:grpSpPr>
          <a:xfrm>
            <a:off x="2681286" y="1758386"/>
            <a:ext cx="3781425" cy="1616572"/>
            <a:chOff x="2691677" y="1131590"/>
            <a:chExt cx="3781425" cy="1616572"/>
          </a:xfrm>
        </p:grpSpPr>
        <p:pic>
          <p:nvPicPr>
            <p:cNvPr id="1026" name="Picture 2" descr="Rendered Image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91677" y="1131590"/>
              <a:ext cx="3781425" cy="7715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Rendered Image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5039" y="1995686"/>
              <a:ext cx="3314700" cy="7524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52466" y="71279"/>
            <a:ext cx="2519975" cy="5030413"/>
            <a:chOff x="3275598" y="-10391"/>
            <a:chExt cx="3147814" cy="6285237"/>
          </a:xfrm>
        </p:grpSpPr>
        <p:pic>
          <p:nvPicPr>
            <p:cNvPr id="3" name="Picture 4" descr="fondo 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75598" y="-10391"/>
              <a:ext cx="3147814" cy="3147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4" descr="fondo 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75598" y="3127032"/>
              <a:ext cx="3147814" cy="3147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Grupo 4"/>
          <p:cNvGrpSpPr/>
          <p:nvPr/>
        </p:nvGrpSpPr>
        <p:grpSpPr>
          <a:xfrm flipH="1">
            <a:off x="6557355" y="71279"/>
            <a:ext cx="2519975" cy="5030413"/>
            <a:chOff x="3275598" y="-10391"/>
            <a:chExt cx="3147814" cy="6285237"/>
          </a:xfrm>
        </p:grpSpPr>
        <p:pic>
          <p:nvPicPr>
            <p:cNvPr id="6" name="Picture 4" descr="fondo 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75598" y="-10391"/>
              <a:ext cx="3147814" cy="3147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fondo 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75598" y="3127032"/>
              <a:ext cx="3147814" cy="3147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" name="Imagen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" y="2286"/>
            <a:ext cx="9141957" cy="5138927"/>
          </a:xfrm>
          <a:prstGeom prst="rect">
            <a:avLst/>
          </a:prstGeom>
        </p:spPr>
      </p:pic>
      <p:sp>
        <p:nvSpPr>
          <p:cNvPr id="14" name="Rectángulo 13"/>
          <p:cNvSpPr/>
          <p:nvPr/>
        </p:nvSpPr>
        <p:spPr>
          <a:xfrm>
            <a:off x="2462986" y="164313"/>
            <a:ext cx="42041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</a:rPr>
              <a:t>Perdí un juguete que me acompañó en mi infancia, pero gané el recuerdo del amor de quien me hizo ese regalo.</a:t>
            </a:r>
          </a:p>
        </p:txBody>
      </p:sp>
      <p:sp>
        <p:nvSpPr>
          <p:cNvPr id="15" name="Rectángulo 14"/>
          <p:cNvSpPr/>
          <p:nvPr/>
        </p:nvSpPr>
        <p:spPr>
          <a:xfrm>
            <a:off x="2596611" y="1337952"/>
            <a:ext cx="39421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</a:rPr>
              <a:t>Perdí mis privilegios y fantasías de niño, pero gané la oportunidad de crecer y vivir libremente.</a:t>
            </a:r>
          </a:p>
        </p:txBody>
      </p:sp>
      <p:sp>
        <p:nvSpPr>
          <p:cNvPr id="17" name="Rectángulo 16"/>
          <p:cNvSpPr/>
          <p:nvPr/>
        </p:nvSpPr>
        <p:spPr>
          <a:xfrm>
            <a:off x="2466499" y="2520524"/>
            <a:ext cx="42041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</a:rPr>
              <a:t>También perdí a mucha gente que quise y que amo todavía, pero gané el cariño y el ejemplo de sus vidas.</a:t>
            </a:r>
          </a:p>
        </p:txBody>
      </p:sp>
      <p:sp>
        <p:nvSpPr>
          <p:cNvPr id="18" name="Rectángulo 17"/>
          <p:cNvSpPr/>
          <p:nvPr/>
        </p:nvSpPr>
        <p:spPr>
          <a:xfrm>
            <a:off x="2431228" y="3675072"/>
            <a:ext cx="426983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Perdí momentos únicos de la vida porque lloraba en vez de sonreír, pero descubrí que es sembrando amor, como se cosecha amor.</a:t>
            </a:r>
          </a:p>
        </p:txBody>
      </p:sp>
    </p:spTree>
    <p:extLst>
      <p:ext uri="{BB962C8B-B14F-4D97-AF65-F5344CB8AC3E}">
        <p14:creationId xmlns:p14="http://schemas.microsoft.com/office/powerpoint/2010/main" val="2884934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52466" y="71279"/>
            <a:ext cx="2519975" cy="5030413"/>
            <a:chOff x="3275598" y="-10391"/>
            <a:chExt cx="3147814" cy="6285237"/>
          </a:xfrm>
        </p:grpSpPr>
        <p:pic>
          <p:nvPicPr>
            <p:cNvPr id="5" name="Picture 4" descr="fondo 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75598" y="-10391"/>
              <a:ext cx="3147814" cy="3147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4" descr="fondo 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75598" y="3127032"/>
              <a:ext cx="3147814" cy="3147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Grupo 6"/>
          <p:cNvGrpSpPr/>
          <p:nvPr/>
        </p:nvGrpSpPr>
        <p:grpSpPr>
          <a:xfrm flipH="1">
            <a:off x="6557355" y="71279"/>
            <a:ext cx="2519975" cy="5030413"/>
            <a:chOff x="3275598" y="-10391"/>
            <a:chExt cx="3147814" cy="6285237"/>
          </a:xfrm>
        </p:grpSpPr>
        <p:pic>
          <p:nvPicPr>
            <p:cNvPr id="8" name="Picture 4" descr="fondo 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75598" y="-10391"/>
              <a:ext cx="3147814" cy="3147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" descr="fondo 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75598" y="3127032"/>
              <a:ext cx="3147814" cy="31478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" y="2286"/>
            <a:ext cx="9141957" cy="5138927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2428611" y="109422"/>
            <a:ext cx="427135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</a:rPr>
              <a:t>Yo perdí muchas veces y muchas cosas en mi vida. Pero junto a ese “perder”, hoy intento el valor de “ganar”.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2417853" y="3757833"/>
            <a:ext cx="428211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</a:rPr>
              <a:t>Recomenzar es darse una nueva oportunidad, es renovar las esperanzas en la vida y lo más importante, creer en ti mismo.</a:t>
            </a:r>
          </a:p>
        </p:txBody>
      </p:sp>
      <p:sp>
        <p:nvSpPr>
          <p:cNvPr id="17" name="Rectángulo 16"/>
          <p:cNvSpPr/>
          <p:nvPr/>
        </p:nvSpPr>
        <p:spPr>
          <a:xfrm>
            <a:off x="2428611" y="1235781"/>
            <a:ext cx="427135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</a:rPr>
              <a:t>Porque siempre es posible luchar por lo que amamos, y porque siempre hay tiempo para empezar de nuevo.</a:t>
            </a:r>
          </a:p>
        </p:txBody>
      </p:sp>
      <p:sp>
        <p:nvSpPr>
          <p:cNvPr id="18" name="Rectángulo 17"/>
          <p:cNvSpPr/>
          <p:nvPr/>
        </p:nvSpPr>
        <p:spPr>
          <a:xfrm>
            <a:off x="2428611" y="2349947"/>
            <a:ext cx="427135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No importa en qué momento de la vida te cansaste. Lo que importa es que siempre es posible y necesario recomenzar.</a:t>
            </a:r>
          </a:p>
        </p:txBody>
      </p:sp>
    </p:spTree>
    <p:extLst>
      <p:ext uri="{BB962C8B-B14F-4D97-AF65-F5344CB8AC3E}">
        <p14:creationId xmlns:p14="http://schemas.microsoft.com/office/powerpoint/2010/main" val="4024540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GIF artista resplandor GIF por Erica Anderso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61132"/>
            <a:ext cx="2466969" cy="5020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GIF artista resplandor GIF por Erica Anderso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8805" y="61132"/>
            <a:ext cx="2466970" cy="5020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7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2594814" y="123478"/>
            <a:ext cx="39421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+mj-lt"/>
              </a:rPr>
              <a:t>¿Sufriste mucho en este periodo? … Fue </a:t>
            </a:r>
            <a:r>
              <a:rPr lang="es-ES" b="1" dirty="0" smtClean="0">
                <a:solidFill>
                  <a:schemeClr val="bg1"/>
                </a:solidFill>
                <a:latin typeface="+mj-lt"/>
              </a:rPr>
              <a:t>aprendizaje.</a:t>
            </a:r>
            <a:endParaRPr lang="es-ES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2354135" y="1020093"/>
            <a:ext cx="44085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+mj-lt"/>
              </a:rPr>
              <a:t>¿Lloraste mucho? </a:t>
            </a:r>
            <a:r>
              <a:rPr lang="es-ES" b="1" dirty="0" smtClean="0">
                <a:solidFill>
                  <a:schemeClr val="bg1"/>
                </a:solidFill>
                <a:latin typeface="+mj-lt"/>
              </a:rPr>
              <a:t>… Fue limpieza en el alma.</a:t>
            </a:r>
            <a:endParaRPr lang="es-ES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2267743" y="1688947"/>
            <a:ext cx="4505331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700" b="1" dirty="0">
                <a:solidFill>
                  <a:schemeClr val="bg1"/>
                </a:solidFill>
                <a:latin typeface="+mj-lt"/>
              </a:rPr>
              <a:t>¿Sentiste rencor? </a:t>
            </a:r>
            <a:r>
              <a:rPr lang="es-ES" sz="1700" b="1" dirty="0" smtClean="0">
                <a:solidFill>
                  <a:schemeClr val="bg1"/>
                </a:solidFill>
                <a:latin typeface="+mj-lt"/>
              </a:rPr>
              <a:t>… Fue </a:t>
            </a:r>
            <a:r>
              <a:rPr lang="es-ES" sz="1700" b="1" dirty="0">
                <a:solidFill>
                  <a:schemeClr val="bg1"/>
                </a:solidFill>
                <a:latin typeface="+mj-lt"/>
              </a:rPr>
              <a:t>para poder perdonar.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2275609" y="2316237"/>
            <a:ext cx="4572000" cy="61555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700" b="1" dirty="0">
                <a:solidFill>
                  <a:schemeClr val="bg1"/>
                </a:solidFill>
                <a:latin typeface="+mj-lt"/>
              </a:rPr>
              <a:t>¿Estuviste solitario en algunos momentos? </a:t>
            </a:r>
            <a:r>
              <a:rPr lang="es-ES" sz="1700" b="1" dirty="0" smtClean="0">
                <a:solidFill>
                  <a:schemeClr val="bg1"/>
                </a:solidFill>
                <a:latin typeface="+mj-lt"/>
              </a:rPr>
              <a:t>…</a:t>
            </a:r>
          </a:p>
          <a:p>
            <a:pPr algn="ctr"/>
            <a:r>
              <a:rPr lang="es-ES" sz="1700" b="1" dirty="0" smtClean="0">
                <a:solidFill>
                  <a:schemeClr val="bg1"/>
                </a:solidFill>
                <a:latin typeface="+mj-lt"/>
              </a:rPr>
              <a:t>Fue </a:t>
            </a:r>
            <a:r>
              <a:rPr lang="es-ES" sz="1700" b="1" dirty="0">
                <a:solidFill>
                  <a:schemeClr val="bg1"/>
                </a:solidFill>
                <a:latin typeface="+mj-lt"/>
              </a:rPr>
              <a:t>porque cerraste la puerta.</a:t>
            </a:r>
          </a:p>
        </p:txBody>
      </p:sp>
      <p:sp>
        <p:nvSpPr>
          <p:cNvPr id="11" name="Rectángulo 10"/>
          <p:cNvSpPr/>
          <p:nvPr/>
        </p:nvSpPr>
        <p:spPr>
          <a:xfrm>
            <a:off x="2275609" y="409669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+mj-lt"/>
              </a:rPr>
              <a:t>¿Te sientes solitario? </a:t>
            </a:r>
            <a:r>
              <a:rPr lang="es-ES" b="1" dirty="0" smtClean="0">
                <a:solidFill>
                  <a:schemeClr val="bg1"/>
                </a:solidFill>
                <a:latin typeface="+mj-lt"/>
              </a:rPr>
              <a:t>… Mira </a:t>
            </a:r>
            <a:r>
              <a:rPr lang="es-ES" b="1" dirty="0">
                <a:solidFill>
                  <a:schemeClr val="bg1"/>
                </a:solidFill>
                <a:latin typeface="+mj-lt"/>
              </a:rPr>
              <a:t>alrededor y encontrarás a mucha gente esperando tu sonrisa para acercarse más a ti.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2275609" y="3221563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+mj-lt"/>
              </a:rPr>
              <a:t>¿Creíste que todo se había perdido? </a:t>
            </a:r>
            <a:r>
              <a:rPr lang="es-ES" b="1" dirty="0" smtClean="0">
                <a:solidFill>
                  <a:schemeClr val="bg1"/>
                </a:solidFill>
                <a:latin typeface="+mj-lt"/>
              </a:rPr>
              <a:t>…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  <a:latin typeface="+mj-lt"/>
              </a:rPr>
              <a:t>Fue </a:t>
            </a:r>
            <a:r>
              <a:rPr lang="es-ES" b="1" dirty="0">
                <a:solidFill>
                  <a:schemeClr val="bg1"/>
                </a:solidFill>
                <a:latin typeface="+mj-lt"/>
              </a:rPr>
              <a:t>simplemente el inicio de tu mejora.</a:t>
            </a:r>
          </a:p>
        </p:txBody>
      </p:sp>
    </p:spTree>
    <p:extLst>
      <p:ext uri="{BB962C8B-B14F-4D97-AF65-F5344CB8AC3E}">
        <p14:creationId xmlns:p14="http://schemas.microsoft.com/office/powerpoint/2010/main" val="142757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litch Glow GIF por Erica Anderso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0"/>
            <a:ext cx="248376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Glitch Glow GIF por Erica Anderso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90" y="0"/>
            <a:ext cx="246298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7"/>
          </a:xfrm>
          <a:prstGeom prst="rect">
            <a:avLst/>
          </a:prstGeom>
        </p:spPr>
      </p:pic>
      <p:sp>
        <p:nvSpPr>
          <p:cNvPr id="12" name="Rectángulo 11"/>
          <p:cNvSpPr/>
          <p:nvPr/>
        </p:nvSpPr>
        <p:spPr>
          <a:xfrm>
            <a:off x="2417275" y="187935"/>
            <a:ext cx="430530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</a:rPr>
              <a:t>Recomenzar: Hoy es un excelente día para comenzar con un nuevo proyecto de vida.</a:t>
            </a:r>
          </a:p>
        </p:txBody>
      </p:sp>
      <p:sp>
        <p:nvSpPr>
          <p:cNvPr id="13" name="Rectángulo 12"/>
          <p:cNvSpPr/>
          <p:nvPr/>
        </p:nvSpPr>
        <p:spPr>
          <a:xfrm>
            <a:off x="2450798" y="3388806"/>
            <a:ext cx="423021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Si pensamos pequeño; lo pequeño nos vendrá. Si pensamos firmemente en lo mejor, en lo positivo y luchamos por </a:t>
            </a:r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alcanzarlo, </a:t>
            </a:r>
            <a:r>
              <a:rPr lang="es-ES" sz="2000" b="1" dirty="0">
                <a:solidFill>
                  <a:schemeClr val="bg1"/>
                </a:solidFill>
                <a:latin typeface="+mj-lt"/>
              </a:rPr>
              <a:t>lo mejor va a venir a nuestra vida.</a:t>
            </a:r>
          </a:p>
        </p:txBody>
      </p:sp>
      <p:sp>
        <p:nvSpPr>
          <p:cNvPr id="14" name="Rectángulo 13"/>
          <p:cNvSpPr/>
          <p:nvPr/>
        </p:nvSpPr>
        <p:spPr>
          <a:xfrm>
            <a:off x="2450798" y="1646037"/>
            <a:ext cx="42302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¿Dónde quieres llegar? Mira alto, sueña alto, anhela lo mejor de lo mejor, anhela todo lo bueno, pues la vida nos trae lo que anhelamos.</a:t>
            </a:r>
          </a:p>
        </p:txBody>
      </p:sp>
    </p:spTree>
    <p:extLst>
      <p:ext uri="{BB962C8B-B14F-4D97-AF65-F5344CB8AC3E}">
        <p14:creationId xmlns:p14="http://schemas.microsoft.com/office/powerpoint/2010/main" val="135316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GIF artista resplandor GIF por Erica Anderso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98" y="71523"/>
            <a:ext cx="2660480" cy="5020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GIF artista resplandor GIF por Erica Anderso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22971" y="71523"/>
            <a:ext cx="2660480" cy="5020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7"/>
          </a:xfrm>
          <a:prstGeom prst="rect">
            <a:avLst/>
          </a:prstGeom>
        </p:spPr>
      </p:pic>
      <p:sp>
        <p:nvSpPr>
          <p:cNvPr id="11" name="Rectángulo 10"/>
          <p:cNvSpPr/>
          <p:nvPr/>
        </p:nvSpPr>
        <p:spPr>
          <a:xfrm>
            <a:off x="3242435" y="627534"/>
            <a:ext cx="264636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000" b="1" i="1" dirty="0">
                <a:solidFill>
                  <a:schemeClr val="bg1"/>
                </a:solidFill>
                <a:latin typeface="+mj-lt"/>
              </a:rPr>
              <a:t>Hoy es el día de la </a:t>
            </a:r>
            <a:r>
              <a:rPr lang="es-ES" sz="2000" b="1" i="1" dirty="0" smtClean="0">
                <a:solidFill>
                  <a:schemeClr val="bg1"/>
                </a:solidFill>
                <a:latin typeface="+mj-lt"/>
              </a:rPr>
              <a:t>gran</a:t>
            </a:r>
          </a:p>
          <a:p>
            <a:pPr algn="ctr"/>
            <a:r>
              <a:rPr lang="es-ES" sz="2000" b="1" i="1" dirty="0" smtClean="0">
                <a:solidFill>
                  <a:schemeClr val="bg1"/>
                </a:solidFill>
                <a:latin typeface="+mj-lt"/>
              </a:rPr>
              <a:t>limpieza </a:t>
            </a:r>
            <a:r>
              <a:rPr lang="es-ES" sz="2000" b="1" i="1" dirty="0">
                <a:solidFill>
                  <a:schemeClr val="bg1"/>
                </a:solidFill>
                <a:latin typeface="+mj-lt"/>
              </a:rPr>
              <a:t>mental.</a:t>
            </a:r>
          </a:p>
        </p:txBody>
      </p:sp>
      <p:sp>
        <p:nvSpPr>
          <p:cNvPr id="12" name="Rectángulo 11"/>
          <p:cNvSpPr/>
          <p:nvPr/>
        </p:nvSpPr>
        <p:spPr>
          <a:xfrm>
            <a:off x="2450798" y="1653644"/>
            <a:ext cx="424060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</a:rPr>
              <a:t>Tira todo lo que te encadena al pasado que te hace daño. Arroja todo a la basura, limpia tu corazón, haz que esté listo para una nueva vida, y para un nuevo amor si te encuentras solo; pues somos apasionados, somos capaces de amar muchas veces, porque somos la </a:t>
            </a:r>
            <a:r>
              <a:rPr lang="es-ES" sz="2000" b="1" dirty="0" smtClean="0">
                <a:solidFill>
                  <a:schemeClr val="bg1"/>
                </a:solidFill>
              </a:rPr>
              <a:t>manifestación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</a:rPr>
              <a:t>del </a:t>
            </a:r>
            <a:r>
              <a:rPr lang="es-ES" sz="2000" b="1" dirty="0">
                <a:solidFill>
                  <a:schemeClr val="bg1"/>
                </a:solidFill>
              </a:rPr>
              <a:t>amor.</a:t>
            </a:r>
          </a:p>
        </p:txBody>
      </p:sp>
    </p:spTree>
    <p:extLst>
      <p:ext uri="{BB962C8B-B14F-4D97-AF65-F5344CB8AC3E}">
        <p14:creationId xmlns:p14="http://schemas.microsoft.com/office/powerpoint/2010/main" val="2104115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GIF artista resplandor GIF por Erica Anderso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98" y="71523"/>
            <a:ext cx="2660480" cy="5020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GIF artista resplandor GIF por Erica Anderso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22971" y="71523"/>
            <a:ext cx="2660480" cy="5020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7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265218" y="259943"/>
            <a:ext cx="457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La vida te llama, te invita a una nueva aventura, a un nuevo viaje, a un nuevo desafío.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2275609" y="1628095"/>
            <a:ext cx="457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latin typeface="+mj-lt"/>
              </a:rPr>
              <a:t>Proponte en este día a ti mismo que harás todo lo posible para alcanzar tus objetivos.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2712007" y="3363838"/>
            <a:ext cx="3739935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+mj-lt"/>
              </a:rPr>
              <a:t>Texto tomado de: </a:t>
            </a:r>
            <a:r>
              <a:rPr lang="es-ES" sz="1400" b="1" i="1" dirty="0" smtClean="0">
                <a:solidFill>
                  <a:schemeClr val="bg1"/>
                </a:solidFill>
                <a:latin typeface="+mj-lt"/>
              </a:rPr>
              <a:t>reflexiones-jarecus.com</a:t>
            </a:r>
          </a:p>
          <a:p>
            <a:pPr algn="ctr"/>
            <a:endParaRPr lang="es-ES" sz="14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+mj-lt"/>
              </a:rPr>
              <a:t>Música: </a:t>
            </a:r>
            <a:r>
              <a:rPr lang="fi-FI" sz="1400" b="1" i="1" dirty="0">
                <a:solidFill>
                  <a:schemeClr val="bg1"/>
                </a:solidFill>
                <a:latin typeface="+mj-lt"/>
              </a:rPr>
              <a:t>Yoshio Kimura</a:t>
            </a:r>
            <a:r>
              <a:rPr lang="fi-FI" sz="1400" b="1" dirty="0">
                <a:solidFill>
                  <a:schemeClr val="bg1"/>
                </a:solidFill>
                <a:latin typeface="+mj-lt"/>
              </a:rPr>
              <a:t> - Kiri ni musebu yoru</a:t>
            </a:r>
            <a:endParaRPr lang="es-ES" sz="14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+mj-lt"/>
              </a:rPr>
              <a:t>Edición y Realización: </a:t>
            </a:r>
            <a:r>
              <a:rPr lang="es-ES" sz="1400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+mj-lt"/>
              </a:rPr>
              <a:t>Medellín-Colombia</a:t>
            </a:r>
            <a:endParaRPr lang="es-ES" sz="14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18453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-1039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 dirty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 dirty="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3300" b="1" dirty="0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812672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29312</TotalTime>
  <Words>495</Words>
  <Application>Microsoft Office PowerPoint</Application>
  <PresentationFormat>Presentación en pantalla (16:9)</PresentationFormat>
  <Paragraphs>32</Paragraphs>
  <Slides>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2" baseType="lpstr">
      <vt:lpstr>Arial</vt:lpstr>
      <vt:lpstr>Calibri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C@B</cp:lastModifiedBy>
  <cp:revision>2520</cp:revision>
  <dcterms:created xsi:type="dcterms:W3CDTF">2012-12-20T15:47:10Z</dcterms:created>
  <dcterms:modified xsi:type="dcterms:W3CDTF">2019-04-05T00:28:10Z</dcterms:modified>
</cp:coreProperties>
</file>