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33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00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6suDIMeDLnI/kfGRro6hA==" hashData="DHOHQdbKG7WqwhxnFB/GsyZbBx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59539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4459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46980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10489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83618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28320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82723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02224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90354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97232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0112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67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83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997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689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089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9479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2882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1323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9775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446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216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850011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84826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921030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241384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43122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841942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03186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29486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6137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846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09212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227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34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slide" Target="slide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3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9.wdp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3.xml"/><Relationship Id="rId4" Type="http://schemas.microsoft.com/office/2007/relationships/hdphoto" Target="../media/hdphoto6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7.wdp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9.wdp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79512" y="2937718"/>
            <a:ext cx="84249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Misterios      humanos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6732240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512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540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u" pattern="hexagon"/>
        <p:sndAc>
          <p:stSnd loop="1">
            <p:snd r:embed="rId2" name="Ema -  1 BuenosDíasDulceEstrella.wav"/>
          </p:stSnd>
        </p:sndAc>
      </p:transition>
    </mc:Choice>
    <mc:Fallback>
      <p:transition spd="slow">
        <p:fade/>
        <p:sndAc>
          <p:stSnd loop="1">
            <p:snd r:embed="rId2" name="Ema -  1 BuenosDíasDulceEstrel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85145"/>
            <a:ext cx="61561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humano es 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tesoro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misterios que todavía confunde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médicos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científicos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sobre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detalles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funcionamiento.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923928" y="4593322"/>
            <a:ext cx="5220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Aquí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hay veintiséis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hechos sobre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cuerpo,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algunos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cuales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dejará asombrado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1916832"/>
            <a:ext cx="5467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una exageración decir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parte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cuerpo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milagro.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E:\Comprimir\1837_491934600854382_14665921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068961"/>
            <a:ext cx="3672407" cy="3672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omprimir\esqueleto-del-cuerpo-humano-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89" y="151620"/>
            <a:ext cx="3317007" cy="392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59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2008" y="980728"/>
            <a:ext cx="67322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Incluso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pierde su estómago,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bazo,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75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% de su hígado,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80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% de los intestinos,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riñón,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pulmón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prácticamente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órganos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área pélvica 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ingle…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72000" y="3599070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Durante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vida,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usted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producirá suficiente saliva para llenar dos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piscinas.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050" name="Picture 2" descr="E:\Comprimir\internal-organs-char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1788"/>
            <a:ext cx="2376264" cy="348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51720" y="2812866"/>
            <a:ext cx="38413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sería poco saludable, pero Vive.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008" y="344850"/>
            <a:ext cx="6785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Es posible para su cuerpo sobrevivir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sin una sorprendente gran parte de sus órganos internos.</a:t>
            </a:r>
          </a:p>
        </p:txBody>
      </p:sp>
      <p:pic>
        <p:nvPicPr>
          <p:cNvPr id="2052" name="Picture 4" descr="E:\Comprimir\Globito-de-sali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01008"/>
            <a:ext cx="4286250" cy="3181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724400" y="5961474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saliva no puede disolver algo, no puede probarlo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16016" y="472514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realidad,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Saliva es más importante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que se 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cuenta.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345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3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célula más grande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humano es el óvulo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pequeña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esperma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masculino.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4573577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4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músculo más fuerte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humano es la lengua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hueso más duro es la mandíbula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4" name="Picture 2" descr="E:\Comprimir\fecundacion-390_thum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4438650" cy="2847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Comprimir\nino_sacando_la_lengu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09" y="3645024"/>
            <a:ext cx="4467031" cy="29873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1882567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óvulo es realmente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única célula en el cuerpo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visible a simple vista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388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340768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pies tienen 52 huesos, representan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cuarta parte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los huesos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humano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868086" y="4265801"/>
            <a:ext cx="40243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pies tienen 500.000 glándulas sudoríparas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pueden producir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un litro de sudor al día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8" name="Picture 2" descr="E:\Comprimir\imagenes-de-p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3429001"/>
            <a:ext cx="471568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omprimir\ligamentos-pi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41764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08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omprimir\estomago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802" y="0"/>
            <a:ext cx="501119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omprimir\Circulatorio_mamifer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272" y="3429000"/>
            <a:ext cx="5766048" cy="3333750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62622"/>
            <a:ext cx="5976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7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ácido en el estómago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suficientemente fuerte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como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disolver las hojas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afeitar.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504" y="3113673"/>
            <a:ext cx="89289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8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   Los pulmones humanos contienen aproximadamente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2.400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kilómetros (1.500 millas) de las vías respiratorias y cavidades huecas de 300 a 500 millones,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una su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perficie t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otal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unos 70 metros cuadrados, aproximadamente la mism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superficie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media cancha de tenis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   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293096"/>
            <a:ext cx="3635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Además,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los capil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ares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rodean las c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avidades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pulmonares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fueran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desenrollados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y puestos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extremo a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extremo,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exten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derían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992 kilómetros.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796136" y="4725144"/>
            <a:ext cx="3347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Además,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pu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lmón izquierdo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ás pequeño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su p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ulmón derecho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para d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ejar espacio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corazón.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496" y="1286758"/>
            <a:ext cx="59766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razón de que no se come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 estómago,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las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células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pared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renuevan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tanta frecuencia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usted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Consigue 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nuevo estómago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tres a cuatro días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427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100000">
              <a:srgbClr val="7D8496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0466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9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estornudos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regularmente exceden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160 Kilómetros por hora,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451920" y="4573577"/>
            <a:ext cx="54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10.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Su cuerpo desprende bastante calor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30 minutos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hacer hervir medio galón de agua.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146" name="Picture 2" descr="E:\Comprimir\thSGP4CNT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339" y="188640"/>
            <a:ext cx="3012321" cy="1455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Comprimir\91722-004-A8A56C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16603"/>
            <a:ext cx="2557179" cy="1712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Comprimir\Madonna-en-Instagram-sud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40968"/>
            <a:ext cx="320040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1916832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mientras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tos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 kilómetros por hora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2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CBCBCB"/>
            </a:gs>
            <a:gs pos="12000">
              <a:srgbClr val="663300"/>
            </a:gs>
            <a:gs pos="98000">
              <a:srgbClr val="FFFF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412776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11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tiene suficiente hierro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hacer un clavo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3 pulgadas de largo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707904" y="3591014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  producción de cera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necesaria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buena salud 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oído.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170" name="Picture 2" descr="E:\Comprimir\Clav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908" y="260648"/>
            <a:ext cx="285750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Comprimir\Oido - orej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15502"/>
            <a:ext cx="3240360" cy="4045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707904" y="4509120"/>
            <a:ext cx="540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Protege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delicado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oído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interno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contra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bacterias, hongos, suciedad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incluso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insectos.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07904" y="5738480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También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limpia y lubrica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conducto auditivo externo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12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412776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13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persona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tiene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olor único,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excepción de los gemelos idénticos, que huelen igual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422108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14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dientes comienzan a crecer 6 meses antes 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nacimiento.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194" name="Picture 2" descr="E:\Comprimir\mal-olor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43" b="100000" l="333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30" y="649610"/>
            <a:ext cx="428625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Comprimir\BebÃ© riÃ©ndo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61" y="3429000"/>
            <a:ext cx="4428492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716016" y="5162416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Por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esta razón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uno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de cada 2.000 recién nacidos tiene un diente cuando nace.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325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68000">
              <a:schemeClr val="accent3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cabeza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bebé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cuarto de su longitud total, pero a la edad de 25 años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sólo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será una octava parte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longitud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total.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48472" y="3997513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16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bebés nacen con 300 huesos, pero para la edad adulta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número se reduce 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206.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218" name="Picture 2" descr="E:\Comprimir\Beb_ri_ndose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49" y="3530545"/>
            <a:ext cx="3410195" cy="3111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Comprimir\Cutest-Bab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83988"/>
            <a:ext cx="4317578" cy="2700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2203117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porque los huesos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cabeza crecen a una tasa mucho más lenta que el resto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huesos del cuerpo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48472" y="522164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Algunos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los huesos,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como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huesos del cráneo,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funden uno al otro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4600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63000">
              <a:srgbClr val="FAFCF7"/>
            </a:gs>
            <a:gs pos="30000">
              <a:schemeClr val="bg1"/>
            </a:gs>
            <a:gs pos="10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147" y="360446"/>
            <a:ext cx="54209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17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posible hacerse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cosquillas 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sí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mismo.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131840" y="4102040"/>
            <a:ext cx="57241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18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Menos de un tercio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raza humana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tiene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visión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20-20.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42" name="Picture 2" descr="E:\Comprimir\chojo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49961"/>
            <a:ext cx="3075383" cy="307538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Comprimir\bebe-riendo-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3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471515" cy="27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9512" y="966207"/>
            <a:ext cx="542096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porque cuando lo intenta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totalmente consciente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hora exacta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manera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el cosquilleo se producirá,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      a diferencia de cuando alguien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hace las cosquillas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5038144"/>
            <a:ext cx="57241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significa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dos de cada tres personas no  puede ver perfectamente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803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bg1">
                <a:lumMod val="70000"/>
                <a:lumOff val="30000"/>
              </a:schemeClr>
            </a:gs>
            <a:gs pos="0">
              <a:schemeClr val="accent3">
                <a:lumMod val="75000"/>
              </a:schemeClr>
            </a:gs>
            <a:gs pos="83000">
              <a:schemeClr val="accent3">
                <a:lumMod val="60000"/>
                <a:lumOff val="4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19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nariz puede recordar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50.000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olores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diferentes.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987824" y="4521314"/>
            <a:ext cx="57929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El cuerpo humano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estima que tiene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60.000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kilómetros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vasos sanguíneos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266" name="Picture 2" descr="E:\Comprimir\smelling_flow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124" y="260648"/>
            <a:ext cx="4513226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Comprimir\vasos sanguineos del cuerpo humano preservados por el metodo de plastinaciÃ³n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284797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1268760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mujer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oledor mejor que los hombres y seguirá siendo un oledor mejor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largo de su vida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0107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tx1"/>
            </a:gs>
            <a:gs pos="95000">
              <a:schemeClr val="accent2">
                <a:lumMod val="75000"/>
              </a:schemeClr>
            </a:gs>
            <a:gs pos="45000">
              <a:schemeClr val="accent2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404664"/>
            <a:ext cx="6732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21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Las tres cosas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las mujeres embarazadas sueñan sobre todo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durante 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primer trimestre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son ranas,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gusanos y plantas 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maceta.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11760" y="3356992"/>
            <a:ext cx="6713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 vida útil de un cabello humano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3 a 7 años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promedio.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290" name="Picture 2" descr="E:\Comprimir\fotos-peinados-moda-elegantes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83" l="0" r="970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3941"/>
            <a:ext cx="2627784" cy="385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E:\Comprimir\embarazad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74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984"/>
            <a:ext cx="3024336" cy="291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07504" y="1614279"/>
            <a:ext cx="6732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científicos no tienen ni idea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porqué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así,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atribuyen al creciente desequilibrio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las hormonas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durante el embarazo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11760" y="4291349"/>
            <a:ext cx="6713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día la persona promedio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pierde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60-100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hebras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cabello.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411760" y="5214679"/>
            <a:ext cx="6713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te preocupes,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debes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perder más del 50%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pelos de su cuero cabelludo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antes de que sea evidente para cualquiera.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6973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Comprimir\thBR29PMM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385" y="116632"/>
            <a:ext cx="265709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24" y="442407"/>
            <a:ext cx="63001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23</a:t>
            </a: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célula del cerebro humano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puede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almacenar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5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veces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información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una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enciclopedia.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4501569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24</a:t>
            </a: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diente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la única parte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cuerpo humano que no puede repararse a sí mismo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51520" y="2348880"/>
            <a:ext cx="6300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Aunque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interpreta las señales de dolor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resto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cuerpo,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cerebro no puede sentir su dolor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1340768"/>
            <a:ext cx="63001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Su cerebro utiliza 20% del oxígeno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entra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torrente sanguíneo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, y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compone de 80%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agua.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Picture 3" descr="E:\Comprimir\sonrisa blo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6" y="3501008"/>
            <a:ext cx="399059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67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A97D"/>
            </a:gs>
            <a:gs pos="50000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025441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ojos siempre son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mismo tamaño que al nacimiento pero su nariz y orejas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nunca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dejan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crecer.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44008" y="4501569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</a:rPr>
              <a:t>26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los 60 años de edad,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60% de 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hombres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y un 40% de las mujeres roncan.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4338" name="Picture 2" descr="E:\Comprimir\Oj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3063"/>
            <a:ext cx="4332288" cy="2790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E:\Comprimir\CÃ³mo-hacer-una-cura-natural-para-los-ronquid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392488" cy="33019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29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9512" y="2937718"/>
            <a:ext cx="84249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Misterios      humanos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5287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000">
        <p:sndAc>
          <p:stSnd loop="1">
            <p:snd r:embed="rId2" name="Ema -  1 BuenosDíasDulceEstrella.wav"/>
          </p:stSnd>
        </p:sndAc>
      </p:transition>
    </mc:Choice>
    <mc:Fallback>
      <p:transition advClick="0" advTm="1000">
        <p:sndAc>
          <p:stSnd loop="1">
            <p:snd r:embed="rId2" name="Ema -  1 BuenosDíasDulceEstrell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85145"/>
            <a:ext cx="61561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humano es 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tesoro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misterios que todavía confunde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médicos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científicos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sobre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detalles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funcionamiento.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923928" y="4593322"/>
            <a:ext cx="5220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Aquí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hay veintiséis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hechos sobre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cuerpo,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algunos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cuales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dejará asombrado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1916832"/>
            <a:ext cx="5467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una exageración decir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parte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cuerpo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milagro.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6" name="Picture 2" descr="E:\Comprimir\1837_491934600854382_14665921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068961"/>
            <a:ext cx="3672407" cy="36724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Comprimir\esqueleto-del-cuerpo-humano-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489" y="151620"/>
            <a:ext cx="3317007" cy="392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6105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8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2008" y="980728"/>
            <a:ext cx="67322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Incluso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pierde su estómago,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bazo,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75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% de su hígado,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80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% de los intestinos,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riñón,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pulmón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prácticamente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órganos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área pélvica 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ingle…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572000" y="3599070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Durante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vida,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usted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producirá suficiente saliva para llenar dos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piscinas.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050" name="Picture 2" descr="E:\Comprimir\internal-organs-chart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1788"/>
            <a:ext cx="2376264" cy="3481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051720" y="2812866"/>
            <a:ext cx="38413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sería poco saludable, pero Vive.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008" y="344850"/>
            <a:ext cx="6785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Es posible para su cuerpo sobrevivir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sin una sorprendente gran parte de sus órganos internos.</a:t>
            </a:r>
          </a:p>
        </p:txBody>
      </p:sp>
      <p:pic>
        <p:nvPicPr>
          <p:cNvPr id="2052" name="Picture 4" descr="E:\Comprimir\Globito-de-sali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01008"/>
            <a:ext cx="4286250" cy="3181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724400" y="5961474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saliva no puede disolver algo, no puede probarlo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716016" y="472514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realidad,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Saliva es más importante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que se 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cuenta.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088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5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8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6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21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3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célula más grande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humano es el óvulo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pequeña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esperma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masculino.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4573577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4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músculo más fuerte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humano es la lengua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hueso más duro es la mandíbula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4" name="Picture 2" descr="E:\Comprimir\fecundacion-390_thumb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4438650" cy="2847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Comprimir\nino_sacando_la_lengu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09" y="3645024"/>
            <a:ext cx="4467031" cy="29873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1882567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óvulo es realmente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única célula en el cuerpo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visible a simple vista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283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1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340768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pies tienen 52 huesos, representan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cuarta parte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los huesos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humano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868086" y="4265801"/>
            <a:ext cx="40243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pies tienen 500.000 glándulas sudoríparas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pueden producir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un litro de sudor al día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8" name="Picture 2" descr="E:\Comprimir\imagenes-de-pi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3429001"/>
            <a:ext cx="4715687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Comprimir\ligamentos-pie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41764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363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9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6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omprimir\estomago.gif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802" y="0"/>
            <a:ext cx="501119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Comprimir\Circulatorio_mamifer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272" y="3429000"/>
            <a:ext cx="5766048" cy="3333750"/>
          </a:xfrm>
          <a:prstGeom prst="rect">
            <a:avLst/>
          </a:prstGeom>
          <a:noFill/>
          <a:effectLst>
            <a:softEdge rad="508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62622"/>
            <a:ext cx="5976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7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ácido en el estómago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suficientemente fuerte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como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disolver las hojas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afeitar.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7504" y="3113673"/>
            <a:ext cx="89289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8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   Los pulmones humanos contienen aproximadamente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2.400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kilómetros (1.500 millas) de las vías respiratorias y cavidades huecas de 300 a 500 millones,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una su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perficie t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otal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unos 70 metros cuadrados, aproximadamente la mism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superficie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media cancha de tenis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    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566607"/>
            <a:ext cx="36358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todos los capil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ares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rodean las c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avidades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pulmonares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fueran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desenrollados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y puestos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extremo a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extremo,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exten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derían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992 kilómetros.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796136" y="4725144"/>
            <a:ext cx="33478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Además,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pu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lmón izquierdo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ás pequeño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su p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ulmón derecho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para d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ejar espacio</a:t>
            </a:r>
            <a:r>
              <a:rPr lang="es-PE" sz="2000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PE" sz="2000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corazón.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496" y="1286758"/>
            <a:ext cx="59766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razón de que no se come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 estómago,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las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células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pared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renuevan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tanta frecuencia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usted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Consigue 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nuevo estómago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tres a cuatro días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75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6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44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46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FFFFFF"/>
            </a:gs>
            <a:gs pos="100000">
              <a:srgbClr val="7D8496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0466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9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estornudos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regularmente exceden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160 Kilómetros por hora,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451920" y="4573577"/>
            <a:ext cx="54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10.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 Su cuerpo desprende bastante calor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30 minutos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hacer hervir medio galón de agua.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146" name="Picture 2" descr="E:\Comprimir\thSGP4CNT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339" y="188640"/>
            <a:ext cx="3012321" cy="1455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Comprimir\91722-004-A8A56C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16603"/>
            <a:ext cx="2557179" cy="1712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Comprimir\Madonna-en-Instagram-sud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40968"/>
            <a:ext cx="320040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1916832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mientras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tos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 kilómetros por hora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434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6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9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65000">
              <a:srgbClr val="CBCBCB"/>
            </a:gs>
            <a:gs pos="12000">
              <a:srgbClr val="663300"/>
            </a:gs>
            <a:gs pos="98000">
              <a:srgbClr val="FFFFF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412776"/>
            <a:ext cx="58326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11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cuerpo tiene suficiente hierro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hacer un clavo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3 pulgadas de largo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707904" y="3591014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  producción de cera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necesaria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para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buena salud 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oído.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170" name="Picture 2" descr="E:\Comprimir\Clav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908" y="260648"/>
            <a:ext cx="285750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Comprimir\Oido - orej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15502"/>
            <a:ext cx="3240360" cy="4045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707904" y="4509120"/>
            <a:ext cx="540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Protege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delicado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oído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interno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contra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bacterias, hongos, suciedad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incluso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insectos.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707904" y="5738480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También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limpia y lubrica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conducto auditivo externo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136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8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1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7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412776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13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persona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tiene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olor único,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excepción de los gemelos idénticos, que huelen igual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716016" y="422108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14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dientes comienzan a crecer 6 meses antes 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nacimiento.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194" name="Picture 2" descr="E:\Comprimir\mal-olor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43" b="100000" l="333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30" y="649610"/>
            <a:ext cx="428625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Comprimir\BebÃ© riÃ©ndo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61" y="3429000"/>
            <a:ext cx="4428492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716016" y="5162416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Por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esta razón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uno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de cada 2.000 recién nacidos tiene un diente cuando nace.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591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9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68000">
              <a:schemeClr val="accent3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cabeza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bebé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cuarto de su longitud total, pero a la edad de 25 años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sólo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será una octava parte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su longitud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total.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48472" y="3997513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16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bebés nacen con 300 huesos, pero para la edad adulta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número se reduce 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206.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218" name="Picture 2" descr="E:\Comprimir\Beb_ri_ndose_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49" y="3530545"/>
            <a:ext cx="3410195" cy="3111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Comprimir\Cutest-Bab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83988"/>
            <a:ext cx="4317578" cy="2700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2203117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porque los huesos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cabeza crecen a una tasa mucho más lenta que el resto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huesos del cuerpo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48472" y="522164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Algunos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los huesos,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como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huesos del cráneo,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funden uno al otro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6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1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7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63000">
              <a:srgbClr val="FAFCF7"/>
            </a:gs>
            <a:gs pos="30000">
              <a:schemeClr val="bg1"/>
            </a:gs>
            <a:gs pos="10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9147" y="360446"/>
            <a:ext cx="54209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17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posible hacerse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cosquillas 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sí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mismo.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131840" y="4102040"/>
            <a:ext cx="57241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18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Menos de un tercio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raza humana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tiene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visión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20-20.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42" name="Picture 2" descr="E:\Comprimir\chojo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49961"/>
            <a:ext cx="3075383" cy="307538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Comprimir\bebe-riendo-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37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471515" cy="27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9512" y="966207"/>
            <a:ext cx="542096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porque cuando lo intenta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totalmente consciente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hora exacta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y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manera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el cosquilleo se producirá,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       a diferencia de cuando alguien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hace las cosquillas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5038144"/>
            <a:ext cx="57241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significa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dos de cada tres personas no  puede ver perfectamente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349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6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10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6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37000">
              <a:schemeClr val="bg1">
                <a:lumMod val="70000"/>
                <a:lumOff val="30000"/>
              </a:schemeClr>
            </a:gs>
            <a:gs pos="0">
              <a:schemeClr val="accent3">
                <a:lumMod val="75000"/>
              </a:schemeClr>
            </a:gs>
            <a:gs pos="83000">
              <a:schemeClr val="accent3">
                <a:lumMod val="60000"/>
                <a:lumOff val="4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6044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19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nariz puede recordar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50.000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olores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diferentes.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987824" y="4521314"/>
            <a:ext cx="57929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20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El cuerpo humano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estima que tiene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60.000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kilómetros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vasos sanguíneos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1266" name="Picture 2" descr="E:\Comprimir\smelling_flow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124" y="260648"/>
            <a:ext cx="4513226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Comprimir\vasos sanguineos del cuerpo humano preservados por el metodo de plastinaciÃ³n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284797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1268760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si 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mujer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un oledor mejor que los hombres y seguirá siendo un oledor mejor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largo de su vida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058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1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1000">
              <a:schemeClr val="tx1"/>
            </a:gs>
            <a:gs pos="95000">
              <a:schemeClr val="accent2">
                <a:lumMod val="75000"/>
              </a:schemeClr>
            </a:gs>
            <a:gs pos="45000">
              <a:schemeClr val="accent2">
                <a:lumMod val="40000"/>
                <a:lumOff val="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404664"/>
            <a:ext cx="6732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21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Las tres cosas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que las mujeres embarazadas sueñan sobre todo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durante su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primer trimestre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son ranas,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gusanos y plantas 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maceta.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411760" y="3356992"/>
            <a:ext cx="6713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22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 La vida útil de un cabello humano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3 a 7 años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promedio.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290" name="Picture 2" descr="E:\Comprimir\fotos-peinados-moda-elegantes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83" l="0" r="9700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13941"/>
            <a:ext cx="2627784" cy="385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E:\Comprimir\embarazad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744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984"/>
            <a:ext cx="3024336" cy="291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07504" y="1614279"/>
            <a:ext cx="6732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científicos no tienen ni idea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porqué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esto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así,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 atribuyen al creciente desequilibrio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las hormonas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el cuerpo durante el embarazo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411760" y="4291349"/>
            <a:ext cx="6713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Cada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día la persona promedio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pierde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60-100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hebras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cabello.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411760" y="5214679"/>
            <a:ext cx="67139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Pero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no te preocupes,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debes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perder más del 50%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pelos de su cuero cabelludo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antes de que sea evidente para cualquiera.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7391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25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38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Comprimir\thBR29PMM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385" y="116632"/>
            <a:ext cx="265709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24" y="442407"/>
            <a:ext cx="63001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23</a:t>
            </a: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La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célula del cerebro humano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puede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almacenar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5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veces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más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información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una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enciclopedia.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72000" y="4501569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24</a:t>
            </a:r>
            <a:r>
              <a:rPr lang="es-PE" sz="2000" b="1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diente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es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la única parte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cuerpo humano que no puede repararse a sí mismo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51520" y="2348880"/>
            <a:ext cx="63001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Aunque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interpreta las señales de dolor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resto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cuerpo,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cerebro no puede sentir su dolor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1520" y="1340768"/>
            <a:ext cx="63001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Su cerebro utiliza 20% del oxígeno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que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entra </a:t>
            </a:r>
            <a:endParaRPr lang="es-PE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el torrente sanguíneo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, y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compone de 80% </a:t>
            </a:r>
            <a:r>
              <a:rPr lang="es-PE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agua.</a:t>
            </a:r>
            <a:endParaRPr lang="es-MX" sz="2000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4" name="Picture 3" descr="E:\Comprimir\sonrisa blog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6" y="3501008"/>
            <a:ext cx="399059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291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250"/>
                            </p:stCondLst>
                            <p:childTnLst>
                              <p:par>
                                <p:cTn id="2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2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7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FBA97D"/>
            </a:gs>
            <a:gs pos="50000">
              <a:srgbClr val="FBD49C"/>
            </a:gs>
            <a:gs pos="100000">
              <a:srgbClr val="FEE7F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1025441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25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ojos siempre son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del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mismo tamaño que al nacimiento pero su nariz y orejas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nunca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dejan de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  <a:cs typeface="Times New Roman"/>
              </a:rPr>
              <a:t>crecer.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44008" y="4501569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</a:rPr>
              <a:t>26</a:t>
            </a:r>
            <a:r>
              <a:rPr lang="es-PE" sz="2000" b="1" dirty="0">
                <a:solidFill>
                  <a:srgbClr val="1F497D"/>
                </a:solidFill>
                <a:latin typeface="Helvetica"/>
                <a:ea typeface="Times New Roman"/>
              </a:rPr>
              <a:t>.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 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A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los 60 años de edad, </a:t>
            </a:r>
            <a:endParaRPr lang="es-PE" sz="2000" dirty="0">
              <a:solidFill>
                <a:srgbClr val="1F497D"/>
              </a:solidFill>
              <a:latin typeface="Helvetica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un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60% de los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hombres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 </a:t>
            </a:r>
            <a:r>
              <a:rPr lang="es-PE" sz="2000" dirty="0">
                <a:solidFill>
                  <a:srgbClr val="1F497D"/>
                </a:solidFill>
                <a:latin typeface="Helvetica"/>
                <a:ea typeface="Times New Roman"/>
              </a:rPr>
              <a:t>y un 40% de las mujeres roncan.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4338" name="Picture 2" descr="E:\Comprimir\Oj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3063"/>
            <a:ext cx="4332288" cy="2790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E:\Comprimir\CÃ³mo-hacer-una-cura-natural-para-los-ronquid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4392488" cy="33019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4051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34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9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8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A97D"/>
            </a:gs>
            <a:gs pos="75000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21:31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22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Buenos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dias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dulce estrella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Hermanos Carreón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597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  <a:endParaRPr lang="es-MX" dirty="0">
              <a:solidFill>
                <a:prstClr val="white">
                  <a:lumMod val="8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4769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">
        <p14:shred/>
      </p:transition>
    </mc:Choice>
    <mc:Fallback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1161</Words>
  <Application>Microsoft Office PowerPoint</Application>
  <PresentationFormat>Presentación en pantalla (4:3)</PresentationFormat>
  <Paragraphs>312</Paragraphs>
  <Slides>33</Slides>
  <Notes>0</Notes>
  <HiddenSlides>16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33</vt:i4>
      </vt:variant>
    </vt:vector>
  </HeadingPairs>
  <TitlesOfParts>
    <vt:vector size="42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15</cp:revision>
  <dcterms:created xsi:type="dcterms:W3CDTF">2015-03-21T13:32:37Z</dcterms:created>
  <dcterms:modified xsi:type="dcterms:W3CDTF">2015-03-23T04:42:25Z</dcterms:modified>
  <cp:contentStatus/>
</cp:coreProperties>
</file>