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7"/>
  </p:notesMasterIdLst>
  <p:sldIdLst>
    <p:sldId id="302" r:id="rId4"/>
    <p:sldId id="304" r:id="rId5"/>
    <p:sldId id="256" r:id="rId6"/>
    <p:sldId id="295" r:id="rId7"/>
    <p:sldId id="286" r:id="rId8"/>
    <p:sldId id="276" r:id="rId9"/>
    <p:sldId id="270" r:id="rId10"/>
    <p:sldId id="317" r:id="rId11"/>
    <p:sldId id="293" r:id="rId12"/>
    <p:sldId id="288" r:id="rId13"/>
    <p:sldId id="319" r:id="rId14"/>
    <p:sldId id="311" r:id="rId15"/>
    <p:sldId id="279" r:id="rId16"/>
    <p:sldId id="284" r:id="rId17"/>
    <p:sldId id="272" r:id="rId18"/>
    <p:sldId id="278" r:id="rId19"/>
    <p:sldId id="309" r:id="rId20"/>
    <p:sldId id="305" r:id="rId21"/>
    <p:sldId id="277" r:id="rId22"/>
    <p:sldId id="308" r:id="rId23"/>
    <p:sldId id="310" r:id="rId24"/>
    <p:sldId id="303" r:id="rId25"/>
    <p:sldId id="321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Pjke6LsNWr76ZW5O+XL0Q==" hashData="g1hGv2QaQANcyfwaq1VA1nK888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srgbClr val="FF0000"/>
    </p:penClr>
  </p:showPr>
  <p:clrMru>
    <a:srgbClr val="4A8DD6"/>
    <a:srgbClr val="F8B278"/>
    <a:srgbClr val="FFFFFF"/>
    <a:srgbClr val="FF9900"/>
    <a:srgbClr val="6699FF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36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FE010A-6D6E-42FD-88BF-EE19F2A39954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143CD-4246-495A-9EF0-20DB207D27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143CD-4246-495A-9EF0-20DB207D274D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51A88-E51A-489E-A3B7-B855AE37BC10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0F586-7414-48F9-8BAE-05FA7EF816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3540E-4E1F-4D33-94F0-248F63C7D778}" type="datetimeFigureOut">
              <a:rPr lang="es-ES" smtClean="0"/>
              <a:pPr/>
              <a:t>31/03/2014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D68A4-1932-476B-A76A-CE409D3191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5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bligoo.com/media/users/16/814428/images/public/187154/hada.gif?v=1365456613216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fondos-hd.com/user-content/uploads/wall/o/3/%5BWallpapersMania%5D_vol149-03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1405" y="0"/>
            <a:ext cx="5415041" cy="3143248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fc01.deviantart.net/fs71/f/2011/314/4/0/autumn_is_in_kinkade__s_style_by_mariwa_fallenangel-d4fphlo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8929718" cy="685800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428992" y="2285992"/>
            <a:ext cx="44291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 w="3175"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CASA</a:t>
            </a:r>
            <a:endParaRPr lang="es-ES" sz="4800" b="1" dirty="0">
              <a:ln w="3175">
                <a:solidFill>
                  <a:srgbClr val="FF00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00430" y="5072074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>
                  <a:solidFill>
                    <a:srgbClr val="FF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Hogar</a:t>
            </a:r>
            <a:endParaRPr lang="es-ES" sz="4800" b="1" dirty="0">
              <a:ln>
                <a:solidFill>
                  <a:srgbClr val="FF00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600" y="6165304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Automatico</a:t>
            </a:r>
            <a:endParaRPr lang="es-ES" sz="2000" dirty="0">
              <a:ln>
                <a:solidFill>
                  <a:srgbClr val="92D050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440" y="5733257"/>
            <a:ext cx="1918538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25241">
    <p:sndAc>
      <p:stSnd loop="1">
        <p:snd r:embed="rId2" name="Enio Moricone - Cond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repeatCount="200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opias de casas\Diapositiva3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C:\Users\Eleni\Desktop\La Primavera  Helen\1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3528" y="260648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Aquel que encuentra la paz en su hogar ,ya sea rey ó aldeano, es de todos los seres humanos el más feliz </a:t>
            </a:r>
            <a:endParaRPr lang="es-ES" sz="2400" dirty="0"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07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C:\Users\Eleni\Desktop\Copias de casas\Diapositiva1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217024" cy="6858000"/>
          </a:xfrm>
          <a:prstGeom prst="rect">
            <a:avLst/>
          </a:prstGeom>
          <a:solidFill>
            <a:srgbClr val="C00000">
              <a:alpha val="81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4" descr="C:\Users\Eleni\Desktop\Copias de casas\Diapositiva4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188640"/>
            <a:ext cx="3960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 que me dominó es el animal humano , el </a:t>
            </a:r>
            <a:r>
              <a:rPr lang="es-ES" sz="2000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nucleo</a:t>
            </a:r>
            <a:r>
              <a:rPr lang="es-ES" sz="2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familiar , la familia , el hogar .Es darle al ser humano su cascara. </a:t>
            </a:r>
            <a:endParaRPr lang="es-ES" sz="20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34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:\Users\Eleni\Desktop\Copias de casas\Diapositiva40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Trapecio"/>
          <p:cNvSpPr/>
          <p:nvPr/>
        </p:nvSpPr>
        <p:spPr>
          <a:xfrm>
            <a:off x="0" y="3357562"/>
            <a:ext cx="9144000" cy="3500438"/>
          </a:xfrm>
          <a:prstGeom prst="trapezoid">
            <a:avLst>
              <a:gd name="adj" fmla="val 58216"/>
            </a:avLst>
          </a:prstGeom>
          <a:blipFill dpi="0" rotWithShape="1">
            <a:blip r:embed="rId3" cstate="email">
              <a:alphaModFix amt="82000"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Combinar"/>
          <p:cNvSpPr/>
          <p:nvPr/>
        </p:nvSpPr>
        <p:spPr>
          <a:xfrm rot="16200000">
            <a:off x="-2393165" y="2393165"/>
            <a:ext cx="6858000" cy="2071670"/>
          </a:xfrm>
          <a:prstGeom prst="flowChartMerge">
            <a:avLst/>
          </a:prstGeom>
          <a:blipFill dpi="0" rotWithShape="1">
            <a:blip r:embed="rId3" cstate="email">
              <a:alphaModFix amt="91000"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Combinar"/>
          <p:cNvSpPr/>
          <p:nvPr/>
        </p:nvSpPr>
        <p:spPr>
          <a:xfrm rot="16200000" flipV="1">
            <a:off x="4679165" y="2393165"/>
            <a:ext cx="6858000" cy="2071670"/>
          </a:xfrm>
          <a:prstGeom prst="flowChartMerge">
            <a:avLst/>
          </a:prstGeom>
          <a:blipFill dpi="0" rotWithShape="1">
            <a:blip r:embed="rId3" cstate="email">
              <a:alphaModFix amt="91000"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Trapecio"/>
          <p:cNvSpPr/>
          <p:nvPr/>
        </p:nvSpPr>
        <p:spPr>
          <a:xfrm flipV="1">
            <a:off x="0" y="0"/>
            <a:ext cx="9144000" cy="3357562"/>
          </a:xfrm>
          <a:prstGeom prst="trapezoid">
            <a:avLst>
              <a:gd name="adj" fmla="val 59918"/>
            </a:avLst>
          </a:prstGeom>
          <a:blipFill dpi="0" rotWithShape="1">
            <a:blip r:embed="rId3" cstate="email">
              <a:alphaModFix amt="82000"/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Picture 1" descr="C:\Users\Eleni\Desktop\Copias de casas\Diapositiva19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23528" y="321297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Los mejores momentos de mi vida han sido aquellos que he disfrutado en mi hogar ,en el seno de mi  familia</a:t>
            </a:r>
            <a:endParaRPr lang="es-ES" sz="24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23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Eleni\Desktop\Copias de casas\Diapositiva25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620688"/>
            <a:ext cx="9144000" cy="6237312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Picture 2" descr="C:\Users\Eleni\Desktop\Copias de casas\Diapositiva2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23928" y="454967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mas triste y gris que sea nuestro hogar ,la gente de carne y hueso prefiere vivir en Él y no en otro sitio, aunque ese otro sitio sea muy hermoso. No hay nada como el hogar.</a:t>
            </a:r>
            <a:endParaRPr lang="es-ES" sz="24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59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Copias de casas\Diapositiva33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F497D">
              <a:lumMod val="60000"/>
              <a:lumOff val="40000"/>
              <a:alpha val="6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15" descr="C:\Users\Eleni\Desktop\Copias de casas\Diapositiva43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75856" y="508518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lugar que amamos ,ese es nuestro hogar, un  hogar que nuestros pies pueden abandonar ,pero no nuestros corazones</a:t>
            </a:r>
            <a:endParaRPr lang="es-ES" sz="24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29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C:\Users\Eleni\Desktop\Copias de casas\Diapositiva18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4572032" cy="3500438"/>
          </a:xfrm>
          <a:prstGeom prst="rect">
            <a:avLst/>
          </a:prstGeom>
          <a:solidFill>
            <a:srgbClr val="666633"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1968" y="0"/>
            <a:ext cx="4572032" cy="3500462"/>
          </a:xfrm>
          <a:prstGeom prst="rect">
            <a:avLst/>
          </a:prstGeom>
          <a:solidFill>
            <a:srgbClr val="666633"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3500438"/>
            <a:ext cx="4572032" cy="3357562"/>
          </a:xfrm>
          <a:prstGeom prst="rect">
            <a:avLst/>
          </a:prstGeom>
          <a:solidFill>
            <a:srgbClr val="666633"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571968" y="3500438"/>
            <a:ext cx="4572032" cy="3357562"/>
          </a:xfrm>
          <a:prstGeom prst="rect">
            <a:avLst/>
          </a:prstGeom>
          <a:solidFill>
            <a:srgbClr val="666633"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5" descr="C:\Users\Eleni\Desktop\Copias de casas\Diapositiva5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827584" y="4005064"/>
            <a:ext cx="7128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Para el hombre ,como para el pájaro el mundo ofrece muchos sitios donde posarse ,pero nidos solamente UNO su HOGAR.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06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Eleni\Desktop\La Primavera  Helen\1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76200" y="0"/>
            <a:ext cx="9220200" cy="6857999"/>
          </a:xfrm>
          <a:prstGeom prst="rect">
            <a:avLst/>
          </a:prstGeom>
          <a:noFill/>
        </p:spPr>
      </p:pic>
      <p:sp>
        <p:nvSpPr>
          <p:cNvPr id="8" name="7 Marco"/>
          <p:cNvSpPr/>
          <p:nvPr/>
        </p:nvSpPr>
        <p:spPr>
          <a:xfrm>
            <a:off x="0" y="260648"/>
            <a:ext cx="8892480" cy="6408712"/>
          </a:xfrm>
          <a:prstGeom prst="frame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Marco"/>
          <p:cNvSpPr/>
          <p:nvPr/>
        </p:nvSpPr>
        <p:spPr>
          <a:xfrm>
            <a:off x="1043608" y="1268760"/>
            <a:ext cx="6552728" cy="4248472"/>
          </a:xfrm>
          <a:prstGeom prst="frame">
            <a:avLst>
              <a:gd name="adj1" fmla="val 18611"/>
            </a:avLst>
          </a:prstGeom>
          <a:solidFill>
            <a:srgbClr val="2A65AC"/>
          </a:solidFill>
          <a:ln w="25400" cap="flat" cmpd="sng" algn="ctr">
            <a:noFill/>
            <a:prstDash val="solid"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Marco"/>
          <p:cNvSpPr/>
          <p:nvPr/>
        </p:nvSpPr>
        <p:spPr>
          <a:xfrm>
            <a:off x="2195736" y="2204864"/>
            <a:ext cx="4248472" cy="2232248"/>
          </a:xfrm>
          <a:prstGeom prst="frame">
            <a:avLst>
              <a:gd name="adj1" fmla="val 29278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Picture 2" descr="C:\Users\Eleni\Desktop\Copias de casas\Diapositiva10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339752" y="4303455"/>
            <a:ext cx="64807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El amor empieza en el hogar .Si no nos amamos los que convivimos las veinticuatro horas ¿Cómo vamos a amar a los que no vemos más que una sola vez en la vida?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24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C:\Users\Eleni\Desktop\Copias de casas\Diapositiva31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0" y="0"/>
            <a:ext cx="4104456" cy="6309320"/>
          </a:xfrm>
          <a:prstGeom prst="moon">
            <a:avLst/>
          </a:prstGeom>
          <a:solidFill>
            <a:srgbClr val="E3A129">
              <a:alpha val="64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5148064" y="0"/>
            <a:ext cx="3995936" cy="6237312"/>
          </a:xfrm>
          <a:prstGeom prst="moon">
            <a:avLst/>
          </a:prstGeom>
          <a:solidFill>
            <a:srgbClr val="E3A129">
              <a:alpha val="64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Luna"/>
          <p:cNvSpPr/>
          <p:nvPr/>
        </p:nvSpPr>
        <p:spPr>
          <a:xfrm flipH="1">
            <a:off x="4067944" y="188640"/>
            <a:ext cx="3778772" cy="5544616"/>
          </a:xfrm>
          <a:prstGeom prst="moon">
            <a:avLst/>
          </a:prstGeom>
          <a:solidFill>
            <a:srgbClr val="E3A129">
              <a:alpha val="64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Luna"/>
          <p:cNvSpPr/>
          <p:nvPr/>
        </p:nvSpPr>
        <p:spPr>
          <a:xfrm>
            <a:off x="1763688" y="260648"/>
            <a:ext cx="2952328" cy="5085184"/>
          </a:xfrm>
          <a:prstGeom prst="moon">
            <a:avLst/>
          </a:prstGeom>
          <a:solidFill>
            <a:srgbClr val="E3A129">
              <a:alpha val="64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Luna"/>
          <p:cNvSpPr/>
          <p:nvPr/>
        </p:nvSpPr>
        <p:spPr>
          <a:xfrm>
            <a:off x="2699792" y="548680"/>
            <a:ext cx="2232248" cy="5301208"/>
          </a:xfrm>
          <a:prstGeom prst="moon">
            <a:avLst/>
          </a:prstGeom>
          <a:solidFill>
            <a:srgbClr val="E3A129">
              <a:alpha val="64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Luna"/>
          <p:cNvSpPr/>
          <p:nvPr/>
        </p:nvSpPr>
        <p:spPr>
          <a:xfrm flipH="1">
            <a:off x="4644008" y="620688"/>
            <a:ext cx="2346996" cy="5040560"/>
          </a:xfrm>
          <a:prstGeom prst="moon">
            <a:avLst/>
          </a:prstGeom>
          <a:solidFill>
            <a:srgbClr val="E3A129">
              <a:alpha val="64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8" descr="C:\Users\Eleni\Desktop\Copias de casas\Diapositiva8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3563888" y="5157192"/>
            <a:ext cx="53640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Los sentimientos y las costumbres que son base de la felicidad  pública se forman en el hogar doméstico.</a:t>
            </a:r>
            <a:endParaRPr lang="es-ES" sz="28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34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Eleni\Desktop\Copias de casas\Diapositiva27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Lágrima"/>
          <p:cNvSpPr/>
          <p:nvPr/>
        </p:nvSpPr>
        <p:spPr>
          <a:xfrm rot="2550259">
            <a:off x="4042373" y="1183505"/>
            <a:ext cx="4104889" cy="4078625"/>
          </a:xfrm>
          <a:prstGeom prst="teardrop">
            <a:avLst/>
          </a:prstGeom>
          <a:solidFill>
            <a:srgbClr val="2A65A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50259">
            <a:off x="2098157" y="1327520"/>
            <a:ext cx="4104889" cy="4078625"/>
          </a:xfrm>
          <a:prstGeom prst="teardrop">
            <a:avLst/>
          </a:prstGeom>
          <a:solidFill>
            <a:srgbClr val="2A65A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550259">
            <a:off x="9925" y="1471536"/>
            <a:ext cx="4104889" cy="4078625"/>
          </a:xfrm>
          <a:prstGeom prst="teardrop">
            <a:avLst/>
          </a:prstGeom>
          <a:solidFill>
            <a:srgbClr val="2A65A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6" descr="C:\Users\Eleni\Desktop\Copias de casas\Diapositiva6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43608" y="404664"/>
            <a:ext cx="6264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Más provecho hace el pan a secas en el propio hogar , que el acompañado con abundantes viandas en la mesa ajena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44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0" animBg="1"/>
      <p:bldP spid="6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La Primavera  Helen\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heurón"/>
          <p:cNvSpPr/>
          <p:nvPr/>
        </p:nvSpPr>
        <p:spPr>
          <a:xfrm rot="5400000">
            <a:off x="1571604" y="-1143000"/>
            <a:ext cx="6000792" cy="9144000"/>
          </a:xfrm>
          <a:prstGeom prst="chevron">
            <a:avLst>
              <a:gd name="adj" fmla="val 64603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9407" y="-612009"/>
            <a:ext cx="3205186" cy="5286412"/>
          </a:xfrm>
          <a:prstGeom prst="chevron">
            <a:avLst>
              <a:gd name="adj" fmla="val 60085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90944" y="-76224"/>
            <a:ext cx="1633550" cy="2357454"/>
          </a:xfrm>
          <a:prstGeom prst="chevron">
            <a:avLst>
              <a:gd name="adj" fmla="val 51989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2" descr="C:\Users\Eleni\Desktop\La Primavera  Helen\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8432" y="0"/>
            <a:ext cx="937296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23528" y="429309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Todos tenemos nuestra casa , que es el hogar privado ; y la ciudad ,que es el hogar público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14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4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B278">
            <a:alpha val="8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Eleni\Desktop\La Primavera  Helen\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flipV="1">
            <a:off x="0" y="-227163"/>
            <a:ext cx="9144000" cy="631826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32656"/>
            <a:ext cx="9144000" cy="64405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928670"/>
            <a:ext cx="9144000" cy="500042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428736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857364"/>
            <a:ext cx="9144000" cy="500042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357406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286100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714776"/>
            <a:ext cx="9144000" cy="500042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4143380"/>
            <a:ext cx="9144000" cy="50004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643446"/>
            <a:ext cx="9144000" cy="571504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5214950"/>
            <a:ext cx="9144000" cy="571504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786454"/>
            <a:ext cx="9144000" cy="571504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6309320"/>
            <a:ext cx="9144000" cy="54868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2786034"/>
            <a:ext cx="9144000" cy="500042"/>
          </a:xfrm>
          <a:prstGeom prst="rect">
            <a:avLst/>
          </a:prstGeom>
          <a:solidFill>
            <a:srgbClr val="FF0000">
              <a:alpha val="8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7" descr="C:\Users\Eleni\Desktop\Copias de casas\Diapositiva15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251520" y="0"/>
            <a:ext cx="30963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Demos al mendigo el pan que nos pide ,al huérfano un hogar ,al preso la libertad </a:t>
            </a:r>
            <a:endParaRPr lang="es-ES" sz="24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1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0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Copias de casas\Diapositiva36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Decisión"/>
          <p:cNvSpPr/>
          <p:nvPr/>
        </p:nvSpPr>
        <p:spPr>
          <a:xfrm>
            <a:off x="0" y="0"/>
            <a:ext cx="4143372" cy="3286148"/>
          </a:xfrm>
          <a:prstGeom prst="flowChartDecision">
            <a:avLst/>
          </a:prstGeom>
          <a:solidFill>
            <a:sysClr val="windowText" lastClr="000000">
              <a:lumMod val="50000"/>
              <a:lumOff val="50000"/>
              <a:alpha val="70000"/>
            </a:sys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Decisión"/>
          <p:cNvSpPr/>
          <p:nvPr/>
        </p:nvSpPr>
        <p:spPr>
          <a:xfrm>
            <a:off x="2771800" y="0"/>
            <a:ext cx="4143372" cy="3286148"/>
          </a:xfrm>
          <a:prstGeom prst="flowChartDecision">
            <a:avLst/>
          </a:prstGeom>
          <a:solidFill>
            <a:sysClr val="windowText" lastClr="000000">
              <a:lumMod val="50000"/>
              <a:lumOff val="50000"/>
              <a:alpha val="70000"/>
            </a:sys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Decisión"/>
          <p:cNvSpPr/>
          <p:nvPr/>
        </p:nvSpPr>
        <p:spPr>
          <a:xfrm>
            <a:off x="5292080" y="0"/>
            <a:ext cx="4143372" cy="3286148"/>
          </a:xfrm>
          <a:prstGeom prst="flowChartDecision">
            <a:avLst/>
          </a:prstGeom>
          <a:solidFill>
            <a:sysClr val="windowText" lastClr="000000">
              <a:lumMod val="50000"/>
              <a:lumOff val="50000"/>
              <a:alpha val="70000"/>
            </a:sys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Decisión"/>
          <p:cNvSpPr/>
          <p:nvPr/>
        </p:nvSpPr>
        <p:spPr>
          <a:xfrm>
            <a:off x="-180528" y="3356992"/>
            <a:ext cx="4143372" cy="3286148"/>
          </a:xfrm>
          <a:prstGeom prst="flowChartDecision">
            <a:avLst/>
          </a:prstGeom>
          <a:solidFill>
            <a:sysClr val="windowText" lastClr="000000">
              <a:lumMod val="50000"/>
              <a:lumOff val="50000"/>
              <a:alpha val="70000"/>
            </a:sys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10 Decisión"/>
          <p:cNvSpPr/>
          <p:nvPr/>
        </p:nvSpPr>
        <p:spPr>
          <a:xfrm>
            <a:off x="2699792" y="3212976"/>
            <a:ext cx="4143372" cy="3286148"/>
          </a:xfrm>
          <a:prstGeom prst="flowChartDecision">
            <a:avLst/>
          </a:prstGeom>
          <a:solidFill>
            <a:sysClr val="windowText" lastClr="000000">
              <a:lumMod val="50000"/>
              <a:lumOff val="50000"/>
              <a:alpha val="70000"/>
            </a:sys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11 Decisión"/>
          <p:cNvSpPr/>
          <p:nvPr/>
        </p:nvSpPr>
        <p:spPr>
          <a:xfrm>
            <a:off x="5000628" y="3140968"/>
            <a:ext cx="4143372" cy="3286148"/>
          </a:xfrm>
          <a:prstGeom prst="flowChartDecision">
            <a:avLst/>
          </a:prstGeom>
          <a:solidFill>
            <a:sysClr val="windowText" lastClr="000000">
              <a:lumMod val="50000"/>
              <a:lumOff val="50000"/>
              <a:alpha val="70000"/>
            </a:sys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9" descr="C:\Users\Eleni\Desktop\Copias de casas\Diapositiva3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347864" y="5288340"/>
            <a:ext cx="54726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Una casa será fuerte é indestructible cuando esté sostenida por estas cuatro columnas : padre valiente, madre prudente ,hijo obediente ,hermano complaciente</a:t>
            </a:r>
            <a:endParaRPr lang="es-ES" sz="24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22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Copias de casas\Diapositiva16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1F497D">
              <a:lumMod val="75000"/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0" y="785794"/>
            <a:ext cx="9144000" cy="6072206"/>
          </a:xfrm>
          <a:prstGeom prst="triangle">
            <a:avLst/>
          </a:prstGeom>
          <a:solidFill>
            <a:srgbClr val="1F497D">
              <a:lumMod val="60000"/>
              <a:lumOff val="40000"/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0" y="2143116"/>
            <a:ext cx="9144000" cy="4714884"/>
          </a:xfrm>
          <a:prstGeom prst="triangle">
            <a:avLst/>
          </a:prstGeom>
          <a:solidFill>
            <a:srgbClr val="1F497D">
              <a:lumMod val="40000"/>
              <a:lumOff val="60000"/>
              <a:alpha val="7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5" descr="C:\Users\Eleni\Desktop\Copias de casas\Diapositiva13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83568" y="476672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La felicidad  necesita el calor del propio hogar No puede tomarse de jardines ajenos  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18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Eleni\Desktop\Copias de casas\Diapositiva2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>
            <a:off x="3707904" y="0"/>
            <a:ext cx="5715040" cy="6858000"/>
          </a:xfrm>
          <a:prstGeom prst="rtTriangle">
            <a:avLst/>
          </a:prstGeom>
          <a:blipFill dpi="0" rotWithShape="1">
            <a:blip r:embed="rId3" cstate="email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3680480" y="0"/>
            <a:ext cx="5463520" cy="6669360"/>
          </a:xfrm>
          <a:prstGeom prst="rtTriangle">
            <a:avLst/>
          </a:prstGeom>
          <a:blipFill dpi="0" rotWithShape="1">
            <a:blip r:embed="rId3" cstate="email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5715040" cy="6858000"/>
          </a:xfrm>
          <a:prstGeom prst="rtTriangle">
            <a:avLst/>
          </a:prstGeom>
          <a:blipFill dpi="0" rotWithShape="1">
            <a:blip r:embed="rId3" cstate="email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5715040" cy="6858000"/>
          </a:xfrm>
          <a:prstGeom prst="rtTriangle">
            <a:avLst/>
          </a:prstGeom>
          <a:blipFill dpi="0" rotWithShape="1">
            <a:blip r:embed="rId3" cstate="email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5" descr="C:\Users\Eleni\Desktop\Copias de casas\Diapositiva23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195736" y="4941168"/>
            <a:ext cx="7164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El hogar es un lugar que deseamos abandonar  mientras crecemos  y  al  que  anhelamos volver mientras envejecemos . </a:t>
            </a:r>
          </a:p>
        </p:txBody>
      </p:sp>
    </p:spTree>
  </p:cSld>
  <p:clrMapOvr>
    <a:masterClrMapping/>
  </p:clrMapOvr>
  <p:transition advTm="24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 descr="C:\Users\Eleni\Desktop\Copias de casas\Diapositiva9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644008" cy="3429000"/>
          </a:xfrm>
          <a:prstGeom prst="rect">
            <a:avLst/>
          </a:prstGeom>
          <a:solidFill>
            <a:srgbClr val="753805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644008" y="3429000"/>
            <a:ext cx="4499992" cy="3429000"/>
          </a:xfrm>
          <a:prstGeom prst="rect">
            <a:avLst/>
          </a:prstGeom>
          <a:solidFill>
            <a:srgbClr val="753805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4008" y="0"/>
            <a:ext cx="4499992" cy="3429000"/>
          </a:xfrm>
          <a:prstGeom prst="rect">
            <a:avLst/>
          </a:prstGeom>
          <a:solidFill>
            <a:srgbClr val="753805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644008" cy="3429000"/>
          </a:xfrm>
          <a:prstGeom prst="rect">
            <a:avLst/>
          </a:prstGeom>
          <a:solidFill>
            <a:srgbClr val="753805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1" descr="C:\Users\Eleni\Desktop\La Primavera  Helen\1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907704" y="5661248"/>
            <a:ext cx="6984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Mi hogar es cualquier lugar donde esté con los míos ; un lugar </a:t>
            </a:r>
            <a:r>
              <a:rPr lang="es-ES" sz="2800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tranquílo</a:t>
            </a: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.  Un lugar no violento.</a:t>
            </a:r>
            <a:endParaRPr lang="es-ES" sz="28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0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" descr="C:\Users\Eleni\Desktop\La Primavera  Helen\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500298" cy="4357694"/>
          </a:xfrm>
          <a:prstGeom prst="rtTriangle">
            <a:avLst/>
          </a:prstGeom>
          <a:solidFill>
            <a:schemeClr val="tx2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1500166" y="0"/>
            <a:ext cx="2500298" cy="4357694"/>
          </a:xfrm>
          <a:prstGeom prst="rtTriangle">
            <a:avLst/>
          </a:prstGeom>
          <a:solidFill>
            <a:schemeClr val="tx2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500298" y="0"/>
            <a:ext cx="2500298" cy="4357694"/>
          </a:xfrm>
          <a:prstGeom prst="rtTriangle">
            <a:avLst/>
          </a:prstGeom>
          <a:solidFill>
            <a:schemeClr val="tx2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000496" y="0"/>
            <a:ext cx="2500298" cy="4357694"/>
          </a:xfrm>
          <a:prstGeom prst="rtTriangle">
            <a:avLst/>
          </a:prstGeom>
          <a:solidFill>
            <a:schemeClr val="tx2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000628" y="0"/>
            <a:ext cx="2500298" cy="4357694"/>
          </a:xfrm>
          <a:prstGeom prst="rtTriangle">
            <a:avLst/>
          </a:prstGeom>
          <a:solidFill>
            <a:schemeClr val="tx2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6643702" y="0"/>
            <a:ext cx="2500298" cy="4357694"/>
          </a:xfrm>
          <a:prstGeom prst="rtTriangle">
            <a:avLst/>
          </a:prstGeom>
          <a:solidFill>
            <a:schemeClr val="tx2">
              <a:lumMod val="75000"/>
              <a:alpha val="71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Eleni\Desktop\La Primavera  Helen\1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4355976" y="69269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El hogar debe ser el refugio sagrado de la vida.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23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48" presetClass="entr" presetSubtype="0" ac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leni\Desktop\La Primavera  Helen\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ombo"/>
          <p:cNvSpPr/>
          <p:nvPr/>
        </p:nvSpPr>
        <p:spPr>
          <a:xfrm>
            <a:off x="0" y="0"/>
            <a:ext cx="2857488" cy="6858000"/>
          </a:xfrm>
          <a:prstGeom prst="diamond">
            <a:avLst/>
          </a:prstGeom>
          <a:gradFill flip="none" rotWithShape="1">
            <a:gsLst>
              <a:gs pos="45000">
                <a:srgbClr val="753805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214678" y="0"/>
            <a:ext cx="2857488" cy="6858000"/>
          </a:xfrm>
          <a:prstGeom prst="diamond">
            <a:avLst/>
          </a:prstGeom>
          <a:gradFill flip="none" rotWithShape="1">
            <a:gsLst>
              <a:gs pos="45000">
                <a:srgbClr val="753805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286512" y="0"/>
            <a:ext cx="2857488" cy="6858000"/>
          </a:xfrm>
          <a:prstGeom prst="diamond">
            <a:avLst/>
          </a:prstGeom>
          <a:gradFill flip="none" rotWithShape="1">
            <a:gsLst>
              <a:gs pos="45000">
                <a:srgbClr val="753805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Eleni\Desktop\La Primavera  Helen\1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79912" y="4795897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Antes de iniciar la labor de cambiar el mundo ,  </a:t>
            </a:r>
            <a:r>
              <a:rPr lang="es-ES" sz="3200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dá</a:t>
            </a: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tres vueltas por tu  propia casa.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24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Copias de casas\Diapositiva32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ombinar"/>
          <p:cNvSpPr/>
          <p:nvPr/>
        </p:nvSpPr>
        <p:spPr>
          <a:xfrm rot="16200000">
            <a:off x="-1821693" y="2321729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-821561" y="2321728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321446" y="2321728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1464455" y="2321726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2393148" y="2321728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3393280" y="2321728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4607725" y="2321726"/>
            <a:ext cx="6858001" cy="2214546"/>
          </a:xfrm>
          <a:prstGeom prst="flowChartMerge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7" descr="C:\Users\Eleni\Desktop\Copias de casas\Diapositiva35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555776" y="458112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atura MT Script Capitals" pitchFamily="66" charset="0"/>
              </a:rPr>
              <a:t>La tortuga dice que su propio caparazón es el hogar ideal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1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blogodisea.com/wp-content/uploads/2011/02/villa-castillo-caribe-mansion-lujo-0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339752" y="6021288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Brush Script MT" pitchFamily="66" charset="0"/>
              </a:rPr>
              <a:t>Diseño </a:t>
            </a:r>
            <a:r>
              <a:rPr lang="es-ES" sz="1400" dirty="0" err="1" smtClean="0">
                <a:solidFill>
                  <a:schemeClr val="bg1"/>
                </a:solidFill>
                <a:latin typeface="Brush Script MT" pitchFamily="66" charset="0"/>
              </a:rPr>
              <a:t>ppsx</a:t>
            </a:r>
            <a:r>
              <a:rPr lang="es-ES" sz="1400" dirty="0" smtClean="0">
                <a:solidFill>
                  <a:schemeClr val="bg1"/>
                </a:solidFill>
                <a:latin typeface="Brush Script MT" pitchFamily="66" charset="0"/>
              </a:rPr>
              <a:t> Helen</a:t>
            </a:r>
            <a:endParaRPr lang="es-ES" sz="14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714876" cy="6858000"/>
          </a:xfrm>
          <a:prstGeom prst="rtTriangle">
            <a:avLst/>
          </a:prstGeom>
          <a:solidFill>
            <a:srgbClr val="F79646">
              <a:lumMod val="50000"/>
              <a:alpha val="65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solidFill>
            <a:srgbClr val="F79646">
              <a:lumMod val="50000"/>
              <a:alpha val="65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2" descr="http://3.bp.blogspot.com/-YAmztbRfpTs/UZwKDDRdjdI/AAAAAAAAAFs/a322cedPR0c/s1600/foto-de-casa-de-lujo-con-piscina-y-silla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39552" y="5042118"/>
            <a:ext cx="8604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paz y la guerra empiezan en el hogar .Si la verdad queremos que haya paz en el mundo ,empecemos por amarnos unos a otros en el seno de nuestras propias familias .  </a:t>
            </a:r>
            <a:endParaRPr lang="es-ES" sz="28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48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Eleni\Desktop\La Primavera  Helen\1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Lágrima"/>
          <p:cNvSpPr/>
          <p:nvPr/>
        </p:nvSpPr>
        <p:spPr>
          <a:xfrm rot="18860916">
            <a:off x="2618630" y="561608"/>
            <a:ext cx="2783648" cy="2881849"/>
          </a:xfrm>
          <a:prstGeom prst="teardrop">
            <a:avLst/>
          </a:prstGeom>
          <a:solidFill>
            <a:srgbClr val="2A65AC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60916">
            <a:off x="1902043" y="541851"/>
            <a:ext cx="2657711" cy="2713912"/>
          </a:xfrm>
          <a:prstGeom prst="teardrop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60916">
            <a:off x="3569744" y="579398"/>
            <a:ext cx="2666894" cy="2486227"/>
          </a:xfrm>
          <a:prstGeom prst="teardrop">
            <a:avLst/>
          </a:prstGeom>
          <a:solidFill>
            <a:schemeClr val="bg2">
              <a:lumMod val="40000"/>
              <a:lumOff val="60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11" descr="C:\Users\Eleni\Desktop\Copias de casas\Diapositiva29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259632" y="332656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Si queremos sembrar alegría en derredor nuestro precisamos que toda familia viva feliz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259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(l) imagequibrille.......merci Domi....bisous (l)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(l) imagequibrille.......merci Domi....bisous (l)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488BC"/>
              </a:clrFrom>
              <a:clrTo>
                <a:srgbClr val="F488B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301208"/>
            <a:ext cx="2655507" cy="1556792"/>
          </a:xfrm>
          <a:prstGeom prst="rect">
            <a:avLst/>
          </a:prstGeom>
          <a:noFill/>
        </p:spPr>
      </p:pic>
      <p:pic>
        <p:nvPicPr>
          <p:cNvPr id="8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581128"/>
            <a:ext cx="2067016" cy="2077616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sndAc>
      <p:stSnd>
        <p:snd r:embed="rId2" name="Enio Moricone - Cond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repeatCount="200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698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508</Words>
  <Application>Microsoft Office PowerPoint</Application>
  <PresentationFormat>Presentación en pantalla (4:3)</PresentationFormat>
  <Paragraphs>53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Casa ..Mi Hogar</dc:title>
  <dc:creator>Helen -Bruji</dc:creator>
  <cp:lastModifiedBy>Eleni</cp:lastModifiedBy>
  <cp:revision>81</cp:revision>
  <dcterms:created xsi:type="dcterms:W3CDTF">2014-02-20T15:55:16Z</dcterms:created>
  <dcterms:modified xsi:type="dcterms:W3CDTF">2014-03-31T22:05:13Z</dcterms:modified>
  <cp:contentStatus>Final</cp:contentStatus>
</cp:coreProperties>
</file>