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9"/>
  </p:notesMasterIdLst>
  <p:sldIdLst>
    <p:sldId id="257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323" r:id="rId26"/>
    <p:sldId id="258" r:id="rId27"/>
    <p:sldId id="300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8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56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70A845-635B-4889-86CC-5884B7570C6B}" type="slidenum">
              <a:rPr lang="fr-FR" smtClean="0"/>
              <a:pPr/>
              <a:t>23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domingo, 28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domingo, 28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domingo, 28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domingo, 28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domingo, 28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domingo, 28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domingo, 28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domingo, 28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domingo, 28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domingo, 28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domingo, 28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domingo, 28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domingo, 28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domingo, 28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domingo, 28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domingo, 28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domingo, 28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domingo, 28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domingo, 28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domingo, 28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domingo, 28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domingo, 28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domingo, 28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domingo, 28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gif"/><Relationship Id="rId5" Type="http://schemas.openxmlformats.org/officeDocument/2006/relationships/image" Target="../media/image5.gif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Espace réservé du contenu 3" descr="slide0021_image02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flipH="1">
            <a:off x="0" y="0"/>
            <a:ext cx="9144000" cy="7137701"/>
          </a:xfrm>
          <a:prstGeom prst="rect">
            <a:avLst/>
          </a:prstGeom>
        </p:spPr>
      </p:pic>
      <p:pic>
        <p:nvPicPr>
          <p:cNvPr id="14" name="Espace réservé du contenu 3" descr="sunday_morning_ii_1600x120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27988" y="5516563"/>
            <a:ext cx="84931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5" name="WordArt 3" descr="rainbow"/>
          <p:cNvSpPr>
            <a:spLocks noChangeArrowheads="1" noChangeShapeType="1" noTextEdit="1"/>
          </p:cNvSpPr>
          <p:nvPr/>
        </p:nvSpPr>
        <p:spPr bwMode="auto">
          <a:xfrm>
            <a:off x="5580063" y="5949950"/>
            <a:ext cx="2233612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WordArt 5"/>
          <p:cNvSpPr>
            <a:spLocks noChangeArrowheads="1" noChangeShapeType="1" noTextEdit="1"/>
          </p:cNvSpPr>
          <p:nvPr/>
        </p:nvSpPr>
        <p:spPr bwMode="auto">
          <a:xfrm>
            <a:off x="1142976" y="857232"/>
            <a:ext cx="6605605" cy="12763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ahoma"/>
                <a:ea typeface="Tahoma"/>
                <a:cs typeface="Tahoma"/>
              </a:rPr>
              <a:t>MI ANGEL</a:t>
            </a:r>
            <a:endParaRPr lang="es-ES" sz="40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ahoma"/>
              <a:ea typeface="Tahoma"/>
              <a:cs typeface="Tahoma"/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50825" y="6237288"/>
            <a:ext cx="1859285" cy="315372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9163"/>
            <a:r>
              <a:rPr lang="es-ES" smtClean="0">
                <a:solidFill>
                  <a:schemeClr val="bg1"/>
                </a:solidFill>
              </a:rPr>
              <a:t>THE  SHADOWS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3085" name="Picture 13" descr="rnotab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3850" y="5445125"/>
            <a:ext cx="1219200" cy="733425"/>
          </a:xfrm>
          <a:prstGeom prst="rect">
            <a:avLst/>
          </a:prstGeom>
          <a:noFill/>
        </p:spPr>
      </p:pic>
      <p:pic>
        <p:nvPicPr>
          <p:cNvPr id="3086" name="Picture 14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331913" y="5445125"/>
            <a:ext cx="1606550" cy="711200"/>
          </a:xfrm>
          <a:prstGeom prst="rect">
            <a:avLst/>
          </a:prstGeom>
          <a:noFill/>
        </p:spPr>
      </p:pic>
      <p:pic>
        <p:nvPicPr>
          <p:cNvPr id="3090" name="Picture 18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-2429444">
            <a:off x="539750" y="4652963"/>
            <a:ext cx="1606550" cy="711200"/>
          </a:xfrm>
          <a:prstGeom prst="rect">
            <a:avLst/>
          </a:prstGeom>
          <a:noFill/>
        </p:spPr>
      </p:pic>
      <p:pic>
        <p:nvPicPr>
          <p:cNvPr id="3091" name="Picture 19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556608" flipV="1">
            <a:off x="1187450" y="5373688"/>
            <a:ext cx="1368425" cy="606425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random/>
    <p:sndAc>
      <p:stSnd>
        <p:snd r:embed="rId2" name="the shadows - la 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001.jpg"/>
          <p:cNvPicPr>
            <a:picLocks noChangeAspect="1" noChangeArrowheads="1"/>
          </p:cNvPicPr>
          <p:nvPr/>
        </p:nvPicPr>
        <p:blipFill>
          <a:blip r:embed="rId2"/>
          <a:srcRect b="124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7" name="Espace réservé du contenu 3" descr="aacb278e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Rectángulo"/>
          <p:cNvSpPr/>
          <p:nvPr/>
        </p:nvSpPr>
        <p:spPr>
          <a:xfrm>
            <a:off x="285720" y="500042"/>
            <a:ext cx="40004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  <a:t>Un hombre recibió una noche la visita de un ángel, quien le comunicó que le esperaba un futuro fabuloso:</a:t>
            </a:r>
            <a:endParaRPr lang="es-ES" sz="2400" dirty="0"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Jose Luis\Desktop\hqdefault.jpg"/>
          <p:cNvPicPr>
            <a:picLocks noChangeAspect="1" noChangeArrowheads="1"/>
          </p:cNvPicPr>
          <p:nvPr/>
        </p:nvPicPr>
        <p:blipFill>
          <a:blip r:embed="rId2"/>
          <a:srcRect t="8333"/>
          <a:stretch>
            <a:fillRect/>
          </a:stretch>
        </p:blipFill>
        <p:spPr bwMode="auto">
          <a:xfrm>
            <a:off x="0" y="0"/>
            <a:ext cx="9475169" cy="6858000"/>
          </a:xfrm>
          <a:prstGeom prst="rect">
            <a:avLst/>
          </a:prstGeom>
          <a:noFill/>
        </p:spPr>
      </p:pic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dirty="0" smtClean="0"/>
          </a:p>
        </p:txBody>
      </p:sp>
      <p:pic>
        <p:nvPicPr>
          <p:cNvPr id="6147" name="Espace réservé du contenu 3" descr="slide0054_image019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501158" cy="6858000"/>
          </a:xfrm>
        </p:spPr>
      </p:pic>
      <p:sp>
        <p:nvSpPr>
          <p:cNvPr id="5" name="4 Rectángulo"/>
          <p:cNvSpPr/>
          <p:nvPr/>
        </p:nvSpPr>
        <p:spPr>
          <a:xfrm>
            <a:off x="285720" y="5286388"/>
            <a:ext cx="86439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  <a:t>Se le daría la oportunidad de hacerse rico, de lograr una posición importante respetada dentro de la</a:t>
            </a:r>
            <a:br>
              <a:rPr lang="es-ES" sz="24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</a:br>
            <a:r>
              <a:rPr lang="es-ES" sz="24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  <a:t>comunidad y de casarse con una mujer muy hermosa.</a:t>
            </a:r>
            <a:endParaRPr lang="es-ES" sz="2400" dirty="0"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15089073-banco-de-madera-hermosa-vista-sobre-el-mar-paisaje-entorno-ver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1" name="Espace réservé du contenu 3" descr="0e11ce8b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Rectángulo"/>
          <p:cNvSpPr/>
          <p:nvPr/>
        </p:nvSpPr>
        <p:spPr>
          <a:xfrm>
            <a:off x="285720" y="28572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  <a:t>Ese hombre se pasó la vida esperando que los milagros prometidos llegasen, pero nunca lo hicieron, así que al final murió solo y pobre.</a:t>
            </a:r>
            <a:endParaRPr lang="es-ES" sz="2400" dirty="0"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gallery_pic_3928_410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7286652"/>
          </a:xfrm>
          <a:prstGeom prst="rect">
            <a:avLst/>
          </a:prstGeom>
          <a:noFill/>
        </p:spPr>
      </p:pic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7" name="Espace réservé du contenu 3" descr="boats_lake_scenery-wallpaper-1366x768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7073777"/>
          </a:xfrm>
        </p:spPr>
      </p:pic>
      <p:sp>
        <p:nvSpPr>
          <p:cNvPr id="5" name="4 Rectángulo"/>
          <p:cNvSpPr/>
          <p:nvPr/>
        </p:nvSpPr>
        <p:spPr>
          <a:xfrm>
            <a:off x="285720" y="142852"/>
            <a:ext cx="38576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00FFFF"/>
                </a:solidFill>
                <a:latin typeface="Cooper Black" pitchFamily="18" charset="0"/>
                <a:cs typeface="Arial" charset="0"/>
              </a:rPr>
              <a:t>Cuando llegó a las puertas del cielo vio al ángel que le había visitado tiempo atrás y protesto:</a:t>
            </a:r>
            <a:endParaRPr lang="es-ES" sz="2400" dirty="0">
              <a:solidFill>
                <a:srgbClr val="00FF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Jose Luis\Desktop\1034750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-457201"/>
            <a:ext cx="9753600" cy="7315201"/>
          </a:xfrm>
          <a:prstGeom prst="rect">
            <a:avLst/>
          </a:prstGeom>
          <a:noFill/>
        </p:spPr>
      </p:pic>
      <p:sp>
        <p:nvSpPr>
          <p:cNvPr id="20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1" name="Espace réservé du contenu 3" descr="Hawaiian_sunset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" name="7 Rectángulo"/>
          <p:cNvSpPr/>
          <p:nvPr/>
        </p:nvSpPr>
        <p:spPr>
          <a:xfrm>
            <a:off x="5429256" y="428604"/>
            <a:ext cx="35004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  <a:t>"Me prometiste riqueza una buena posición social y una bella esposa.</a:t>
            </a:r>
            <a:endParaRPr lang="es-ES" sz="2400" dirty="0"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Los paisajes mas hermosos del mundo (1.jpg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258325" cy="6858000"/>
          </a:xfrm>
          <a:prstGeom prst="rect">
            <a:avLst/>
          </a:prstGeom>
          <a:noFill/>
        </p:spPr>
      </p:pic>
      <p:sp>
        <p:nvSpPr>
          <p:cNvPr id="4098" name="Titre 1"/>
          <p:cNvSpPr>
            <a:spLocks noGrp="1"/>
          </p:cNvSpPr>
          <p:nvPr>
            <p:ph type="ctrTitle"/>
          </p:nvPr>
        </p:nvSpPr>
        <p:spPr>
          <a:xfrm>
            <a:off x="685923" y="2130244"/>
            <a:ext cx="7772154" cy="1470262"/>
          </a:xfrm>
        </p:spPr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46" y="3886225"/>
            <a:ext cx="6400308" cy="1752261"/>
          </a:xfrm>
        </p:spPr>
        <p:txBody>
          <a:bodyPr rtlCol="0">
            <a:normAutofit/>
          </a:bodyPr>
          <a:lstStyle/>
          <a:p>
            <a:pPr>
              <a:defRPr/>
            </a:pPr>
            <a:endParaRPr lang="fr-FR" dirty="0" smtClean="0"/>
          </a:p>
        </p:txBody>
      </p:sp>
      <p:pic>
        <p:nvPicPr>
          <p:cNvPr id="4100" name="Espace réservé du contenu 3" descr="Stained_Glas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928794" y="428604"/>
            <a:ext cx="35237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  <a:latin typeface="Cooper Black" pitchFamily="18" charset="0"/>
                <a:cs typeface="Arial" charset="0"/>
              </a:rPr>
              <a:t>¡Me he pasado la vida </a:t>
            </a:r>
          </a:p>
          <a:p>
            <a:pPr algn="ctr"/>
            <a:r>
              <a:rPr lang="es-ES" sz="2400" dirty="0" smtClean="0">
                <a:solidFill>
                  <a:srgbClr val="FF0000"/>
                </a:solidFill>
                <a:latin typeface="Cooper Black" pitchFamily="18" charset="0"/>
                <a:cs typeface="Arial" charset="0"/>
              </a:rPr>
              <a:t>esperando en vano!</a:t>
            </a:r>
            <a:endParaRPr lang="es-ES" sz="2400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5" name="Espace réservé du contenu 3" descr="Golden_sunset_manor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170" name="Picture 2" descr="C:\Users\Jose Luis\Desktop\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35716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rgbClr val="00FFFF"/>
                </a:solidFill>
                <a:latin typeface="Cooper Black" pitchFamily="18" charset="0"/>
                <a:cs typeface="Arial" charset="0"/>
              </a:rPr>
              <a:t>Yo no te hice esa promesa, replico el ángel,</a:t>
            </a:r>
            <a:endParaRPr lang="es-ES" sz="2400" dirty="0">
              <a:solidFill>
                <a:srgbClr val="00FF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3" name="Espace réservé du contenu 3" descr="75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124" name="Image 3" descr="oiseaux-noir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4209" y="2924155"/>
            <a:ext cx="4476647" cy="88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Jose Luis\Desktop\untitled NN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26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285728"/>
            <a:ext cx="63137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rgbClr val="FF0000"/>
                </a:solidFill>
                <a:latin typeface="Cooper Black" pitchFamily="18" charset="0"/>
                <a:cs typeface="Arial" charset="0"/>
              </a:rPr>
              <a:t>" Te prometí la oportunidad de riqueza,</a:t>
            </a:r>
            <a:endParaRPr lang="es-ES" sz="2400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3" descr="kZWJePCAtya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5" name="Espace réservé du contenu 3" descr="2352bdf6d18acdc9d383152f34f5d43f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7100564"/>
          </a:xfrm>
        </p:spPr>
      </p:pic>
      <p:sp>
        <p:nvSpPr>
          <p:cNvPr id="4" name="3 Rectángulo"/>
          <p:cNvSpPr/>
          <p:nvPr/>
        </p:nvSpPr>
        <p:spPr>
          <a:xfrm>
            <a:off x="214282" y="357166"/>
            <a:ext cx="33575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00FFFF"/>
                </a:solidFill>
                <a:latin typeface="Cooper Black" pitchFamily="18" charset="0"/>
                <a:cs typeface="Arial" charset="0"/>
              </a:rPr>
              <a:t>una buena posición social y una esposa hermosa".</a:t>
            </a:r>
            <a:endParaRPr lang="es-ES" sz="2400" dirty="0">
              <a:solidFill>
                <a:srgbClr val="00FF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13890920-hermosa-vista-del-paisaje-tipico-del-sur-de-francia-campos-campos-de-amapola-y-de-flores-una-escoba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1" name="Espace réservé du contenu 3" descr="2177138_083228652448_2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7174225"/>
          </a:xfrm>
        </p:spPr>
      </p:pic>
      <p:sp>
        <p:nvSpPr>
          <p:cNvPr id="4" name="3 Rectángulo"/>
          <p:cNvSpPr/>
          <p:nvPr/>
        </p:nvSpPr>
        <p:spPr>
          <a:xfrm>
            <a:off x="4929190" y="571480"/>
            <a:ext cx="37861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dirty="0" smtClean="0">
                <a:latin typeface="Cooper Black" pitchFamily="18" charset="0"/>
                <a:cs typeface="Arial" charset="0"/>
              </a:rPr>
              <a:t>El hombre estaba realmente intrigado.</a:t>
            </a:r>
            <a:endParaRPr lang="es-ES" sz="24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1366x768_fond-ecran-nature-paysages-fleurs-marguerites-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5" name="Espace réservé du contenu 3" descr="galerie-membre,lever-soleil,lever-de-soleil003.jpg"/>
          <p:cNvPicPr>
            <a:picLocks noGrp="1" noChangeAspect="1"/>
          </p:cNvPicPr>
          <p:nvPr>
            <p:ph idx="1"/>
          </p:nvPr>
        </p:nvPicPr>
        <p:blipFill>
          <a:blip r:embed="rId3"/>
          <a:srcRect l="2343" t="3125" r="2343" b="4166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Rectángulo"/>
          <p:cNvSpPr/>
          <p:nvPr/>
        </p:nvSpPr>
        <p:spPr>
          <a:xfrm>
            <a:off x="357158" y="428604"/>
            <a:ext cx="38576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atin typeface="Cooper Black" pitchFamily="18" charset="0"/>
                <a:cs typeface="Arial" charset="0"/>
              </a:rPr>
              <a:t>"no entiendo lo que quieres decir", confeso.</a:t>
            </a:r>
            <a:endParaRPr lang="es-ES" sz="24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u contenu 3" descr="f0d3875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214338"/>
            <a:ext cx="9144000" cy="7072338"/>
          </a:xfrm>
        </p:spPr>
      </p:pic>
      <p:pic>
        <p:nvPicPr>
          <p:cNvPr id="10242" name="Picture 2" descr="C:\Users\Jose Luis\Desktop\Image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28" y="-214338"/>
            <a:ext cx="9139943" cy="70723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357166"/>
            <a:ext cx="34290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00FFFF"/>
                </a:solidFill>
                <a:latin typeface="Cooper Black" pitchFamily="18" charset="0"/>
                <a:cs typeface="Arial" charset="0"/>
              </a:rPr>
              <a:t>¿Recuerdas que una vez tuviste la idea de montar un negocio, pero</a:t>
            </a:r>
            <a:br>
              <a:rPr lang="es-ES" sz="2400" dirty="0" smtClean="0">
                <a:solidFill>
                  <a:srgbClr val="00FFFF"/>
                </a:solidFill>
                <a:latin typeface="Cooper Black" pitchFamily="18" charset="0"/>
                <a:cs typeface="Arial" charset="0"/>
              </a:rPr>
            </a:br>
            <a:r>
              <a:rPr lang="es-ES" sz="2400" dirty="0" smtClean="0">
                <a:solidFill>
                  <a:srgbClr val="00FFFF"/>
                </a:solidFill>
                <a:latin typeface="Cooper Black" pitchFamily="18" charset="0"/>
                <a:cs typeface="Arial" charset="0"/>
              </a:rPr>
              <a:t>el miedo al fracaso te detuvo y nunca lo pusiste en práctica? </a:t>
            </a:r>
            <a:endParaRPr lang="es-ES" sz="2400" dirty="0">
              <a:solidFill>
                <a:srgbClr val="00FF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landschap%20bloem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4773" cy="6858000"/>
          </a:xfrm>
          <a:prstGeom prst="rect">
            <a:avLst/>
          </a:prstGeom>
          <a:noFill/>
        </p:spPr>
      </p:pic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3" name="Espace réservé du contenu 3" descr="sunday_morning_ii_1600x1200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Rectángulo"/>
          <p:cNvSpPr/>
          <p:nvPr/>
        </p:nvSpPr>
        <p:spPr>
          <a:xfrm>
            <a:off x="357158" y="571480"/>
            <a:ext cx="50583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  <a:t>El hombre asintió con un gesto.</a:t>
            </a:r>
            <a:endParaRPr lang="es-ES" sz="2400" dirty="0"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Jose Luis\Desktop\fotos-viajes-turismo-paisajes-naturales-del-mundo-wallpaper-fondo-pantallas-42.jpg"/>
          <p:cNvPicPr>
            <a:picLocks noChangeAspect="1" noChangeArrowheads="1"/>
          </p:cNvPicPr>
          <p:nvPr/>
        </p:nvPicPr>
        <p:blipFill>
          <a:blip r:embed="rId2"/>
          <a:srcRect t="9765"/>
          <a:stretch>
            <a:fillRect/>
          </a:stretch>
        </p:blipFill>
        <p:spPr bwMode="auto">
          <a:xfrm>
            <a:off x="0" y="0"/>
            <a:ext cx="9414479" cy="7072338"/>
          </a:xfrm>
          <a:prstGeom prst="rect">
            <a:avLst/>
          </a:prstGeom>
          <a:noFill/>
        </p:spPr>
      </p:pic>
      <p:sp>
        <p:nvSpPr>
          <p:cNvPr id="225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1" name="Espace réservé du contenu 3" descr="lovasok-a-naplementeben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7029134"/>
          </a:xfrm>
        </p:spPr>
      </p:pic>
      <p:sp>
        <p:nvSpPr>
          <p:cNvPr id="4" name="3 Rectángulo"/>
          <p:cNvSpPr/>
          <p:nvPr/>
        </p:nvSpPr>
        <p:spPr>
          <a:xfrm>
            <a:off x="214282" y="285728"/>
            <a:ext cx="664373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  <a:t>Al no decidirte, unos años más tarde se le dio la idea a otro hombre</a:t>
            </a:r>
            <a:br>
              <a:rPr lang="es-ES" sz="24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</a:br>
            <a:r>
              <a:rPr lang="es-ES" sz="24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  <a:t>que no permitió que el miedo al fracaso le impidiera ponerla en</a:t>
            </a:r>
            <a:br>
              <a:rPr lang="es-ES" sz="24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</a:br>
            <a:r>
              <a:rPr lang="es-ES" sz="24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  <a:t>practica.</a:t>
            </a:r>
            <a:endParaRPr lang="es-ES" sz="2400" dirty="0"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21769893k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59" name="Espace réservé du contenu 3" descr="090806054911868309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Rectángulo"/>
          <p:cNvSpPr/>
          <p:nvPr/>
        </p:nvSpPr>
        <p:spPr>
          <a:xfrm>
            <a:off x="428596" y="285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Cooper Black" pitchFamily="18" charset="0"/>
                <a:cs typeface="Arial" charset="0"/>
              </a:rPr>
              <a:t>Recordarás que se convirtió en uno de los hombres más</a:t>
            </a:r>
            <a:r>
              <a:rPr lang="es-ES" sz="2400" i="1" dirty="0" smtClean="0">
                <a:latin typeface="Cooper Black" pitchFamily="18" charset="0"/>
                <a:cs typeface="Arial" charset="0"/>
              </a:rPr>
              <a:t/>
            </a:r>
            <a:br>
              <a:rPr lang="es-ES" sz="2400" i="1" dirty="0" smtClean="0">
                <a:latin typeface="Cooper Black" pitchFamily="18" charset="0"/>
                <a:cs typeface="Arial" charset="0"/>
              </a:rPr>
            </a:br>
            <a:r>
              <a:rPr lang="es-ES" sz="2400" dirty="0" smtClean="0">
                <a:latin typeface="Cooper Black" pitchFamily="18" charset="0"/>
                <a:cs typeface="Arial" charset="0"/>
              </a:rPr>
              <a:t>ricos del reino. </a:t>
            </a:r>
            <a:endParaRPr lang="es-ES" sz="24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400_1249012928_20886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86652"/>
          </a:xfrm>
          <a:prstGeom prst="rect">
            <a:avLst/>
          </a:prstGeom>
          <a:noFill/>
        </p:spPr>
      </p:pic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5" name="Espace réservé du contenu 3" descr="136165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7029134"/>
          </a:xfrm>
        </p:spPr>
      </p:pic>
      <p:sp>
        <p:nvSpPr>
          <p:cNvPr id="4" name="3 Rectángulo"/>
          <p:cNvSpPr/>
          <p:nvPr/>
        </p:nvSpPr>
        <p:spPr>
          <a:xfrm>
            <a:off x="214282" y="357166"/>
            <a:ext cx="60722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  <a:t>También recordarás, prosiguió el ángel, aquella ocasión en que un terremoto asoló la ciudad, derrumbó muchos edificios y miles de personas quedaron atrapadas en ellos.</a:t>
            </a:r>
            <a:endParaRPr lang="es-ES" sz="2400" dirty="0"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400_1238486368_yarrarangepark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214"/>
          </a:xfrm>
          <a:prstGeom prst="rect">
            <a:avLst/>
          </a:prstGeom>
          <a:noFill/>
        </p:spPr>
      </p:pic>
      <p:pic>
        <p:nvPicPr>
          <p:cNvPr id="11267" name="Espace réservé du contenu 3" descr="slide0021_image021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-1"/>
            <a:ext cx="9144000" cy="7137701"/>
          </a:xfrm>
        </p:spPr>
      </p:pic>
      <p:sp>
        <p:nvSpPr>
          <p:cNvPr id="5" name="4 Rectángulo"/>
          <p:cNvSpPr/>
          <p:nvPr/>
        </p:nvSpPr>
        <p:spPr>
          <a:xfrm>
            <a:off x="3286116" y="285728"/>
            <a:ext cx="550072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0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  <a:t>En aquella ocasión tuviste la oportunidad de ayudar a encontrar y rescatar a los supervivientes, pero no quisiste dejar tu hogar solo por miedo a que los muchos saqueadores que había te robasen tus pertenencias, así que ignoraste la petición de ayuda y te quedaste en casa. </a:t>
            </a:r>
            <a:br>
              <a:rPr lang="es-ES" sz="2000" dirty="0" smtClean="0">
                <a:solidFill>
                  <a:srgbClr val="FFFF00"/>
                </a:solidFill>
                <a:latin typeface="Cooper Black" pitchFamily="18" charset="0"/>
                <a:cs typeface="Arial" charset="0"/>
              </a:rPr>
            </a:br>
            <a:endParaRPr lang="es-ES" sz="2000" dirty="0"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924x530.jpg"/>
          <p:cNvPicPr>
            <a:picLocks noChangeAspect="1" noChangeArrowheads="1"/>
          </p:cNvPicPr>
          <p:nvPr/>
        </p:nvPicPr>
        <p:blipFill>
          <a:blip r:embed="rId2"/>
          <a:srcRect l="7305" r="7467"/>
          <a:stretch>
            <a:fillRect/>
          </a:stretch>
        </p:blipFill>
        <p:spPr bwMode="auto">
          <a:xfrm>
            <a:off x="0" y="0"/>
            <a:ext cx="9234738" cy="6858000"/>
          </a:xfrm>
          <a:prstGeom prst="rect">
            <a:avLst/>
          </a:prstGeom>
          <a:noFill/>
        </p:spPr>
      </p:pic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1" name="Espace réservé du contenu 3" descr="bg_142_1366x768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Rectángulo"/>
          <p:cNvSpPr/>
          <p:nvPr/>
        </p:nvSpPr>
        <p:spPr>
          <a:xfrm>
            <a:off x="4214810" y="28572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sz="2400" dirty="0" smtClean="0">
                <a:latin typeface="Cooper Black" pitchFamily="18" charset="0"/>
                <a:cs typeface="Arial" charset="0"/>
              </a:rPr>
              <a:t>"Esa fue tu gran oportunidad de salvarle la vida a cientos de</a:t>
            </a:r>
            <a:br>
              <a:rPr lang="es-ES" sz="2400" dirty="0" smtClean="0">
                <a:latin typeface="Cooper Black" pitchFamily="18" charset="0"/>
                <a:cs typeface="Arial" charset="0"/>
              </a:rPr>
            </a:br>
            <a:r>
              <a:rPr lang="es-ES" sz="2400" dirty="0" smtClean="0">
                <a:latin typeface="Cooper Black" pitchFamily="18" charset="0"/>
                <a:cs typeface="Arial" charset="0"/>
              </a:rPr>
              <a:t>personas, con lo que hubieras ganado el respeto de todos ellos",</a:t>
            </a:r>
          </a:p>
          <a:p>
            <a:pPr algn="r"/>
            <a:r>
              <a:rPr lang="es-ES" sz="2400" dirty="0" smtClean="0">
                <a:latin typeface="Cooper Black" pitchFamily="18" charset="0"/>
                <a:cs typeface="Arial" charset="0"/>
              </a:rPr>
              <a:t>continuó el Ángel.</a:t>
            </a:r>
            <a:endParaRPr lang="es-ES" sz="24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paisaje-rural-del-verano-hermoso-31094609.jpg"/>
          <p:cNvPicPr>
            <a:picLocks noChangeAspect="1" noChangeArrowheads="1"/>
          </p:cNvPicPr>
          <p:nvPr/>
        </p:nvPicPr>
        <p:blipFill>
          <a:blip r:embed="rId2"/>
          <a:srcRect b="11842"/>
          <a:stretch>
            <a:fillRect/>
          </a:stretch>
        </p:blipFill>
        <p:spPr bwMode="auto">
          <a:xfrm>
            <a:off x="-1" y="0"/>
            <a:ext cx="9286909" cy="6858000"/>
          </a:xfrm>
          <a:prstGeom prst="rect">
            <a:avLst/>
          </a:prstGeom>
          <a:noFill/>
        </p:spPr>
      </p:pic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5" name="Espace réservé du contenu 5" descr="25 (2)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2" name="11 Rectángulo"/>
          <p:cNvSpPr/>
          <p:nvPr/>
        </p:nvSpPr>
        <p:spPr>
          <a:xfrm>
            <a:off x="142844" y="214290"/>
            <a:ext cx="90011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latin typeface="Cooper Black" pitchFamily="18" charset="0"/>
                <a:cs typeface="Arial" charset="0"/>
              </a:rPr>
              <a:t>Por último, ¿recuerdas aquella hermosa mujer pelirroja,</a:t>
            </a:r>
            <a:br>
              <a:rPr lang="es-ES" sz="2000" dirty="0" smtClean="0">
                <a:latin typeface="Cooper Black" pitchFamily="18" charset="0"/>
                <a:cs typeface="Arial" charset="0"/>
              </a:rPr>
            </a:br>
            <a:r>
              <a:rPr lang="es-ES" sz="2000" dirty="0" smtClean="0">
                <a:latin typeface="Cooper Black" pitchFamily="18" charset="0"/>
                <a:cs typeface="Arial" charset="0"/>
              </a:rPr>
              <a:t>que te había atraído tanto? La creías incomparable a cualquier</a:t>
            </a:r>
            <a:br>
              <a:rPr lang="es-ES" sz="2000" dirty="0" smtClean="0">
                <a:latin typeface="Cooper Black" pitchFamily="18" charset="0"/>
                <a:cs typeface="Arial" charset="0"/>
              </a:rPr>
            </a:br>
            <a:r>
              <a:rPr lang="es-ES" sz="2000" dirty="0" smtClean="0">
                <a:latin typeface="Cooper Black" pitchFamily="18" charset="0"/>
                <a:cs typeface="Arial" charset="0"/>
              </a:rPr>
              <a:t>otra y nunca conociste a nadie igual. Sin embargo, pensaste que</a:t>
            </a:r>
            <a:br>
              <a:rPr lang="es-ES" sz="2000" dirty="0" smtClean="0">
                <a:latin typeface="Cooper Black" pitchFamily="18" charset="0"/>
                <a:cs typeface="Arial" charset="0"/>
              </a:rPr>
            </a:br>
            <a:r>
              <a:rPr lang="es-ES" sz="2000" dirty="0" smtClean="0">
                <a:latin typeface="Cooper Black" pitchFamily="18" charset="0"/>
                <a:cs typeface="Arial" charset="0"/>
              </a:rPr>
              <a:t>tal mujer no se casaría con alguien como tu y para evitar el rechazo, nunca</a:t>
            </a:r>
            <a:br>
              <a:rPr lang="es-ES" sz="2000" dirty="0" smtClean="0">
                <a:latin typeface="Cooper Black" pitchFamily="18" charset="0"/>
                <a:cs typeface="Arial" charset="0"/>
              </a:rPr>
            </a:br>
            <a:r>
              <a:rPr lang="es-ES" sz="2000" dirty="0" smtClean="0">
                <a:latin typeface="Cooper Black" pitchFamily="18" charset="0"/>
                <a:cs typeface="Arial" charset="0"/>
              </a:rPr>
              <a:t>llegaste a proponérselo.</a:t>
            </a:r>
          </a:p>
        </p:txBody>
      </p:sp>
    </p:spTree>
  </p:cSld>
  <p:clrMapOvr>
    <a:masterClrMapping/>
  </p:clrMapOvr>
  <p:transition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gallery_pic_3928_410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3" name="Espace réservé du contenu 3" descr="f0d38754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Rectángulo"/>
          <p:cNvSpPr/>
          <p:nvPr/>
        </p:nvSpPr>
        <p:spPr>
          <a:xfrm>
            <a:off x="1857356" y="500042"/>
            <a:ext cx="55721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atin typeface="Cooper Black" pitchFamily="18" charset="0"/>
                <a:cs typeface="Arial" charset="0"/>
              </a:rPr>
              <a:t>El hombre volvió a asentir, pero ahora las lagrimas rodaban por</a:t>
            </a:r>
            <a:br>
              <a:rPr lang="es-ES" sz="2000" dirty="0" smtClean="0">
                <a:latin typeface="Cooper Black" pitchFamily="18" charset="0"/>
                <a:cs typeface="Arial" charset="0"/>
              </a:rPr>
            </a:br>
            <a:r>
              <a:rPr lang="es-ES" sz="2000" dirty="0" smtClean="0">
                <a:latin typeface="Cooper Black" pitchFamily="18" charset="0"/>
                <a:cs typeface="Arial" charset="0"/>
              </a:rPr>
              <a:t>sus mejillas. "Si amigo mío, ella podría haber sido tu esposa",</a:t>
            </a:r>
            <a:br>
              <a:rPr lang="es-ES" sz="2000" dirty="0" smtClean="0">
                <a:latin typeface="Cooper Black" pitchFamily="18" charset="0"/>
                <a:cs typeface="Arial" charset="0"/>
              </a:rPr>
            </a:br>
            <a:r>
              <a:rPr lang="es-ES" sz="2000" dirty="0" smtClean="0">
                <a:latin typeface="Cooper Black" pitchFamily="18" charset="0"/>
                <a:cs typeface="Arial" charset="0"/>
              </a:rPr>
              <a:t>dijo el ángel. </a:t>
            </a:r>
            <a:endParaRPr lang="es-ES" sz="20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fotos-de-imagenes-hd--de-ciudades-paisajes-naturales-del-mundo-fondo-pantallas-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Jose Luis\Desktop\fotos-de-imagenes-hd--de-ciudades-paisajes-naturales-del-mundo-fondo-pantallas-29.jpg"/>
          <p:cNvPicPr>
            <a:picLocks noChangeAspect="1" noChangeArrowheads="1"/>
          </p:cNvPicPr>
          <p:nvPr/>
        </p:nvPicPr>
        <p:blipFill>
          <a:blip r:embed="rId3"/>
          <a:srcRect t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357818" y="1214422"/>
            <a:ext cx="35004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dirty="0" smtClean="0">
                <a:solidFill>
                  <a:schemeClr val="bg1"/>
                </a:solidFill>
                <a:latin typeface="Cooper Black" pitchFamily="18" charset="0"/>
                <a:cs typeface="Arial" charset="0"/>
              </a:rPr>
              <a:t>. "Y con ella se te hubiera otorgado la bendición de tener</a:t>
            </a:r>
            <a:br>
              <a:rPr lang="es-ES" sz="2400" dirty="0" smtClean="0">
                <a:solidFill>
                  <a:schemeClr val="bg1"/>
                </a:solidFill>
                <a:latin typeface="Cooper Black" pitchFamily="18" charset="0"/>
                <a:cs typeface="Arial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Cooper Black" pitchFamily="18" charset="0"/>
                <a:cs typeface="Arial" charset="0"/>
              </a:rPr>
              <a:t>hermosos hijos y multiplicar la felicidad en tu vida".</a:t>
            </a:r>
            <a:endParaRPr lang="es-ES" sz="2400" dirty="0">
              <a:solidFill>
                <a:schemeClr val="bg1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fotos-de-imagenes-hd--de-ciudades-paisajes-naturales-del-mundo-fondo-pantallas-20.jpg"/>
          <p:cNvPicPr>
            <a:picLocks noChangeAspect="1" noChangeArrowheads="1"/>
          </p:cNvPicPr>
          <p:nvPr/>
        </p:nvPicPr>
        <p:blipFill>
          <a:blip r:embed="rId3"/>
          <a:srcRect t="7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39" name="Espace réservé du contenu 3" descr="kZWJePCAtyak.jpg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Rectángulo"/>
          <p:cNvSpPr/>
          <p:nvPr/>
        </p:nvSpPr>
        <p:spPr>
          <a:xfrm>
            <a:off x="500034" y="285728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Cooper Black" pitchFamily="18" charset="0"/>
                <a:cs typeface="Arial" charset="0"/>
              </a:rPr>
              <a:t>A todos se nos ofrece a diario muchas oportunidades,</a:t>
            </a:r>
            <a:br>
              <a:rPr lang="es-ES" sz="2400" dirty="0" smtClean="0">
                <a:solidFill>
                  <a:schemeClr val="bg1"/>
                </a:solidFill>
                <a:latin typeface="Cooper Black" pitchFamily="18" charset="0"/>
                <a:cs typeface="Arial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Cooper Black" pitchFamily="18" charset="0"/>
                <a:cs typeface="Arial" charset="0"/>
              </a:rPr>
              <a:t>pero muy a menudo, como el hombre de la historia,</a:t>
            </a:r>
            <a:br>
              <a:rPr lang="es-ES" sz="2400" dirty="0" smtClean="0">
                <a:solidFill>
                  <a:schemeClr val="bg1"/>
                </a:solidFill>
                <a:latin typeface="Cooper Black" pitchFamily="18" charset="0"/>
                <a:cs typeface="Arial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Cooper Black" pitchFamily="18" charset="0"/>
                <a:cs typeface="Arial" charset="0"/>
              </a:rPr>
              <a:t>las dejamos pasar por nuestros temores e inseguridades.</a:t>
            </a:r>
            <a:endParaRPr lang="es-ES" sz="2400" dirty="0">
              <a:solidFill>
                <a:schemeClr val="bg1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Jose Luis\Desktop\fotos-paisajes-hermosos-2-rf_3877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:\Users\Jose Luis\Desktop\fotos-paisajes-hermosos-3-rf_3877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903" y="0"/>
            <a:ext cx="9110097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14810" y="142852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dirty="0" smtClean="0">
                <a:latin typeface="Cooper Black" pitchFamily="18" charset="0"/>
                <a:cs typeface="Arial" charset="0"/>
              </a:rPr>
              <a:t>Pero tenemos una ventaja sobre el hombre del cuento...</a:t>
            </a:r>
            <a:br>
              <a:rPr lang="es-ES" sz="2400" dirty="0" smtClean="0">
                <a:latin typeface="Cooper Black" pitchFamily="18" charset="0"/>
                <a:cs typeface="Arial" charset="0"/>
              </a:rPr>
            </a:br>
            <a:r>
              <a:rPr lang="es-ES" sz="2400" dirty="0" smtClean="0">
                <a:latin typeface="Cooper Black" pitchFamily="18" charset="0"/>
                <a:cs typeface="Arial" charset="0"/>
              </a:rPr>
              <a:t>Aun estamos vivos!</a:t>
            </a:r>
            <a:endParaRPr lang="es-ES" sz="2400" dirty="0">
              <a:latin typeface="Cooper Black" pitchFamily="18" charset="0"/>
            </a:endParaRPr>
          </a:p>
        </p:txBody>
      </p:sp>
    </p:spTree>
  </p:cSld>
  <p:clrMapOvr>
    <a:masterClrMapping/>
  </p:clrMapOvr>
  <p:transition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du contenu 3" descr="slide0021_image0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flipH="1">
            <a:off x="0" y="0"/>
            <a:ext cx="9144000" cy="7137701"/>
          </a:xfrm>
          <a:prstGeom prst="rect">
            <a:avLst/>
          </a:prstGeom>
        </p:spPr>
      </p:pic>
      <p:pic>
        <p:nvPicPr>
          <p:cNvPr id="9" name="Espace réservé du contenu 3" descr="sunday_morning_ii_1600x12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428596" y="571480"/>
            <a:ext cx="3357586" cy="335758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4099" name="Picture 3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51813" y="5475288"/>
            <a:ext cx="787400" cy="10398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410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WordArt 8" descr="glitter_BB_039"/>
          <p:cNvSpPr>
            <a:spLocks noChangeArrowheads="1" noChangeShapeType="1" noTextEdit="1"/>
          </p:cNvSpPr>
          <p:nvPr/>
        </p:nvSpPr>
        <p:spPr bwMode="auto">
          <a:xfrm>
            <a:off x="6011863" y="5949950"/>
            <a:ext cx="1831975" cy="522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</p:spTree>
  </p:cSld>
  <p:clrMapOvr>
    <a:masterClrMapping/>
  </p:clrMapOvr>
  <p:transition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 ANGEL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 ANGEL</Template>
  <TotalTime>3</TotalTime>
  <Words>423</Words>
  <Application>Microsoft Office PowerPoint</Application>
  <PresentationFormat>Presentación en pantalla (4:3)</PresentationFormat>
  <Paragraphs>61</Paragraphs>
  <Slides>26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MI ANGEL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2013-07-28T14:17:48Z</dcterms:created>
  <dcterms:modified xsi:type="dcterms:W3CDTF">2013-07-28T14:21:46Z</dcterms:modified>
</cp:coreProperties>
</file>