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10" r:id="rId51"/>
    <p:sldId id="304" r:id="rId52"/>
    <p:sldId id="305" r:id="rId53"/>
    <p:sldId id="306" r:id="rId54"/>
    <p:sldId id="307" r:id="rId55"/>
    <p:sldId id="308" r:id="rId56"/>
    <p:sldId id="317" r:id="rId5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ad2BxVdR6D+ti4qUwf9hw==" hashData="iva4fjp3VJ3O8z4Sot+13U0cp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5" autoAdjust="0"/>
    <p:restoredTop sz="94660"/>
  </p:normalViewPr>
  <p:slideViewPr>
    <p:cSldViewPr snapToGrid="0">
      <p:cViewPr varScale="1">
        <p:scale>
          <a:sx n="23" d="100"/>
          <a:sy n="23" d="100"/>
        </p:scale>
        <p:origin x="-120" y="-20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3457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6836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541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94450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83636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1066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45367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261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97563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466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1201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D52D8-9C08-4C68-ACA7-19A36D31F0E5}" type="datetimeFigureOut">
              <a:rPr lang="es-CO" smtClean="0"/>
              <a:pPr/>
              <a:t>13/05/2016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6BD8E-917E-4940-A653-03CBEDBB9B7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546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8783" y="95250"/>
            <a:ext cx="12390783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304891" y="799872"/>
            <a:ext cx="738343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/>
              <a:t>Mensajes, Frases y Citas Conmovedoras</a:t>
            </a:r>
          </a:p>
          <a:p>
            <a:pPr algn="ctr"/>
            <a:r>
              <a:rPr lang="es-CO" sz="2000" i="1" dirty="0" smtClean="0"/>
              <a:t>Cada etapa de la vida nos deja nuevos recuerdos, experiencias, y enseñanzas que nos permiten convertirnos en mejores personas. Sin embargo, muchas veces el ritmo acelerado de la vida cotidiana nos nubla la vista y nos impide ver esas pequeñas nos enriquecen el alma y nos permiten valorar todo aquello que forma parte de nuestra vida, por más mínimo que parezca. Si quieres reflexionar sobre estos temas, no puedes dejar de leer los mensajes y que hemos compilado como mensajes, frases y citas con el objetivo de animar las almas, recordar lo que es realmente importante y aprender de aquellos que han recorrido más camino que nosotros y tienen el valor de trasmitir su sabiduría. Esperamos les lleguen al alma y al corazón.</a:t>
            </a:r>
            <a:endParaRPr lang="es-CO" sz="2000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5019931" y="5197083"/>
            <a:ext cx="21521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Creación de:</a:t>
            </a:r>
          </a:p>
          <a:p>
            <a:pPr algn="ctr"/>
            <a:r>
              <a:rPr lang="es-CO" sz="1000" b="1" i="1" dirty="0" smtClean="0"/>
              <a:t>Jeremías Candelo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Un hombre y una mujer</a:t>
            </a:r>
          </a:p>
          <a:p>
            <a:pPr algn="ctr"/>
            <a:r>
              <a:rPr lang="es-CO" sz="1000" b="1" i="1" dirty="0" smtClean="0"/>
              <a:t>(Fausto </a:t>
            </a:r>
            <a:r>
              <a:rPr lang="es-CO" sz="1000" b="1" i="1" dirty="0" err="1" smtClean="0"/>
              <a:t>Papetti</a:t>
            </a:r>
            <a:r>
              <a:rPr lang="es-CO" sz="1000" b="1" i="1" dirty="0" smtClean="0"/>
              <a:t>)</a:t>
            </a:r>
          </a:p>
          <a:p>
            <a:pPr algn="ctr"/>
            <a:endParaRPr lang="es-CO" sz="1000" b="1" i="1" dirty="0"/>
          </a:p>
        </p:txBody>
      </p:sp>
      <p:pic>
        <p:nvPicPr>
          <p:cNvPr id="2" name="Fausto_Papetti_-_Un_hombre_y_una_mujer_Instrument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366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98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30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161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958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846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585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07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289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85122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353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864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217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7600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59315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320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5091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704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4197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60277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4413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6373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05612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31489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91751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0339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81093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5854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5108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64996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51007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61183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334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90977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97753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3126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21765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24498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23237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3208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96994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86387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01790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9791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6880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4666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45507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86214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89642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8639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8000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8783" y="95250"/>
            <a:ext cx="1239078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04813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809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3444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05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177</Words>
  <Application>Microsoft Office PowerPoint</Application>
  <PresentationFormat>Personalizado</PresentationFormat>
  <Paragraphs>9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2016-05-13T18:17:01Z</dcterms:created>
  <dcterms:modified xsi:type="dcterms:W3CDTF">2016-05-13T21:35:47Z</dcterms:modified>
</cp:coreProperties>
</file>