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3" r:id="rId3"/>
    <p:sldId id="260" r:id="rId4"/>
    <p:sldId id="259" r:id="rId5"/>
    <p:sldId id="271" r:id="rId6"/>
    <p:sldId id="272" r:id="rId7"/>
    <p:sldId id="273" r:id="rId8"/>
    <p:sldId id="274" r:id="rId9"/>
    <p:sldId id="275" r:id="rId10"/>
    <p:sldId id="266" r:id="rId11"/>
    <p:sldId id="267" r:id="rId12"/>
    <p:sldId id="268" r:id="rId13"/>
    <p:sldId id="269" r:id="rId14"/>
    <p:sldId id="270" r:id="rId15"/>
    <p:sldId id="258" r:id="rId16"/>
    <p:sldId id="257" r:id="rId17"/>
    <p:sldId id="261" r:id="rId18"/>
    <p:sldId id="281" r:id="rId19"/>
    <p:sldId id="282" r:id="rId20"/>
    <p:sldId id="283" r:id="rId21"/>
    <p:sldId id="284" r:id="rId22"/>
    <p:sldId id="262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63" r:id="rId32"/>
    <p:sldId id="294" r:id="rId33"/>
    <p:sldId id="295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VjTcUJaIw6AbZvqZZvE2Q" hashData="Yn8lSk+g9L7X6IAnX+nqu8lCGr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00FF00"/>
    <a:srgbClr val="6600CC"/>
    <a:srgbClr val="0000FF"/>
    <a:srgbClr val="9900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46" autoAdjust="0"/>
    <p:restoredTop sz="94660"/>
  </p:normalViewPr>
  <p:slideViewPr>
    <p:cSldViewPr>
      <p:cViewPr varScale="1">
        <p:scale>
          <a:sx n="46" d="100"/>
          <a:sy n="46" d="100"/>
        </p:scale>
        <p:origin x="-64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99292-99AC-40E6-8068-C5EAB393A3E5}" type="datetimeFigureOut">
              <a:rPr lang="en-US" smtClean="0"/>
              <a:pPr/>
              <a:t>9/13/2013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95400-3C84-4E23-8F5F-A26AE0D51BB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99292-99AC-40E6-8068-C5EAB393A3E5}" type="datetimeFigureOut">
              <a:rPr lang="en-US" smtClean="0"/>
              <a:pPr/>
              <a:t>9/13/2013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95400-3C84-4E23-8F5F-A26AE0D51BB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99292-99AC-40E6-8068-C5EAB393A3E5}" type="datetimeFigureOut">
              <a:rPr lang="en-US" smtClean="0"/>
              <a:pPr/>
              <a:t>9/13/2013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95400-3C84-4E23-8F5F-A26AE0D51BB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99292-99AC-40E6-8068-C5EAB393A3E5}" type="datetimeFigureOut">
              <a:rPr lang="en-US" smtClean="0"/>
              <a:pPr/>
              <a:t>9/13/2013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95400-3C84-4E23-8F5F-A26AE0D51BB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99292-99AC-40E6-8068-C5EAB393A3E5}" type="datetimeFigureOut">
              <a:rPr lang="en-US" smtClean="0"/>
              <a:pPr/>
              <a:t>9/13/2013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95400-3C84-4E23-8F5F-A26AE0D51BB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99292-99AC-40E6-8068-C5EAB393A3E5}" type="datetimeFigureOut">
              <a:rPr lang="en-US" smtClean="0"/>
              <a:pPr/>
              <a:t>9/13/2013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95400-3C84-4E23-8F5F-A26AE0D51BB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99292-99AC-40E6-8068-C5EAB393A3E5}" type="datetimeFigureOut">
              <a:rPr lang="en-US" smtClean="0"/>
              <a:pPr/>
              <a:t>9/13/2013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95400-3C84-4E23-8F5F-A26AE0D51BB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99292-99AC-40E6-8068-C5EAB393A3E5}" type="datetimeFigureOut">
              <a:rPr lang="en-US" smtClean="0"/>
              <a:pPr/>
              <a:t>9/13/2013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95400-3C84-4E23-8F5F-A26AE0D51BB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99292-99AC-40E6-8068-C5EAB393A3E5}" type="datetimeFigureOut">
              <a:rPr lang="en-US" smtClean="0"/>
              <a:pPr/>
              <a:t>9/13/2013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95400-3C84-4E23-8F5F-A26AE0D51BB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99292-99AC-40E6-8068-C5EAB393A3E5}" type="datetimeFigureOut">
              <a:rPr lang="en-US" smtClean="0"/>
              <a:pPr/>
              <a:t>9/13/2013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95400-3C84-4E23-8F5F-A26AE0D51BB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99292-99AC-40E6-8068-C5EAB393A3E5}" type="datetimeFigureOut">
              <a:rPr lang="en-US" smtClean="0"/>
              <a:pPr/>
              <a:t>9/13/2013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95400-3C84-4E23-8F5F-A26AE0D51BB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C45836-7E47-43B9-A603-9FAC289FC60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99292-99AC-40E6-8068-C5EAB393A3E5}" type="datetimeFigureOut">
              <a:rPr lang="en-US" smtClean="0"/>
              <a:pPr/>
              <a:t>9/13/2013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95400-3C84-4E23-8F5F-A26AE0D51BB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43A9130-933C-4388-BA3D-01C79B7349D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spps.com/reflexion/evidencias-cientificas-de-la-biblia-parte-1/" TargetMode="External"/><Relationship Id="rId7" Type="http://schemas.openxmlformats.org/officeDocument/2006/relationships/hyperlink" Target="http://www.mispps.com/reflexion/jesucristo-no-es-religion-el-es-vida/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reflexion/musical-cristiano-sumergeme/" TargetMode="External"/><Relationship Id="rId5" Type="http://schemas.openxmlformats.org/officeDocument/2006/relationships/hyperlink" Target="http://www.mispps.com/reflexion/evidencias-cientificas-de-la-biblia-parte-2/" TargetMode="External"/><Relationship Id="rId4" Type="http://schemas.openxmlformats.org/officeDocument/2006/relationships/hyperlink" Target="http://www.mispps.com/reflexion/sendas-dios-hara/" TargetMode="Externa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solidFill>
            <a:schemeClr val="accent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5 Rectángulo"/>
          <p:cNvSpPr/>
          <p:nvPr/>
        </p:nvSpPr>
        <p:spPr>
          <a:xfrm>
            <a:off x="2285984" y="0"/>
            <a:ext cx="2285984" cy="6858000"/>
          </a:xfrm>
          <a:prstGeom prst="rect">
            <a:avLst/>
          </a:prstGeom>
          <a:solidFill>
            <a:schemeClr val="accent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2285984" cy="6858000"/>
          </a:xfrm>
          <a:prstGeom prst="rect">
            <a:avLst/>
          </a:prstGeom>
          <a:solidFill>
            <a:schemeClr val="accent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7 Rectángulo"/>
          <p:cNvSpPr/>
          <p:nvPr/>
        </p:nvSpPr>
        <p:spPr>
          <a:xfrm>
            <a:off x="6858016" y="0"/>
            <a:ext cx="2285984" cy="6858000"/>
          </a:xfrm>
          <a:prstGeom prst="rect">
            <a:avLst/>
          </a:prstGeom>
          <a:solidFill>
            <a:schemeClr val="accent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solidFill>
            <a:schemeClr val="accent2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9 Rectángulo"/>
          <p:cNvSpPr/>
          <p:nvPr/>
        </p:nvSpPr>
        <p:spPr>
          <a:xfrm>
            <a:off x="2285984" y="0"/>
            <a:ext cx="2285984" cy="6858000"/>
          </a:xfrm>
          <a:prstGeom prst="rect">
            <a:avLst/>
          </a:prstGeom>
          <a:solidFill>
            <a:schemeClr val="accent2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10 Rectángulo"/>
          <p:cNvSpPr/>
          <p:nvPr/>
        </p:nvSpPr>
        <p:spPr>
          <a:xfrm>
            <a:off x="4572000" y="0"/>
            <a:ext cx="2285984" cy="6858000"/>
          </a:xfrm>
          <a:prstGeom prst="rect">
            <a:avLst/>
          </a:prstGeom>
          <a:solidFill>
            <a:schemeClr val="accent2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11 Rectángulo"/>
          <p:cNvSpPr/>
          <p:nvPr/>
        </p:nvSpPr>
        <p:spPr>
          <a:xfrm>
            <a:off x="6858016" y="0"/>
            <a:ext cx="2285984" cy="6858000"/>
          </a:xfrm>
          <a:prstGeom prst="rect">
            <a:avLst/>
          </a:prstGeom>
          <a:solidFill>
            <a:schemeClr val="accent2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solidFill>
            <a:schemeClr val="accent2">
              <a:lumMod val="7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13 Rectángulo"/>
          <p:cNvSpPr/>
          <p:nvPr/>
        </p:nvSpPr>
        <p:spPr>
          <a:xfrm>
            <a:off x="2285984" y="0"/>
            <a:ext cx="2285984" cy="6858000"/>
          </a:xfrm>
          <a:prstGeom prst="rect">
            <a:avLst/>
          </a:prstGeom>
          <a:solidFill>
            <a:schemeClr val="accent2">
              <a:lumMod val="7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14 Rectángulo"/>
          <p:cNvSpPr/>
          <p:nvPr/>
        </p:nvSpPr>
        <p:spPr>
          <a:xfrm>
            <a:off x="4572000" y="0"/>
            <a:ext cx="2285984" cy="6858000"/>
          </a:xfrm>
          <a:prstGeom prst="rect">
            <a:avLst/>
          </a:prstGeom>
          <a:solidFill>
            <a:schemeClr val="accent2">
              <a:lumMod val="7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15 Rectángulo"/>
          <p:cNvSpPr/>
          <p:nvPr/>
        </p:nvSpPr>
        <p:spPr>
          <a:xfrm>
            <a:off x="6858016" y="0"/>
            <a:ext cx="2285984" cy="6858000"/>
          </a:xfrm>
          <a:prstGeom prst="rect">
            <a:avLst/>
          </a:prstGeom>
          <a:solidFill>
            <a:schemeClr val="accent2">
              <a:lumMod val="7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19 Rectángulo"/>
          <p:cNvSpPr/>
          <p:nvPr/>
        </p:nvSpPr>
        <p:spPr>
          <a:xfrm rot="5400000">
            <a:off x="3429008" y="-3429008"/>
            <a:ext cx="2285984" cy="9144000"/>
          </a:xfrm>
          <a:prstGeom prst="rect">
            <a:avLst/>
          </a:prstGeom>
          <a:solidFill>
            <a:schemeClr val="accent2">
              <a:lumMod val="75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20 Rectángulo"/>
          <p:cNvSpPr/>
          <p:nvPr/>
        </p:nvSpPr>
        <p:spPr>
          <a:xfrm rot="5400000">
            <a:off x="3429008" y="-1143016"/>
            <a:ext cx="2285984" cy="9144000"/>
          </a:xfrm>
          <a:prstGeom prst="rect">
            <a:avLst/>
          </a:prstGeom>
          <a:solidFill>
            <a:schemeClr val="accent2">
              <a:lumMod val="75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21 Rectángulo"/>
          <p:cNvSpPr/>
          <p:nvPr/>
        </p:nvSpPr>
        <p:spPr>
          <a:xfrm rot="5400000">
            <a:off x="3429008" y="1143008"/>
            <a:ext cx="2285984" cy="9144000"/>
          </a:xfrm>
          <a:prstGeom prst="rect">
            <a:avLst/>
          </a:prstGeom>
          <a:solidFill>
            <a:schemeClr val="accent2">
              <a:lumMod val="75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27 Rectángulo"/>
          <p:cNvSpPr/>
          <p:nvPr/>
        </p:nvSpPr>
        <p:spPr>
          <a:xfrm>
            <a:off x="0" y="1"/>
            <a:ext cx="2285984" cy="6858000"/>
          </a:xfrm>
          <a:prstGeom prst="rect">
            <a:avLst/>
          </a:prstGeom>
          <a:blipFill dpi="0" rotWithShape="1">
            <a:blip r:embed="rId2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28 Rectángulo"/>
          <p:cNvSpPr/>
          <p:nvPr/>
        </p:nvSpPr>
        <p:spPr>
          <a:xfrm>
            <a:off x="2285984" y="0"/>
            <a:ext cx="2285984" cy="6858000"/>
          </a:xfrm>
          <a:prstGeom prst="rect">
            <a:avLst/>
          </a:prstGeom>
          <a:blipFill dpi="0" rotWithShape="1">
            <a:blip r:embed="rId3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29 Rectángulo"/>
          <p:cNvSpPr/>
          <p:nvPr/>
        </p:nvSpPr>
        <p:spPr>
          <a:xfrm>
            <a:off x="4572000" y="0"/>
            <a:ext cx="2285984" cy="6858000"/>
          </a:xfrm>
          <a:prstGeom prst="rect">
            <a:avLst/>
          </a:prstGeom>
          <a:blipFill dpi="0" rotWithShape="1">
            <a:blip r:embed="rId4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31 Rectángulo"/>
          <p:cNvSpPr/>
          <p:nvPr/>
        </p:nvSpPr>
        <p:spPr>
          <a:xfrm>
            <a:off x="6858016" y="0"/>
            <a:ext cx="2285984" cy="6858000"/>
          </a:xfrm>
          <a:prstGeom prst="rect">
            <a:avLst/>
          </a:prstGeom>
          <a:blipFill dpi="0" rotWithShape="1">
            <a:blip r:embed="rId5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blipFill dpi="0" rotWithShape="1">
            <a:blip r:embed="rId2">
              <a:alphaModFix am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33 Rectángulo"/>
          <p:cNvSpPr/>
          <p:nvPr/>
        </p:nvSpPr>
        <p:spPr>
          <a:xfrm>
            <a:off x="2285984" y="0"/>
            <a:ext cx="2285984" cy="6858000"/>
          </a:xfrm>
          <a:prstGeom prst="rect">
            <a:avLst/>
          </a:prstGeom>
          <a:blipFill dpi="0" rotWithShape="1">
            <a:blip r:embed="rId3">
              <a:alphaModFix am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34 Rectángulo"/>
          <p:cNvSpPr/>
          <p:nvPr/>
        </p:nvSpPr>
        <p:spPr>
          <a:xfrm>
            <a:off x="4572000" y="0"/>
            <a:ext cx="2285984" cy="6858000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35 Rectángulo"/>
          <p:cNvSpPr/>
          <p:nvPr/>
        </p:nvSpPr>
        <p:spPr>
          <a:xfrm>
            <a:off x="6858016" y="0"/>
            <a:ext cx="2285984" cy="6858000"/>
          </a:xfrm>
          <a:prstGeom prst="rect">
            <a:avLst/>
          </a:prstGeom>
          <a:blipFill dpi="0" rotWithShape="1">
            <a:blip r:embed="rId5">
              <a:alphaModFix am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3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4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5" name="Picture 11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7463" y="0"/>
            <a:ext cx="9161463" cy="6875463"/>
          </a:xfrm>
          <a:prstGeom prst="rect">
            <a:avLst/>
          </a:prstGeom>
          <a:noFill/>
        </p:spPr>
      </p:pic>
      <p:sp>
        <p:nvSpPr>
          <p:cNvPr id="48" name="Text Box 3"/>
          <p:cNvSpPr txBox="1">
            <a:spLocks noChangeArrowheads="1"/>
          </p:cNvSpPr>
          <p:nvPr/>
        </p:nvSpPr>
        <p:spPr bwMode="auto">
          <a:xfrm>
            <a:off x="4572000" y="1773238"/>
            <a:ext cx="39608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 dirty="0">
                <a:solidFill>
                  <a:srgbClr val="FF0000"/>
                </a:solidFill>
                <a:effectLst>
                  <a:glow rad="101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Presentaciones Musicales</a:t>
            </a:r>
          </a:p>
        </p:txBody>
      </p:sp>
      <p:sp>
        <p:nvSpPr>
          <p:cNvPr id="49" name="Text Box 4"/>
          <p:cNvSpPr txBox="1">
            <a:spLocks noChangeArrowheads="1"/>
          </p:cNvSpPr>
          <p:nvPr/>
        </p:nvSpPr>
        <p:spPr bwMode="auto">
          <a:xfrm>
            <a:off x="4857752" y="2500306"/>
            <a:ext cx="331311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600" b="1" dirty="0">
                <a:solidFill>
                  <a:srgbClr val="FF0000"/>
                </a:solidFill>
                <a:effectLst>
                  <a:glow rad="101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Cristo </a:t>
            </a:r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Viene    por Segunda Vez</a:t>
            </a:r>
            <a:endParaRPr lang="es-ES" sz="3600" b="1" dirty="0">
              <a:solidFill>
                <a:srgbClr val="FF0000"/>
              </a:solidFill>
              <a:effectLst>
                <a:glow rad="101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Script MT Bold" pitchFamily="66" charset="0"/>
            </a:endParaRPr>
          </a:p>
        </p:txBody>
      </p:sp>
      <p:sp>
        <p:nvSpPr>
          <p:cNvPr id="50" name="49 CuadroTexto"/>
          <p:cNvSpPr txBox="1"/>
          <p:nvPr/>
        </p:nvSpPr>
        <p:spPr>
          <a:xfrm>
            <a:off x="285720" y="4572008"/>
            <a:ext cx="1571636" cy="276999"/>
          </a:xfrm>
          <a:prstGeom prst="rect">
            <a:avLst/>
          </a:prstGeom>
          <a:solidFill>
            <a:srgbClr val="CC33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Cita Bíblica de Hoy</a:t>
            </a:r>
            <a:endParaRPr lang="en-US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51 CuadroTexto"/>
          <p:cNvSpPr txBox="1"/>
          <p:nvPr/>
        </p:nvSpPr>
        <p:spPr>
          <a:xfrm>
            <a:off x="7786710" y="6000768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52 CuadroTexto"/>
          <p:cNvSpPr txBox="1"/>
          <p:nvPr/>
        </p:nvSpPr>
        <p:spPr>
          <a:xfrm>
            <a:off x="7643834" y="6215082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4" name="Picture 8" descr="PkRU.gif (9741 bytes)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86644" y="6215082"/>
            <a:ext cx="460362" cy="287727"/>
          </a:xfrm>
          <a:prstGeom prst="rect">
            <a:avLst/>
          </a:prstGeom>
          <a:noFill/>
        </p:spPr>
      </p:pic>
      <p:sp>
        <p:nvSpPr>
          <p:cNvPr id="39" name="Rectangle 1"/>
          <p:cNvSpPr>
            <a:spLocks noChangeArrowheads="1"/>
          </p:cNvSpPr>
          <p:nvPr/>
        </p:nvSpPr>
        <p:spPr bwMode="auto">
          <a:xfrm>
            <a:off x="285720" y="5000636"/>
            <a:ext cx="4000528" cy="646331"/>
          </a:xfrm>
          <a:prstGeom prst="rect">
            <a:avLst/>
          </a:prstGeom>
          <a:solidFill>
            <a:schemeClr val="accent2"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“Y</a:t>
            </a:r>
            <a:r>
              <a:rPr kumimoji="0" lang="es-ES" sz="1200" b="1" i="1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s-ES" sz="1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será predicado este evangelio del reino en todo el mundo, para testimonio a todas las naciones; y entonces vendrá el fin”</a:t>
            </a:r>
            <a:r>
              <a:rPr kumimoji="0" lang="es-ES" sz="1200" b="1" i="1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 (Mateo 24:14)</a:t>
            </a:r>
            <a:r>
              <a:rPr kumimoji="0" lang="es-ES" sz="12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 </a:t>
            </a:r>
            <a:endParaRPr kumimoji="0" lang="es-ES" sz="1200" b="1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Rectangle 5"/>
          <p:cNvSpPr>
            <a:spLocks noChangeArrowheads="1"/>
          </p:cNvSpPr>
          <p:nvPr/>
        </p:nvSpPr>
        <p:spPr bwMode="auto">
          <a:xfrm>
            <a:off x="3786182" y="6215082"/>
            <a:ext cx="1857388" cy="215899"/>
          </a:xfrm>
          <a:prstGeom prst="rect">
            <a:avLst/>
          </a:prstGeom>
          <a:solidFill>
            <a:srgbClr val="FFFF00">
              <a:alpha val="50000"/>
            </a:srgbClr>
          </a:soli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0000FF"/>
                </a:solidFill>
                <a:latin typeface="Arial" charset="0"/>
              </a:rPr>
              <a:t>Hacer clic para comenzar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xit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9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8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88" dur="5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6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8500"/>
                            </p:stCondLst>
                            <p:childTnLst>
                              <p:par>
                                <p:cTn id="9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0500"/>
                            </p:stCondLst>
                            <p:childTnLst>
                              <p:par>
                                <p:cTn id="11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400" decel="100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400" decel="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400" decel="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400" decel="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400" decel="100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4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4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4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3500"/>
                            </p:stCondLst>
                            <p:childTnLst>
                              <p:par>
                                <p:cTn id="127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20" grpId="0" animBg="1"/>
      <p:bldP spid="21" grpId="0" animBg="1"/>
      <p:bldP spid="22" grpId="0" animBg="1"/>
      <p:bldP spid="28" grpId="0" animBg="1"/>
      <p:bldP spid="29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40" grpId="0" animBg="1"/>
      <p:bldP spid="42" grpId="0" animBg="1"/>
      <p:bldP spid="48" grpId="0"/>
      <p:bldP spid="49" grpId="0"/>
      <p:bldP spid="52" grpId="0"/>
      <p:bldP spid="39" grpId="0" animBg="1"/>
      <p:bldP spid="4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002060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solidFill>
            <a:srgbClr val="00B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7 Rectángulo"/>
          <p:cNvSpPr/>
          <p:nvPr/>
        </p:nvSpPr>
        <p:spPr>
          <a:xfrm>
            <a:off x="2285984" y="0"/>
            <a:ext cx="2285984" cy="6858000"/>
          </a:xfrm>
          <a:prstGeom prst="rect">
            <a:avLst/>
          </a:prstGeom>
          <a:solidFill>
            <a:srgbClr val="00B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2285984" cy="6858000"/>
          </a:xfrm>
          <a:prstGeom prst="rect">
            <a:avLst/>
          </a:prstGeom>
          <a:solidFill>
            <a:srgbClr val="00B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9 Rectángulo"/>
          <p:cNvSpPr/>
          <p:nvPr/>
        </p:nvSpPr>
        <p:spPr>
          <a:xfrm>
            <a:off x="6858016" y="0"/>
            <a:ext cx="2285984" cy="6858000"/>
          </a:xfrm>
          <a:prstGeom prst="rect">
            <a:avLst/>
          </a:prstGeom>
          <a:solidFill>
            <a:srgbClr val="00B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14 Rectángulo"/>
          <p:cNvSpPr/>
          <p:nvPr/>
        </p:nvSpPr>
        <p:spPr>
          <a:xfrm>
            <a:off x="2285984" y="0"/>
            <a:ext cx="2285984" cy="6858000"/>
          </a:xfrm>
          <a:prstGeom prst="rect">
            <a:avLst/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15 Rectángulo"/>
          <p:cNvSpPr/>
          <p:nvPr/>
        </p:nvSpPr>
        <p:spPr>
          <a:xfrm>
            <a:off x="2285984" y="0"/>
            <a:ext cx="2285984" cy="6858000"/>
          </a:xfrm>
          <a:prstGeom prst="rect">
            <a:avLst/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16 Rectángulo"/>
          <p:cNvSpPr/>
          <p:nvPr/>
        </p:nvSpPr>
        <p:spPr>
          <a:xfrm>
            <a:off x="2285984" y="0"/>
            <a:ext cx="2285984" cy="6858000"/>
          </a:xfrm>
          <a:prstGeom prst="rect">
            <a:avLst/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17 Rectángulo"/>
          <p:cNvSpPr/>
          <p:nvPr/>
        </p:nvSpPr>
        <p:spPr>
          <a:xfrm>
            <a:off x="4572000" y="0"/>
            <a:ext cx="2285984" cy="6858000"/>
          </a:xfrm>
          <a:prstGeom prst="rect">
            <a:avLst/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18 Rectángulo"/>
          <p:cNvSpPr/>
          <p:nvPr/>
        </p:nvSpPr>
        <p:spPr>
          <a:xfrm>
            <a:off x="4572000" y="0"/>
            <a:ext cx="2285984" cy="6858000"/>
          </a:xfrm>
          <a:prstGeom prst="rect">
            <a:avLst/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19 Rectángulo"/>
          <p:cNvSpPr/>
          <p:nvPr/>
        </p:nvSpPr>
        <p:spPr>
          <a:xfrm>
            <a:off x="4572000" y="0"/>
            <a:ext cx="2285984" cy="6858000"/>
          </a:xfrm>
          <a:prstGeom prst="rect">
            <a:avLst/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20 Rectángulo"/>
          <p:cNvSpPr/>
          <p:nvPr/>
        </p:nvSpPr>
        <p:spPr>
          <a:xfrm>
            <a:off x="6858016" y="0"/>
            <a:ext cx="2285984" cy="6858000"/>
          </a:xfrm>
          <a:prstGeom prst="rect">
            <a:avLst/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21 Rectángulo"/>
          <p:cNvSpPr/>
          <p:nvPr/>
        </p:nvSpPr>
        <p:spPr>
          <a:xfrm>
            <a:off x="6858016" y="0"/>
            <a:ext cx="2285984" cy="6858000"/>
          </a:xfrm>
          <a:prstGeom prst="rect">
            <a:avLst/>
          </a:prstGeom>
          <a:solidFill>
            <a:srgbClr val="00B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22 Rectángulo"/>
          <p:cNvSpPr/>
          <p:nvPr/>
        </p:nvSpPr>
        <p:spPr>
          <a:xfrm>
            <a:off x="6858016" y="0"/>
            <a:ext cx="2285984" cy="6858000"/>
          </a:xfrm>
          <a:prstGeom prst="rect">
            <a:avLst/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C:\Documents and Settings\Administrador\Mis documentos\imágenes\Imagen2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68203" cy="6858000"/>
          </a:xfrm>
          <a:prstGeom prst="rect">
            <a:avLst/>
          </a:prstGeom>
          <a:noFill/>
        </p:spPr>
      </p:pic>
      <p:pic>
        <p:nvPicPr>
          <p:cNvPr id="2054" name="Picture 6" descr="C:\Documents and Settings\Administrador\Mis documentos\imágenes\Imagen2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68203" cy="6858000"/>
          </a:xfrm>
          <a:prstGeom prst="rect">
            <a:avLst/>
          </a:prstGeom>
          <a:noFill/>
        </p:spPr>
      </p:pic>
      <p:pic>
        <p:nvPicPr>
          <p:cNvPr id="2057" name="Picture 9" descr="C:\Documents and Settings\Administrador\Mis documentos\imágenes\Imagen2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5797" y="0"/>
            <a:ext cx="4568203" cy="6858000"/>
          </a:xfrm>
          <a:prstGeom prst="rect">
            <a:avLst/>
          </a:prstGeom>
          <a:noFill/>
        </p:spPr>
      </p:pic>
      <p:pic>
        <p:nvPicPr>
          <p:cNvPr id="2058" name="Picture 10" descr="C:\Documents and Settings\Administrador\Mis documentos\imágenes\Imagen2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1" y="-5699"/>
            <a:ext cx="4572000" cy="6863699"/>
          </a:xfrm>
          <a:prstGeom prst="rect">
            <a:avLst/>
          </a:prstGeom>
          <a:noFill/>
        </p:spPr>
      </p:pic>
      <p:sp>
        <p:nvSpPr>
          <p:cNvPr id="35" name="34 CuadroTexto"/>
          <p:cNvSpPr txBox="1"/>
          <p:nvPr/>
        </p:nvSpPr>
        <p:spPr>
          <a:xfrm>
            <a:off x="2000232" y="1571612"/>
            <a:ext cx="4929222" cy="714380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rgbClr val="00FF00"/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LA COSECHA</a:t>
            </a:r>
            <a:endParaRPr lang="en-US" sz="4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rgbClr val="00FF00"/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500034" y="5929330"/>
            <a:ext cx="2071702" cy="292388"/>
          </a:xfrm>
          <a:prstGeom prst="rect">
            <a:avLst/>
          </a:prstGeom>
          <a:solidFill>
            <a:srgbClr val="00FF00">
              <a:alpha val="6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Canta: Marcos Barrientos</a:t>
            </a:r>
            <a:endParaRPr lang="en-US" sz="13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advClick="0" advTm="27700">
    <p:sndAc>
      <p:stSnd>
        <p:snd r:embed="rId2" name="Sera llena la tier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000"/>
                            </p:stCondLst>
                            <p:childTnLst>
                              <p:par>
                                <p:cTn id="51" presetID="1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5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2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4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5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4500"/>
                            </p:stCondLst>
                            <p:childTnLst>
                              <p:par>
                                <p:cTn id="70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7300"/>
                            </p:stCondLst>
                            <p:childTnLst>
                              <p:par>
                                <p:cTn id="83" presetID="56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39" presetClass="entr" presetSubtype="0" accel="10000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35" grpId="0"/>
      <p:bldP spid="35" grpId="1"/>
      <p:bldP spid="36" grpId="0" animBg="1"/>
      <p:bldP spid="3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917373-800x600-grain-fiel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928670"/>
            <a:ext cx="271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Alza tus ojos y mira</a:t>
            </a:r>
            <a:endParaRPr lang="en-U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929058" y="2071678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cosecha está lista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6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Documents and Settings\Administrador\Escritorio\18122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14612" y="785794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tiempo 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ha 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llegado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000364" y="1571612"/>
            <a:ext cx="278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mies está madura</a:t>
            </a:r>
            <a:endParaRPr lang="en-US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farm3.staticflickr.com/2377/1739358254_a4a7a5440e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857752" y="1500174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esfuérzate y se valiente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429256" y="2285992"/>
            <a:ext cx="3071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levántate y predica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C:\Documents and Settings\Administrador\Escritorio\31279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86050" y="571480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todas las naciones 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Documents and Settings\Administrador\Escritorio\142610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000364" y="1000108"/>
            <a:ext cx="3357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que Cristo 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 la </a:t>
            </a:r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vida</a:t>
            </a:r>
            <a:endParaRPr lang="en-US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Documents and Settings\Administrador\Escritorio\112314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28596" y="1428736"/>
            <a:ext cx="2071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será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285852" y="2000240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llena la tierra de su gloria</a:t>
            </a:r>
            <a:endParaRPr 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071670" y="2571744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 cubrirá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Documents and Settings\Administrador\Escritorio\925141-800x600-By-the-Se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00298" y="785794"/>
            <a:ext cx="378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las aguas cubren la mar </a:t>
            </a:r>
            <a:endParaRPr lang="en-US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Documents and Settings\Administrador\Escritorio\124614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00232" y="714356"/>
            <a:ext cx="1500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será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143240" y="714356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llena la tierra de su gloria</a:t>
            </a:r>
            <a:endParaRPr 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357554" y="1500174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 cubrirá</a:t>
            </a: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530" name="Picture 2" descr="C:\Documents and Settings\Administrador\Escritorio\130621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71736" y="571480"/>
            <a:ext cx="378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las aguas cubren la mar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 </a:t>
            </a:r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Picture 2" descr="C:\Documents and Settings\Administrador\Escritorio\130621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130621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130621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77154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4546" y="2143116"/>
            <a:ext cx="271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Alza tus ojos y mira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143372" y="2643182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cosecha está lista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6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C:\Documents and Settings\Administrador\Escritorio\105792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857620" y="1428736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tiempo  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ha  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llegado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214810" y="2357430"/>
            <a:ext cx="328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mies está madura</a:t>
            </a:r>
            <a:endParaRPr lang="en-US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http://farm8.staticflickr.com/7223/7000282549_dabdf852e3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85852" y="571480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esfuérzate y se valiente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857620" y="1357298"/>
            <a:ext cx="3071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levántate y predica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Documents and Settings\Administrador\Escritorio\31148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86050" y="500042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todas las naciones 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Documents and Settings\Administrador\Escritorio\633090-800x600-Cros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86050" y="571480"/>
            <a:ext cx="3357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que Cristo 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 la </a:t>
            </a:r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vida</a:t>
            </a:r>
            <a:endParaRPr lang="en-US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Documents and Settings\Administrador\Escritorio\113481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214414" y="2071678"/>
            <a:ext cx="2071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será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428860" y="2571744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llena la tierra de su gloria</a:t>
            </a:r>
            <a:endParaRPr 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786314" y="3071810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 cubrirá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C:\Documents and Settings\Administrador\Escritorio\718988-800x600-By-the-Sea-By-the-Beautiful-Se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00298" y="571480"/>
            <a:ext cx="378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las aguas cubren la mar </a:t>
            </a:r>
            <a:endParaRPr lang="en-US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Documents and Settings\Administrador\Escritorio\130833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14480" y="928670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será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571736" y="1571612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llena la tierra de su gloria</a:t>
            </a:r>
            <a:endParaRPr lang="en-US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572000" y="2214554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 cubrirá</a:t>
            </a: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Documents and Settings\Administrador\Escritorio\60765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43174" y="785794"/>
            <a:ext cx="378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las aguas cubren la mar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 </a:t>
            </a:r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4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Documents and Settings\Administrador\Escritorio\107798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5720" y="500042"/>
            <a:ext cx="857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No,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857224" y="500042"/>
            <a:ext cx="2500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no hay otro nombre 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57158" y="1000108"/>
            <a:ext cx="271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dado a los hombres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714348" y="1500174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Jesucristo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571472" y="2000240"/>
            <a:ext cx="192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 el Señor </a:t>
            </a:r>
          </a:p>
        </p:txBody>
      </p:sp>
    </p:spTree>
  </p:cSld>
  <p:clrMapOvr>
    <a:masterClrMapping/>
  </p:clrMapOvr>
  <p:transition advClick="0" advTm="12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Documents and Settings\Administrador\Escritorio\82574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928926" y="714356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será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786182" y="1428736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llena la tierra de su gloria</a:t>
            </a:r>
            <a:endParaRPr lang="en-U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786446" y="2143116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 cubrirá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Documents and Settings\Administrador\Escritorio\42697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14612" y="857232"/>
            <a:ext cx="378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las aguas cubren la mar </a:t>
            </a:r>
            <a:endParaRPr 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Documents and Settings\Administrador\Escritorio\96861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357290" y="857232"/>
            <a:ext cx="2071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será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786050" y="1428736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llena la tierra de su gloria</a:t>
            </a:r>
            <a:endParaRPr lang="en-US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572000" y="2214554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 cubrirá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Administrador\Escritorio\44139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71736" y="857232"/>
            <a:ext cx="378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las aguas cubren la mar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 </a:t>
            </a:r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Documents and Settings\Administrador\Escritorio\712131-800x600-beautiful-landscap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14414" y="642918"/>
            <a:ext cx="2071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será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285984" y="1571612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llena la tierra de su gloria</a:t>
            </a:r>
            <a:endParaRPr lang="en-US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214810" y="2500306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 cubrirá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Administrador\Escritorio\126494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71736" y="785794"/>
            <a:ext cx="378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las aguas cubren la mar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 </a:t>
            </a:r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Escritorio\94237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71538" y="642918"/>
            <a:ext cx="2071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será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428860" y="1428736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llena la tierra de su gloria</a:t>
            </a:r>
            <a:endParaRPr lang="en-U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357686" y="2357430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 cubrirá</a:t>
            </a:r>
          </a:p>
        </p:txBody>
      </p:sp>
    </p:spTree>
  </p:cSld>
  <p:clrMapOvr>
    <a:masterClrMapping/>
  </p:clrMapOvr>
  <p:transition advClick="0" advTm="99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C:\Documents and Settings\Administrador\Escritorio\128129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43174" y="928670"/>
            <a:ext cx="378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las aguas cubren la mar </a:t>
            </a:r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17 Luna"/>
          <p:cNvSpPr/>
          <p:nvPr/>
        </p:nvSpPr>
        <p:spPr>
          <a:xfrm>
            <a:off x="714348" y="1000108"/>
            <a:ext cx="1928826" cy="5000660"/>
          </a:xfrm>
          <a:prstGeom prst="moon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18 Luna"/>
          <p:cNvSpPr/>
          <p:nvPr/>
        </p:nvSpPr>
        <p:spPr>
          <a:xfrm flipH="1">
            <a:off x="6643702" y="928670"/>
            <a:ext cx="2000264" cy="4786346"/>
          </a:xfrm>
          <a:prstGeom prst="moon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19 Luna"/>
          <p:cNvSpPr/>
          <p:nvPr/>
        </p:nvSpPr>
        <p:spPr>
          <a:xfrm rot="5400000">
            <a:off x="3679025" y="-1464479"/>
            <a:ext cx="1928826" cy="4857784"/>
          </a:xfrm>
          <a:prstGeom prst="moon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20 Luna"/>
          <p:cNvSpPr/>
          <p:nvPr/>
        </p:nvSpPr>
        <p:spPr>
          <a:xfrm rot="16200000" flipV="1">
            <a:off x="3607587" y="3464695"/>
            <a:ext cx="1928826" cy="4857784"/>
          </a:xfrm>
          <a:prstGeom prst="moon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pic>
        <p:nvPicPr>
          <p:cNvPr id="3075" name="Picture 3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701"/>
            <a:ext cx="9144000" cy="6863701"/>
          </a:xfrm>
          <a:prstGeom prst="rect">
            <a:avLst/>
          </a:prstGeom>
          <a:noFill/>
        </p:spPr>
      </p:pic>
      <p:pic>
        <p:nvPicPr>
          <p:cNvPr id="3076" name="Picture 4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6" cy="6858000"/>
          </a:xfrm>
          <a:prstGeom prst="rect">
            <a:avLst/>
          </a:prstGeom>
          <a:noFill/>
        </p:spPr>
      </p:pic>
      <p:pic>
        <p:nvPicPr>
          <p:cNvPr id="3077" name="Picture 5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36404" cy="6857999"/>
          </a:xfrm>
          <a:prstGeom prst="rect">
            <a:avLst/>
          </a:prstGeom>
          <a:noFill/>
        </p:spPr>
      </p:pic>
      <p:pic>
        <p:nvPicPr>
          <p:cNvPr id="3078" name="Picture 6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36404" cy="6857999"/>
          </a:xfrm>
          <a:prstGeom prst="rect">
            <a:avLst/>
          </a:prstGeom>
          <a:noFill/>
        </p:spPr>
      </p:pic>
      <p:pic>
        <p:nvPicPr>
          <p:cNvPr id="14" name="Picture 6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6" y="1"/>
            <a:ext cx="9136404" cy="6857999"/>
          </a:xfrm>
          <a:prstGeom prst="rect">
            <a:avLst/>
          </a:prstGeom>
          <a:noFill/>
        </p:spPr>
      </p:pic>
      <p:pic>
        <p:nvPicPr>
          <p:cNvPr id="15" name="Picture 6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6" y="1"/>
            <a:ext cx="9136404" cy="6857999"/>
          </a:xfrm>
          <a:prstGeom prst="rect">
            <a:avLst/>
          </a:prstGeom>
          <a:noFill/>
        </p:spPr>
      </p:pic>
      <p:pic>
        <p:nvPicPr>
          <p:cNvPr id="16" name="Picture 6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6" y="1"/>
            <a:ext cx="9136404" cy="6857999"/>
          </a:xfrm>
          <a:prstGeom prst="rect">
            <a:avLst/>
          </a:prstGeom>
          <a:noFill/>
        </p:spPr>
      </p:pic>
      <p:pic>
        <p:nvPicPr>
          <p:cNvPr id="22" name="Picture 6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404" cy="6857999"/>
          </a:xfrm>
          <a:prstGeom prst="rect">
            <a:avLst/>
          </a:prstGeom>
          <a:noFill/>
        </p:spPr>
      </p:pic>
      <p:pic>
        <p:nvPicPr>
          <p:cNvPr id="23" name="Picture 6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404" cy="6857999"/>
          </a:xfrm>
          <a:prstGeom prst="rect">
            <a:avLst/>
          </a:prstGeom>
          <a:noFill/>
        </p:spPr>
      </p:pic>
      <p:pic>
        <p:nvPicPr>
          <p:cNvPr id="24" name="Picture 6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404" cy="6857999"/>
          </a:xfrm>
          <a:prstGeom prst="rect">
            <a:avLst/>
          </a:prstGeom>
          <a:noFill/>
        </p:spPr>
      </p:pic>
      <p:sp>
        <p:nvSpPr>
          <p:cNvPr id="25" name="Text Box 9"/>
          <p:cNvSpPr txBox="1">
            <a:spLocks noChangeArrowheads="1"/>
          </p:cNvSpPr>
          <p:nvPr/>
        </p:nvSpPr>
        <p:spPr bwMode="auto">
          <a:xfrm>
            <a:off x="7715272" y="6215082"/>
            <a:ext cx="1050919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200" b="1" dirty="0">
                <a:solidFill>
                  <a:schemeClr val="bg1"/>
                </a:solidFill>
              </a:rPr>
              <a:t>Roberto</a:t>
            </a:r>
          </a:p>
        </p:txBody>
      </p:sp>
    </p:spTree>
  </p:cSld>
  <p:clrMapOvr>
    <a:masterClrMapping/>
  </p:clrMapOvr>
  <p:transition spd="slow" advClick="0" advTm="2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000"/>
                            </p:stCondLst>
                            <p:childTnLst>
                              <p:par>
                                <p:cTn id="39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0"/>
                            </p:stCondLst>
                            <p:childTnLst>
                              <p:par>
                                <p:cTn id="8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rebuchet MS" pitchFamily="34" charset="0"/>
            </a:endParaRPr>
          </a:p>
        </p:txBody>
      </p:sp>
      <p:pic>
        <p:nvPicPr>
          <p:cNvPr id="1026" name="Picture 2" descr="C:\Documents and Settings\Administrador\Escritorio\617_exam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928662" y="357166"/>
            <a:ext cx="7072362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</a:rPr>
              <a:t>TRABAJOS CRISTIANOS PUBLICADOS EN “MIS PPS”, POR MI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929322" y="6072206"/>
            <a:ext cx="2928926" cy="276999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i="1" dirty="0" smtClean="0">
                <a:solidFill>
                  <a:srgbClr val="00FF00"/>
                </a:solidFill>
              </a:rPr>
              <a:t>Hacer clic para siguiente diapositiva</a:t>
            </a:r>
            <a:endParaRPr lang="en-US" sz="1200" i="1" dirty="0">
              <a:solidFill>
                <a:srgbClr val="00FF00"/>
              </a:solidFill>
            </a:endParaRPr>
          </a:p>
        </p:txBody>
      </p:sp>
      <p:sp>
        <p:nvSpPr>
          <p:cNvPr id="7" name="6 CuadroTexto">
            <a:hlinkClick r:id="rId3"/>
          </p:cNvPr>
          <p:cNvSpPr txBox="1"/>
          <p:nvPr/>
        </p:nvSpPr>
        <p:spPr>
          <a:xfrm>
            <a:off x="571472" y="1214422"/>
            <a:ext cx="75724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" dirty="0" smtClean="0">
                <a:solidFill>
                  <a:schemeClr val="bg1"/>
                </a:solidFill>
              </a:rPr>
              <a:t>1.- Evidencias Científicas de la Biblia – Parte I – DAR CLIC AQUÍ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7 CuadroTexto">
            <a:hlinkClick r:id="rId4"/>
          </p:cNvPr>
          <p:cNvSpPr txBox="1"/>
          <p:nvPr/>
        </p:nvSpPr>
        <p:spPr>
          <a:xfrm>
            <a:off x="428596" y="1714488"/>
            <a:ext cx="7000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   </a:t>
            </a:r>
            <a:r>
              <a:rPr lang="es-ES" dirty="0" smtClean="0">
                <a:solidFill>
                  <a:schemeClr val="bg1"/>
                </a:solidFill>
              </a:rPr>
              <a:t>2.- Melodía Cristiana: Sendas Dios Hará – DAR CLIC AQUÍ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8 CuadroTexto">
            <a:hlinkClick r:id="rId5"/>
          </p:cNvPr>
          <p:cNvSpPr txBox="1"/>
          <p:nvPr/>
        </p:nvSpPr>
        <p:spPr>
          <a:xfrm>
            <a:off x="428596" y="2285992"/>
            <a:ext cx="7858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" dirty="0" smtClean="0">
                <a:solidFill>
                  <a:schemeClr val="bg1"/>
                </a:solidFill>
              </a:rPr>
              <a:t>   3.- Evidencias Científicas de la Biblia – Parte II – DAR CLIC AQUÍ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10 CuadroTexto">
            <a:hlinkClick r:id="rId6"/>
          </p:cNvPr>
          <p:cNvSpPr txBox="1"/>
          <p:nvPr/>
        </p:nvSpPr>
        <p:spPr>
          <a:xfrm>
            <a:off x="571472" y="2857496"/>
            <a:ext cx="6357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4.- Melodía Cristiana: Sumérgeme – DAR CLIC AQUÍ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00034" y="3714752"/>
            <a:ext cx="6072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3" name="12 CuadroTexto">
            <a:hlinkClick r:id="rId7"/>
          </p:cNvPr>
          <p:cNvSpPr txBox="1"/>
          <p:nvPr/>
        </p:nvSpPr>
        <p:spPr>
          <a:xfrm>
            <a:off x="571472" y="3429000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+mj-lt"/>
              </a:rPr>
              <a:t>5.- Jesucristo no es Religión, Él es Vida – DAR CLIC AQUÍ </a:t>
            </a:r>
            <a:endParaRPr lang="en-US" dirty="0" smtClean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4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onotype Corsiva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1332</TotalTime>
  <Words>403</Words>
  <Application>Microsoft Office PowerPoint</Application>
  <PresentationFormat>Presentación en pantalla (4:3)</PresentationFormat>
  <Paragraphs>98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112</cp:revision>
  <dcterms:created xsi:type="dcterms:W3CDTF">2013-09-11T05:11:47Z</dcterms:created>
  <dcterms:modified xsi:type="dcterms:W3CDTF">2013-09-13T05:42:11Z</dcterms:modified>
</cp:coreProperties>
</file>