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6"/>
  </p:notesMasterIdLst>
  <p:sldIdLst>
    <p:sldId id="351" r:id="rId3"/>
    <p:sldId id="358" r:id="rId4"/>
    <p:sldId id="355" r:id="rId5"/>
    <p:sldId id="362" r:id="rId6"/>
    <p:sldId id="356" r:id="rId7"/>
    <p:sldId id="364" r:id="rId8"/>
    <p:sldId id="357" r:id="rId9"/>
    <p:sldId id="360" r:id="rId10"/>
    <p:sldId id="354" r:id="rId11"/>
    <p:sldId id="359" r:id="rId12"/>
    <p:sldId id="361" r:id="rId13"/>
    <p:sldId id="352" r:id="rId14"/>
    <p:sldId id="366" r:id="rId15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SX5msPbQ5uRtXDf8knRng" hashData="ZHxYbMFcz3/mgjXrkycxaYeDHJ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00FFFF"/>
    <a:srgbClr val="CC0099"/>
    <a:srgbClr val="663300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85788" autoAdjust="0"/>
  </p:normalViewPr>
  <p:slideViewPr>
    <p:cSldViewPr>
      <p:cViewPr varScale="1">
        <p:scale>
          <a:sx n="34" d="100"/>
          <a:sy n="34" d="100"/>
        </p:scale>
        <p:origin x="-432" y="-11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2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AFAF9C-76BF-4054-8980-6CEE32817145}" type="slidenum">
              <a:rPr lang="es-ES"/>
              <a:pPr/>
              <a:t>2</a:t>
            </a:fld>
            <a:endParaRPr lang="es-ES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3F0261-174D-4A72-AF85-974BFD8A0007}" type="slidenum">
              <a:rPr lang="es-ES"/>
              <a:pPr/>
              <a:t>3</a:t>
            </a:fld>
            <a:endParaRPr lang="es-E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C13914-DDBA-4660-84BF-65D7461CBB61}" type="slidenum">
              <a:rPr lang="es-ES"/>
              <a:pPr/>
              <a:t>5</a:t>
            </a:fld>
            <a:endParaRPr lang="es-ES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41E02B-9450-4C0E-9553-2B4A4B45A6A4}" type="slidenum">
              <a:rPr lang="es-ES"/>
              <a:pPr/>
              <a:t>7</a:t>
            </a:fld>
            <a:endParaRPr lang="es-E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3C4E07-9F93-445A-ADD2-2FBFDE4C8C3A}" type="slidenum">
              <a:rPr lang="es-ES"/>
              <a:pPr/>
              <a:t>9</a:t>
            </a:fld>
            <a:endParaRPr lang="es-ES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0FA1D2-76EC-4C5A-8D0B-A9B46BE37141}" type="slidenum">
              <a:rPr lang="es-ES"/>
              <a:pPr/>
              <a:t>10</a:t>
            </a:fld>
            <a:endParaRPr lang="es-E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AFAF9C-76BF-4054-8980-6CEE32817145}" type="slidenum">
              <a:rPr lang="es-ES"/>
              <a:pPr/>
              <a:t>11</a:t>
            </a:fld>
            <a:endParaRPr lang="es-ES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0F1F2F-5ECB-4021-A52E-34EA7CDA4E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B8A92863-C6C0-474E-B15E-4D40AE61E1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  <p:pic>
        <p:nvPicPr>
          <p:cNvPr id="12" name="Picture 9" descr="C:\Documents and Settings\Dell\Escritorio\darwin_silencio.jpg"/>
          <p:cNvPicPr>
            <a:picLocks noChangeAspect="1" noChangeArrowheads="1"/>
          </p:cNvPicPr>
          <p:nvPr/>
        </p:nvPicPr>
        <p:blipFill>
          <a:blip r:embed="rId4"/>
          <a:srcRect b="8257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71566" y="11933269"/>
            <a:ext cx="2665412" cy="150019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4244654" y="788941"/>
            <a:ext cx="8715436" cy="82153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429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Mejor 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Calla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457252" y="13433467"/>
            <a:ext cx="3244799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dirty="0" smtClean="0">
                <a:solidFill>
                  <a:schemeClr val="bg1"/>
                </a:solidFill>
              </a:rPr>
              <a:t>D</a:t>
            </a:r>
            <a:r>
              <a:rPr lang="es-ES" sz="4300" dirty="0" smtClean="0">
                <a:solidFill>
                  <a:schemeClr val="bg1"/>
                </a:solidFill>
              </a:rPr>
              <a:t>avid </a:t>
            </a:r>
            <a:r>
              <a:rPr lang="es-ES" dirty="0" err="1" smtClean="0">
                <a:solidFill>
                  <a:schemeClr val="bg1"/>
                </a:solidFill>
              </a:rPr>
              <a:t>Bisbal</a:t>
            </a:r>
            <a:endParaRPr lang="es-ES" sz="43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>
    <p:random/>
    <p:sndAc>
      <p:stSnd loop="1">
        <p:snd r:embed="rId2" name="david bisbal y luis fonsi - perdona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C:\Documents and Settings\Dell\Escritorio\silenc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5601976" y="1003255"/>
            <a:ext cx="7553568" cy="6469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pPr algn="ctr"/>
            <a:r>
              <a:rPr lang="es-ES" sz="5800" i="1" dirty="0">
                <a:latin typeface="Cooper Black" pitchFamily="18" charset="0"/>
              </a:rPr>
              <a:t>Cuando hables</a:t>
            </a:r>
          </a:p>
          <a:p>
            <a:pPr algn="ctr"/>
            <a:r>
              <a:rPr lang="es-ES" sz="5800" i="1" dirty="0">
                <a:latin typeface="Cooper Black" pitchFamily="18" charset="0"/>
              </a:rPr>
              <a:t>habla cosas que</a:t>
            </a:r>
          </a:p>
          <a:p>
            <a:pPr algn="ctr"/>
            <a:r>
              <a:rPr lang="es-ES" sz="5800" i="1" dirty="0">
                <a:latin typeface="Cooper Black" pitchFamily="18" charset="0"/>
              </a:rPr>
              <a:t>bendigan,</a:t>
            </a:r>
          </a:p>
          <a:p>
            <a:pPr algn="ctr"/>
            <a:r>
              <a:rPr lang="es-ES" sz="5800" i="1" dirty="0">
                <a:latin typeface="Cooper Black" pitchFamily="18" charset="0"/>
              </a:rPr>
              <a:t>no que maldigan,</a:t>
            </a:r>
          </a:p>
          <a:p>
            <a:pPr algn="ctr"/>
            <a:r>
              <a:rPr lang="es-ES" sz="5800" i="1" dirty="0">
                <a:latin typeface="Cooper Black" pitchFamily="18" charset="0"/>
              </a:rPr>
              <a:t>si no es </a:t>
            </a:r>
            <a:r>
              <a:rPr lang="es-ES" sz="5800" i="1" dirty="0" smtClean="0">
                <a:latin typeface="Cooper Black" pitchFamily="18" charset="0"/>
              </a:rPr>
              <a:t>así, </a:t>
            </a:r>
            <a:r>
              <a:rPr lang="es-ES" sz="5800" i="1" dirty="0">
                <a:latin typeface="Cooper Black" pitchFamily="18" charset="0"/>
              </a:rPr>
              <a:t>¡Ssssh!</a:t>
            </a:r>
          </a:p>
          <a:p>
            <a:pPr algn="ctr"/>
            <a:r>
              <a:rPr lang="es-ES" sz="5800" i="1" dirty="0" smtClean="0">
                <a:latin typeface="Cooper Black" pitchFamily="18" charset="0"/>
              </a:rPr>
              <a:t>Olvídalo…</a:t>
            </a:r>
            <a:endParaRPr lang="es-ES" sz="5800" i="1" dirty="0">
              <a:latin typeface="Cooper Black" pitchFamily="18" charset="0"/>
            </a:endParaRPr>
          </a:p>
          <a:p>
            <a:pPr algn="ctr"/>
            <a:r>
              <a:rPr lang="es-ES" sz="5800" i="1" dirty="0">
                <a:latin typeface="Cooper Black" pitchFamily="18" charset="0"/>
              </a:rPr>
              <a:t>¡Mejor Calla!</a:t>
            </a: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2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2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2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2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Documents and Settings\Dell\Escritorio\Silencio%20Robbie_10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25359360" cy="15703975"/>
          </a:xfrm>
          <a:prstGeom prst="rect">
            <a:avLst/>
          </a:prstGeom>
          <a:noFill/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100194" y="9718691"/>
            <a:ext cx="14377745" cy="35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pPr algn="ctr"/>
            <a:r>
              <a:rPr lang="es-ES" sz="7200" i="1" dirty="0">
                <a:solidFill>
                  <a:srgbClr val="FF0000"/>
                </a:solidFill>
                <a:latin typeface="Cooper Black" pitchFamily="18" charset="0"/>
              </a:rPr>
              <a:t>-Si lo que va a salir de tu boca,</a:t>
            </a:r>
          </a:p>
          <a:p>
            <a:pPr algn="ctr"/>
            <a:r>
              <a:rPr lang="es-ES" sz="7200" i="1" dirty="0">
                <a:solidFill>
                  <a:srgbClr val="FF0000"/>
                </a:solidFill>
                <a:latin typeface="Cooper Black" pitchFamily="18" charset="0"/>
              </a:rPr>
              <a:t> es para maldecir…</a:t>
            </a:r>
          </a:p>
          <a:p>
            <a:pPr algn="ctr"/>
            <a:r>
              <a:rPr lang="es-ES" sz="7200" i="1" dirty="0">
                <a:solidFill>
                  <a:srgbClr val="FF0000"/>
                </a:solidFill>
                <a:latin typeface="Cooper Black" pitchFamily="18" charset="0"/>
              </a:rPr>
              <a:t>¡ Mejor Calla!</a:t>
            </a: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silenci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15141" cy="147224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85748" y="4575155"/>
            <a:ext cx="4786346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i="1" dirty="0" smtClean="0">
                <a:solidFill>
                  <a:srgbClr val="FF0000"/>
                </a:solidFill>
                <a:latin typeface="Cooper Black" pitchFamily="18" charset="0"/>
              </a:rPr>
              <a:t>- Si lo que vas a decir puede herir…</a:t>
            </a:r>
          </a:p>
          <a:p>
            <a:pPr algn="ctr"/>
            <a:r>
              <a:rPr lang="es-ES" sz="6600" i="1" dirty="0" smtClean="0">
                <a:solidFill>
                  <a:srgbClr val="FF0000"/>
                </a:solidFill>
                <a:latin typeface="Cooper Black" pitchFamily="18" charset="0"/>
              </a:rPr>
              <a:t>Olvídalo…</a:t>
            </a:r>
          </a:p>
          <a:p>
            <a:pPr algn="ctr"/>
            <a:r>
              <a:rPr lang="es-ES" sz="6600" i="1" dirty="0" smtClean="0">
                <a:solidFill>
                  <a:srgbClr val="FF0000"/>
                </a:solidFill>
                <a:latin typeface="Cooper Black" pitchFamily="18" charset="0"/>
              </a:rPr>
              <a:t>¡Mejor Calla!</a:t>
            </a:r>
            <a:endParaRPr lang="es-ES" sz="6600" i="1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C:\Documents and Settings\Dell\Escritorio\silenc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01290" y="0"/>
            <a:ext cx="13373110" cy="14759292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457252" y="10433071"/>
            <a:ext cx="8475616" cy="3269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pPr algn="ctr"/>
            <a:r>
              <a:rPr lang="es-ES" sz="6600" i="1" dirty="0">
                <a:solidFill>
                  <a:srgbClr val="00FFFF"/>
                </a:solidFill>
                <a:latin typeface="Cooper Black" pitchFamily="18" charset="0"/>
              </a:rPr>
              <a:t>-Si al hablar juzgas</a:t>
            </a:r>
          </a:p>
          <a:p>
            <a:pPr algn="ctr"/>
            <a:r>
              <a:rPr lang="es-ES" sz="6600" i="1" dirty="0">
                <a:solidFill>
                  <a:srgbClr val="00FFFF"/>
                </a:solidFill>
                <a:latin typeface="Cooper Black" pitchFamily="18" charset="0"/>
              </a:rPr>
              <a:t> a tus semejantes…</a:t>
            </a:r>
          </a:p>
          <a:p>
            <a:pPr algn="ctr"/>
            <a:r>
              <a:rPr lang="es-ES" sz="6600" i="1" dirty="0">
                <a:solidFill>
                  <a:srgbClr val="00FFFF"/>
                </a:solidFill>
                <a:latin typeface="Cooper Black" pitchFamily="18" charset="0"/>
              </a:rPr>
              <a:t>¡Mejor Calla </a:t>
            </a: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SILENCIO1.jpg"/>
          <p:cNvPicPr>
            <a:picLocks noChangeAspect="1" noChangeArrowheads="1"/>
          </p:cNvPicPr>
          <p:nvPr/>
        </p:nvPicPr>
        <p:blipFill>
          <a:blip r:embed="rId2"/>
          <a:srcRect l="31665"/>
          <a:stretch>
            <a:fillRect/>
          </a:stretch>
        </p:blipFill>
        <p:spPr bwMode="auto">
          <a:xfrm>
            <a:off x="0" y="0"/>
            <a:ext cx="24004113" cy="147224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218097"/>
            <a:ext cx="118872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6000" i="1" dirty="0" smtClean="0">
                <a:solidFill>
                  <a:srgbClr val="00FFFF"/>
                </a:solidFill>
                <a:latin typeface="Cooper Black" pitchFamily="18" charset="0"/>
              </a:rPr>
              <a:t>-Calumnias, mentiras,</a:t>
            </a:r>
          </a:p>
          <a:p>
            <a:pPr algn="ctr"/>
            <a:r>
              <a:rPr lang="es-ES" sz="6000" i="1" dirty="0" smtClean="0">
                <a:solidFill>
                  <a:srgbClr val="00FFFF"/>
                </a:solidFill>
                <a:latin typeface="Cooper Black" pitchFamily="18" charset="0"/>
              </a:rPr>
              <a:t>chismes…</a:t>
            </a:r>
          </a:p>
          <a:p>
            <a:pPr algn="ctr"/>
            <a:r>
              <a:rPr lang="es-ES" sz="6000" i="1" dirty="0" smtClean="0">
                <a:solidFill>
                  <a:srgbClr val="00FFFF"/>
                </a:solidFill>
                <a:latin typeface="Cooper Black" pitchFamily="18" charset="0"/>
              </a:rPr>
              <a:t>Si eso es lo que te</a:t>
            </a:r>
          </a:p>
          <a:p>
            <a:pPr algn="ctr"/>
            <a:r>
              <a:rPr lang="es-ES" sz="6000" i="1" dirty="0" smtClean="0">
                <a:solidFill>
                  <a:srgbClr val="00FFFF"/>
                </a:solidFill>
                <a:latin typeface="Cooper Black" pitchFamily="18" charset="0"/>
              </a:rPr>
              <a:t> mueve al hablar…</a:t>
            </a:r>
          </a:p>
          <a:p>
            <a:pPr algn="ctr"/>
            <a:r>
              <a:rPr lang="es-ES" sz="6000" i="1" dirty="0" smtClean="0">
                <a:solidFill>
                  <a:srgbClr val="00FFFF"/>
                </a:solidFill>
                <a:latin typeface="Cooper Black" pitchFamily="18" charset="0"/>
              </a:rPr>
              <a:t>¡Ten Cuidado </a:t>
            </a:r>
          </a:p>
          <a:p>
            <a:pPr algn="ctr"/>
            <a:r>
              <a:rPr lang="es-ES" sz="6000" i="1" dirty="0" smtClean="0">
                <a:solidFill>
                  <a:srgbClr val="00FFFF"/>
                </a:solidFill>
                <a:latin typeface="Cooper Black" pitchFamily="18" charset="0"/>
              </a:rPr>
              <a:t>Mejor calla</a:t>
            </a:r>
            <a:endParaRPr lang="es-ES" sz="6000" i="1" dirty="0">
              <a:solidFill>
                <a:srgbClr val="00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C:\Documents and Settings\Dell\Escritorio\silencio%2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603164" cy="15362293"/>
          </a:xfrm>
          <a:prstGeom prst="rect">
            <a:avLst/>
          </a:prstGeom>
          <a:noFill/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4387530" y="860379"/>
            <a:ext cx="444314" cy="111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pPr algn="ctr"/>
            <a:endParaRPr lang="es-ES" sz="5800" b="1" dirty="0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3673150" y="3432147"/>
            <a:ext cx="8882380" cy="8255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 anchor="ctr">
            <a:spAutoFit/>
          </a:bodyPr>
          <a:lstStyle/>
          <a:p>
            <a:pPr algn="ctr"/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Piensa…</a:t>
            </a:r>
          </a:p>
          <a:p>
            <a:pPr algn="ctr"/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En algún momento tu</a:t>
            </a:r>
          </a:p>
          <a:p>
            <a:pPr algn="ctr"/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Puedes ser el blanco</a:t>
            </a:r>
          </a:p>
          <a:p>
            <a:pPr algn="ctr"/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 de esas patrañas, y </a:t>
            </a:r>
          </a:p>
          <a:p>
            <a:pPr algn="ctr"/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entonces… </a:t>
            </a:r>
            <a:r>
              <a:rPr lang="es-ES" sz="5800" i="1" dirty="0" smtClean="0">
                <a:solidFill>
                  <a:srgbClr val="9933FF"/>
                </a:solidFill>
                <a:latin typeface="Cooper Black" pitchFamily="18" charset="0"/>
              </a:rPr>
              <a:t>sabrás </a:t>
            </a:r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lo</a:t>
            </a:r>
          </a:p>
          <a:p>
            <a:pPr algn="ctr"/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que es quemarse con</a:t>
            </a:r>
          </a:p>
          <a:p>
            <a:pPr algn="ctr"/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el veneno que sale de </a:t>
            </a:r>
          </a:p>
          <a:p>
            <a:pPr algn="ctr"/>
            <a:r>
              <a:rPr lang="es-ES" sz="5800" i="1" dirty="0">
                <a:solidFill>
                  <a:srgbClr val="9933FF"/>
                </a:solidFill>
                <a:latin typeface="Cooper Black" pitchFamily="18" charset="0"/>
              </a:rPr>
              <a:t>una boca maliciosa </a:t>
            </a:r>
            <a:r>
              <a:rPr lang="es-ES" sz="5800" i="1" dirty="0" smtClean="0">
                <a:solidFill>
                  <a:srgbClr val="9933FF"/>
                </a:solidFill>
                <a:latin typeface="Cooper Black" pitchFamily="18" charset="0"/>
              </a:rPr>
              <a:t>,</a:t>
            </a:r>
          </a:p>
          <a:p>
            <a:pPr algn="ctr"/>
            <a:r>
              <a:rPr lang="es-ES" sz="5800" i="1" dirty="0" smtClean="0">
                <a:solidFill>
                  <a:srgbClr val="9933FF"/>
                </a:solidFill>
                <a:latin typeface="Cooper Black" pitchFamily="18" charset="0"/>
              </a:rPr>
              <a:t>Mejor calla</a:t>
            </a:r>
            <a:endParaRPr lang="es-ES" sz="5800" i="1" dirty="0">
              <a:solidFill>
                <a:srgbClr val="9933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900202" y="1003255"/>
            <a:ext cx="118872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6000" i="1" dirty="0" smtClean="0">
                <a:solidFill>
                  <a:srgbClr val="FF0000"/>
                </a:solidFill>
                <a:latin typeface="Cooper Black" pitchFamily="18" charset="0"/>
              </a:rPr>
              <a:t>-Si lo que estas por </a:t>
            </a:r>
          </a:p>
          <a:p>
            <a:pPr algn="ctr"/>
            <a:r>
              <a:rPr lang="es-ES" sz="6000" i="1" dirty="0" smtClean="0">
                <a:solidFill>
                  <a:srgbClr val="FF0000"/>
                </a:solidFill>
                <a:latin typeface="Cooper Black" pitchFamily="18" charset="0"/>
              </a:rPr>
              <a:t>decir va a acabar con</a:t>
            </a:r>
          </a:p>
          <a:p>
            <a:pPr algn="ctr"/>
            <a:r>
              <a:rPr lang="es-ES" sz="6000" i="1" dirty="0" smtClean="0">
                <a:solidFill>
                  <a:srgbClr val="FF0000"/>
                </a:solidFill>
                <a:latin typeface="Cooper Black" pitchFamily="18" charset="0"/>
              </a:rPr>
              <a:t>la honra de alguien…</a:t>
            </a:r>
          </a:p>
          <a:p>
            <a:pPr algn="ctr"/>
            <a:r>
              <a:rPr lang="es-ES" sz="6000" i="1" dirty="0" smtClean="0">
                <a:solidFill>
                  <a:srgbClr val="FF0000"/>
                </a:solidFill>
                <a:latin typeface="Cooper Black" pitchFamily="18" charset="0"/>
              </a:rPr>
              <a:t>¡Mejor Calla!</a:t>
            </a:r>
            <a:endParaRPr lang="es-ES" sz="6000" i="1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C:\Documents and Settings\Dell\Escritorio\darwin_silenc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6047498"/>
          </a:xfrm>
          <a:prstGeom prst="rect">
            <a:avLst/>
          </a:prstGeom>
          <a:noFill/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4693900" y="8147055"/>
            <a:ext cx="8048063" cy="4684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algn="ctr"/>
            <a:r>
              <a:rPr lang="es-ES" sz="5800" i="1" dirty="0">
                <a:latin typeface="Cooper Black" pitchFamily="18" charset="0"/>
              </a:rPr>
              <a:t>-Si lo que vas</a:t>
            </a:r>
          </a:p>
          <a:p>
            <a:pPr algn="ctr"/>
            <a:r>
              <a:rPr lang="es-ES" sz="5800" i="1" dirty="0">
                <a:latin typeface="Cooper Black" pitchFamily="18" charset="0"/>
              </a:rPr>
              <a:t>a decir son rumores </a:t>
            </a:r>
          </a:p>
          <a:p>
            <a:pPr algn="ctr"/>
            <a:r>
              <a:rPr lang="es-ES" sz="5800" i="1" dirty="0">
                <a:latin typeface="Cooper Black" pitchFamily="18" charset="0"/>
              </a:rPr>
              <a:t>sin fundamentos…</a:t>
            </a:r>
          </a:p>
          <a:p>
            <a:pPr algn="ctr"/>
            <a:r>
              <a:rPr lang="es-ES" sz="5800" i="1" dirty="0">
                <a:latin typeface="Cooper Black" pitchFamily="18" charset="0"/>
              </a:rPr>
              <a:t>Olvídalo… </a:t>
            </a:r>
          </a:p>
          <a:p>
            <a:pPr algn="ctr"/>
            <a:r>
              <a:rPr lang="es-ES" sz="5800" i="1" dirty="0">
                <a:latin typeface="Cooper Black" pitchFamily="18" charset="0"/>
              </a:rPr>
              <a:t>¡Mejor Calla!</a:t>
            </a: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C:\Documents and Settings\Dell\Escritorio\silencio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682702" cy="147224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315300" y="10567491"/>
            <a:ext cx="1007275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i="1" dirty="0" smtClean="0">
                <a:solidFill>
                  <a:srgbClr val="FF0000"/>
                </a:solidFill>
                <a:latin typeface="Cooper Black" pitchFamily="18" charset="0"/>
              </a:rPr>
              <a:t>Recuerda que como </a:t>
            </a:r>
          </a:p>
          <a:p>
            <a:pPr algn="ctr"/>
            <a:r>
              <a:rPr lang="es-ES" sz="6600" i="1" dirty="0" smtClean="0">
                <a:solidFill>
                  <a:srgbClr val="FF0000"/>
                </a:solidFill>
                <a:latin typeface="Cooper Black" pitchFamily="18" charset="0"/>
              </a:rPr>
              <a:t>Juzgas serás juzgado,</a:t>
            </a:r>
          </a:p>
          <a:p>
            <a:pPr algn="ctr"/>
            <a:r>
              <a:rPr lang="es-ES" sz="6600" i="1" dirty="0" smtClean="0">
                <a:solidFill>
                  <a:srgbClr val="FF0000"/>
                </a:solidFill>
                <a:latin typeface="Cooper Black" pitchFamily="18" charset="0"/>
              </a:rPr>
              <a:t>Y como tratas serás </a:t>
            </a:r>
          </a:p>
          <a:p>
            <a:pPr algn="ctr"/>
            <a:r>
              <a:rPr lang="es-ES" sz="6600" i="1" dirty="0" smtClean="0">
                <a:solidFill>
                  <a:srgbClr val="FF0000"/>
                </a:solidFill>
                <a:latin typeface="Cooper Black" pitchFamily="18" charset="0"/>
              </a:rPr>
              <a:t>Tratado.</a:t>
            </a:r>
            <a:endParaRPr lang="es-ES" sz="6600" i="1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ilencio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8756" y="0"/>
            <a:ext cx="16348292" cy="14722475"/>
          </a:xfrm>
          <a:prstGeom prst="rect">
            <a:avLst/>
          </a:prstGeom>
          <a:noFill/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66410" y="558909"/>
            <a:ext cx="444314" cy="111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pPr algn="ctr"/>
            <a:endParaRPr lang="es-ES" sz="5800" b="1" dirty="0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814310" y="717503"/>
            <a:ext cx="5715040" cy="3792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algn="ctr"/>
            <a:r>
              <a:rPr lang="es-ES" sz="5800" i="1" dirty="0">
                <a:solidFill>
                  <a:srgbClr val="00FFFF"/>
                </a:solidFill>
                <a:latin typeface="Cooper Black" pitchFamily="18" charset="0"/>
              </a:rPr>
              <a:t>SI SE RIEN DE TI POR</a:t>
            </a:r>
          </a:p>
          <a:p>
            <a:pPr algn="ctr"/>
            <a:r>
              <a:rPr lang="es-ES" sz="5800" i="1" dirty="0">
                <a:solidFill>
                  <a:srgbClr val="00FFFF"/>
                </a:solidFill>
                <a:latin typeface="Cooper Black" pitchFamily="18" charset="0"/>
              </a:rPr>
              <a:t>SER DIFERENTE…</a:t>
            </a: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16173480" y="10933137"/>
            <a:ext cx="7600920" cy="2899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algn="ctr"/>
            <a:r>
              <a:rPr lang="es-ES" sz="5800" i="1" dirty="0">
                <a:solidFill>
                  <a:srgbClr val="00FFFF"/>
                </a:solidFill>
                <a:latin typeface="Cooper Black" pitchFamily="18" charset="0"/>
              </a:rPr>
              <a:t>RIETE DE LOS </a:t>
            </a:r>
          </a:p>
          <a:p>
            <a:pPr algn="ctr"/>
            <a:r>
              <a:rPr lang="es-ES" sz="5800" i="1" dirty="0">
                <a:solidFill>
                  <a:srgbClr val="00FFFF"/>
                </a:solidFill>
                <a:latin typeface="Cooper Black" pitchFamily="18" charset="0"/>
              </a:rPr>
              <a:t>DEMAS POR SER </a:t>
            </a:r>
          </a:p>
          <a:p>
            <a:pPr algn="ctr"/>
            <a:r>
              <a:rPr lang="es-ES" sz="5800" i="1" dirty="0">
                <a:solidFill>
                  <a:srgbClr val="00FFFF"/>
                </a:solidFill>
                <a:latin typeface="Cooper Black" pitchFamily="18" charset="0"/>
              </a:rPr>
              <a:t>IGUALES…</a:t>
            </a:r>
          </a:p>
        </p:txBody>
      </p:sp>
    </p:spTree>
  </p:cSld>
  <p:clrMapOvr>
    <a:masterClrMapping/>
  </p:clrMapOvr>
  <p:transition spd="slow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11actitudes-frente-al-silencio-directivo-L-iYkh5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3076277"/>
            <a:ext cx="3641725" cy="98103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</a:t>
            </a:r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 </a:t>
            </a:r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Luis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503189"/>
            <a:ext cx="113156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Mejor Calla</a:t>
            </a:r>
            <a:endParaRPr lang="es-ES" sz="96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JOR CALLA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MEJOR CALLA.ppsx</Template>
  <TotalTime>6</TotalTime>
  <Words>277</Words>
  <Application>Microsoft Office PowerPoint</Application>
  <PresentationFormat>Personalizado</PresentationFormat>
  <Paragraphs>90</Paragraphs>
  <Slides>13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MEJOR CALLA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2013-10-26T13:16:28Z</dcterms:created>
  <dcterms:modified xsi:type="dcterms:W3CDTF">2013-10-26T13:22:45Z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