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1"/>
    <p:sldMasterId id="2147483694" r:id="rId2"/>
  </p:sldMasterIdLst>
  <p:notesMasterIdLst>
    <p:notesMasterId r:id="rId34"/>
  </p:notesMasterIdLst>
  <p:sldIdLst>
    <p:sldId id="256" r:id="rId3"/>
    <p:sldId id="285" r:id="rId4"/>
    <p:sldId id="262" r:id="rId5"/>
    <p:sldId id="264" r:id="rId6"/>
    <p:sldId id="259" r:id="rId7"/>
    <p:sldId id="260" r:id="rId8"/>
    <p:sldId id="258" r:id="rId9"/>
    <p:sldId id="261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4" r:id="rId20"/>
    <p:sldId id="278" r:id="rId21"/>
    <p:sldId id="276" r:id="rId22"/>
    <p:sldId id="277" r:id="rId23"/>
    <p:sldId id="279" r:id="rId24"/>
    <p:sldId id="281" r:id="rId25"/>
    <p:sldId id="284" r:id="rId26"/>
    <p:sldId id="280" r:id="rId27"/>
    <p:sldId id="282" r:id="rId28"/>
    <p:sldId id="283" r:id="rId29"/>
    <p:sldId id="275" r:id="rId30"/>
    <p:sldId id="286" r:id="rId31"/>
    <p:sldId id="273" r:id="rId32"/>
    <p:sldId id="287" r:id="rId3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3200" b="1" kern="1200">
        <a:solidFill>
          <a:srgbClr val="FF99FF"/>
        </a:solidFill>
        <a:latin typeface="Forte" pitchFamily="66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3200" b="1" kern="1200">
        <a:solidFill>
          <a:srgbClr val="FF99FF"/>
        </a:solidFill>
        <a:latin typeface="Forte" pitchFamily="66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3200" b="1" kern="1200">
        <a:solidFill>
          <a:srgbClr val="FF99FF"/>
        </a:solidFill>
        <a:latin typeface="Forte" pitchFamily="66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3200" b="1" kern="1200">
        <a:solidFill>
          <a:srgbClr val="FF99FF"/>
        </a:solidFill>
        <a:latin typeface="Forte" pitchFamily="66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3200" b="1" kern="1200">
        <a:solidFill>
          <a:srgbClr val="FF99FF"/>
        </a:solidFill>
        <a:latin typeface="Forte" pitchFamily="66" charset="0"/>
        <a:ea typeface="+mn-ea"/>
        <a:cs typeface="Arial" charset="0"/>
      </a:defRPr>
    </a:lvl5pPr>
    <a:lvl6pPr marL="2286000" algn="l" defTabSz="914400" rtl="0" eaLnBrk="1" latinLnBrk="0" hangingPunct="1">
      <a:defRPr sz="3200" b="1" kern="1200">
        <a:solidFill>
          <a:srgbClr val="FF99FF"/>
        </a:solidFill>
        <a:latin typeface="Forte" pitchFamily="66" charset="0"/>
        <a:ea typeface="+mn-ea"/>
        <a:cs typeface="Arial" charset="0"/>
      </a:defRPr>
    </a:lvl6pPr>
    <a:lvl7pPr marL="2743200" algn="l" defTabSz="914400" rtl="0" eaLnBrk="1" latinLnBrk="0" hangingPunct="1">
      <a:defRPr sz="3200" b="1" kern="1200">
        <a:solidFill>
          <a:srgbClr val="FF99FF"/>
        </a:solidFill>
        <a:latin typeface="Forte" pitchFamily="66" charset="0"/>
        <a:ea typeface="+mn-ea"/>
        <a:cs typeface="Arial" charset="0"/>
      </a:defRPr>
    </a:lvl7pPr>
    <a:lvl8pPr marL="3200400" algn="l" defTabSz="914400" rtl="0" eaLnBrk="1" latinLnBrk="0" hangingPunct="1">
      <a:defRPr sz="3200" b="1" kern="1200">
        <a:solidFill>
          <a:srgbClr val="FF99FF"/>
        </a:solidFill>
        <a:latin typeface="Forte" pitchFamily="66" charset="0"/>
        <a:ea typeface="+mn-ea"/>
        <a:cs typeface="Arial" charset="0"/>
      </a:defRPr>
    </a:lvl8pPr>
    <a:lvl9pPr marL="3657600" algn="l" defTabSz="914400" rtl="0" eaLnBrk="1" latinLnBrk="0" hangingPunct="1">
      <a:defRPr sz="3200" b="1" kern="1200">
        <a:solidFill>
          <a:srgbClr val="FF99FF"/>
        </a:solidFill>
        <a:latin typeface="Forte" pitchFamily="66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FDeFI0NU9rFR+B0BbIhgoA" hashData="Eruoy5ThKW2uBpf2mZl9y1JcmX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31"/>
    <p:penClr>
      <a:srgbClr val="FF0000"/>
    </p:penClr>
  </p:showPr>
  <p:clrMru>
    <a:srgbClr val="CC6600"/>
    <a:srgbClr val="FFCCFF"/>
    <a:srgbClr val="FF00FF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92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846F6A-6E95-45EC-88F9-2883392B0063}" type="datetimeFigureOut">
              <a:rPr lang="es-ES" smtClean="0"/>
              <a:pPr/>
              <a:t>09/11/2013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D40D6E-2478-48C6-8B3C-1980D3BDE87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40D6E-2478-48C6-8B3C-1980D3BDE87A}" type="slidenum">
              <a:rPr lang="es-ES" smtClean="0"/>
              <a:pPr/>
              <a:t>30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3A27546E-6E28-4041-9A52-9C42327FC623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pPr>
              <a:defRPr/>
            </a:pPr>
            <a:fld id="{DE453B94-0E21-47E2-8CB3-508F94EC321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C3D46352-F18D-48BD-BF9E-3E6C76BB2EE5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E6DCC0-C37C-42B8-9F1F-160F23762A37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>
              <a:defRPr/>
            </a:pPr>
            <a:fld id="{FCE172E1-570D-4C04-B8CC-D94A859C5F5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pPr>
              <a:defRPr/>
            </a:pPr>
            <a:fld id="{E45702C1-9031-44F2-A8E7-2F697C6B88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FD4FD563-DE8B-4406-8D67-6936EE1AEFF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A2F3ADA6-A262-4AA5-B0A6-AE0454C5944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pPr>
              <a:defRPr/>
            </a:pPr>
            <a:fld id="{06B5484D-29FD-46F2-A126-9587617E015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pPr>
              <a:defRPr/>
            </a:pPr>
            <a:endParaRPr lang="es-ES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A89A04-9628-4886-ADBC-7A5AE8ADA168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pPr>
              <a:defRPr/>
            </a:pPr>
            <a:fld id="{BFB7BF30-47CE-4302-BA85-DA397E4AFA8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0599D70C-2D52-4629-9E9C-A2DE64B20993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ransition spd="med">
    <p:dissolve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gif"/><Relationship Id="rId4" Type="http://schemas.openxmlformats.org/officeDocument/2006/relationships/image" Target="../media/image1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gif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30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gif"/><Relationship Id="rId4" Type="http://schemas.openxmlformats.org/officeDocument/2006/relationships/image" Target="../media/image4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gif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gif"/><Relationship Id="rId4" Type="http://schemas.openxmlformats.org/officeDocument/2006/relationships/image" Target="../media/image54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gi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7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9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6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1.gif"/><Relationship Id="rId4" Type="http://schemas.openxmlformats.org/officeDocument/2006/relationships/image" Target="../media/image90.gi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http://www.imagengratis.org/images/j1j0gzosm8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765" y="47297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6286480" y="6273225"/>
            <a:ext cx="28575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Automatico</a:t>
            </a:r>
            <a:endParaRPr lang="es-ES" sz="200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6" name="Picture 8" descr="http://i39.tinypic.com/2ius2lh.jpg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16406" t="15625" r="8593"/>
          <a:stretch>
            <a:fillRect/>
          </a:stretch>
        </p:blipFill>
        <p:spPr bwMode="auto">
          <a:xfrm>
            <a:off x="3643306" y="4000496"/>
            <a:ext cx="2286016" cy="1928810"/>
          </a:xfrm>
          <a:prstGeom prst="ellipse">
            <a:avLst/>
          </a:prstGeom>
          <a:noFill/>
          <a:effectLst>
            <a:softEdge rad="127000"/>
          </a:effectLst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1714480" y="4429132"/>
            <a:ext cx="5857916" cy="1146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TriangleInverted">
              <a:avLst>
                <a:gd name="adj" fmla="val 55789"/>
              </a:avLst>
            </a:prstTxWarp>
            <a:spAutoFit/>
          </a:bodyPr>
          <a:lstStyle/>
          <a:p>
            <a:pPr>
              <a:spcBef>
                <a:spcPct val="50000"/>
              </a:spcBef>
            </a:pPr>
            <a:r>
              <a:rPr lang="es-ES" sz="36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SOBRA…</a:t>
            </a:r>
            <a:endParaRPr lang="es-ES" sz="360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7429520" y="428604"/>
            <a:ext cx="121444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Helen</a:t>
            </a:r>
            <a:endParaRPr lang="es-ES" sz="1200" dirty="0">
              <a:solidFill>
                <a:schemeClr val="tx1"/>
              </a:solidFill>
            </a:endParaRPr>
          </a:p>
        </p:txBody>
      </p:sp>
      <p:pic>
        <p:nvPicPr>
          <p:cNvPr id="7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2" y="5572140"/>
            <a:ext cx="2193362" cy="128586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14282" y="6215082"/>
            <a:ext cx="342754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Ppsx creado por Helen</a:t>
            </a:r>
            <a:endParaRPr lang="es-ES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med" advClick="0" advTm="8922">
    <p:dissolve/>
    <p:sndAc>
      <p:stSnd loop="1">
        <p:snd r:embed="rId2" name="19_el_amor_due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ttp://www.imagengratis.org/images/kyrqn37ndd6.jpg"/>
          <p:cNvPicPr>
            <a:picLocks noChangeAspect="1" noChangeArrowheads="1"/>
          </p:cNvPicPr>
          <p:nvPr/>
        </p:nvPicPr>
        <p:blipFill>
          <a:blip r:embed="rId2"/>
          <a:srcRect b="8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643174" y="3071810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sobran muchas ilusiones después de las noticias</a:t>
            </a:r>
            <a:endParaRPr lang="es-ES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5" name="Picture 25" descr="http://i43.tinypic.com/2pzcgmf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43834" y="1928802"/>
            <a:ext cx="952500" cy="1143000"/>
          </a:xfrm>
          <a:prstGeom prst="rect">
            <a:avLst/>
          </a:prstGeom>
          <a:noFill/>
        </p:spPr>
      </p:pic>
      <p:pic>
        <p:nvPicPr>
          <p:cNvPr id="7" name="Picture 5" descr="http://subirimagen.infojardin.com/sube-fotos/images/viu1311101126i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214950"/>
            <a:ext cx="3062278" cy="1837367"/>
          </a:xfrm>
          <a:prstGeom prst="rect">
            <a:avLst/>
          </a:prstGeom>
          <a:noFill/>
        </p:spPr>
      </p:pic>
      <p:pic>
        <p:nvPicPr>
          <p:cNvPr id="8" name="Picture 3" descr="http://subirimagen.infojardin.com/subir-fotos/images/jdv1304155489s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41" y="572518"/>
            <a:ext cx="2071702" cy="2678053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8001024" y="285728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Click="0" advTm="9545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www.imagengratis.org/images/l38bxxnp7n8.jpg"/>
          <p:cNvPicPr>
            <a:picLocks noChangeAspect="1" noChangeArrowheads="1"/>
          </p:cNvPicPr>
          <p:nvPr/>
        </p:nvPicPr>
        <p:blipFill>
          <a:blip r:embed="rId2"/>
          <a:srcRect t="-1"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http://i42.tinypic.com/2ps5b2f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353551">
            <a:off x="1083682" y="155980"/>
            <a:ext cx="1228725" cy="1905000"/>
          </a:xfrm>
          <a:prstGeom prst="rect">
            <a:avLst/>
          </a:prstGeom>
          <a:noFill/>
        </p:spPr>
      </p:pic>
      <p:pic>
        <p:nvPicPr>
          <p:cNvPr id="6" name="Picture 12" descr="http://i39.tinypic.com/16j0x0n.jpg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43802" y="4413242"/>
            <a:ext cx="1500198" cy="2444758"/>
          </a:xfrm>
          <a:prstGeom prst="rect">
            <a:avLst/>
          </a:prstGeom>
          <a:noFill/>
        </p:spPr>
      </p:pic>
      <p:pic>
        <p:nvPicPr>
          <p:cNvPr id="7" name="Picture 1" descr="http://subirimagen.infojardin.com/sube-fotos/images/bwy1310940482t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403067">
            <a:off x="5246706" y="340874"/>
            <a:ext cx="2520923" cy="2854045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8" name="Picture 4" descr="http://subirimagen.infojardin.com/subir-fotos/images/arx1304627728x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-714412" y="4214818"/>
            <a:ext cx="3202130" cy="318611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071670" y="5500702"/>
            <a:ext cx="504031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 mucha bolsa en el mercado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7858148" y="214290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Click="0" advTm="933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imagengratis.org/images/mr6i64bdk0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7" descr="http://www.imagengratis.org/images/x6bz2nqctvj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42984"/>
            <a:ext cx="2266950" cy="4286250"/>
          </a:xfrm>
          <a:prstGeom prst="rect">
            <a:avLst/>
          </a:prstGeom>
          <a:noFill/>
        </p:spPr>
      </p:pic>
      <p:pic>
        <p:nvPicPr>
          <p:cNvPr id="6" name="Picture 8" descr="http://subirimagen.infojardin.com/subir-fotos/images/rgh1304153475w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3294855"/>
            <a:ext cx="2643206" cy="3563145"/>
          </a:xfrm>
          <a:prstGeom prst="rect">
            <a:avLst/>
          </a:prstGeom>
          <a:noFill/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3357554" y="5143512"/>
            <a:ext cx="554513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 mucho viaje sin gasolina </a:t>
            </a:r>
          </a:p>
        </p:txBody>
      </p:sp>
      <p:pic>
        <p:nvPicPr>
          <p:cNvPr id="7" name="Picture 14" descr="2uf98bt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285720" y="4800586"/>
            <a:ext cx="1714512" cy="2057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14" descr="2uf98bt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57290" y="4800586"/>
            <a:ext cx="1714512" cy="2057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7858148" y="214290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Click="0" advTm="1004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2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imagengratis.org/images/lcqpa48fb3t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http://www.imagengratis.org/images/pphtnmsow3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48" y="3464685"/>
            <a:ext cx="2714652" cy="339331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1142976" y="5072074"/>
            <a:ext cx="568801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sobran muchos años sin trabajo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7643834" y="428604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Click="0" advTm="874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://www.imagengratis.org/images/m2q3j26gi8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539750" y="5157788"/>
            <a:ext cx="532923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 mucha necesidad para mi monedero </a:t>
            </a:r>
          </a:p>
        </p:txBody>
      </p:sp>
      <p:pic>
        <p:nvPicPr>
          <p:cNvPr id="5" name="Picture 3" descr="http://www.imagengratis.org/images/00f6051uujb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428736"/>
            <a:ext cx="3133725" cy="3257550"/>
          </a:xfrm>
          <a:prstGeom prst="rect">
            <a:avLst/>
          </a:prstGeom>
          <a:noFill/>
        </p:spPr>
      </p:pic>
      <p:pic>
        <p:nvPicPr>
          <p:cNvPr id="6" name="Picture 3" descr="http://www.imagengratis.org/images/00f6051uujb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3600450"/>
            <a:ext cx="3133725" cy="3257550"/>
          </a:xfrm>
          <a:prstGeom prst="rect">
            <a:avLst/>
          </a:prstGeom>
          <a:noFill/>
        </p:spPr>
      </p:pic>
      <p:pic>
        <p:nvPicPr>
          <p:cNvPr id="7" name="Picture 4" descr="http://imagensubida.infojardin.com/subir/images/cqs1313248495c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8" y="500042"/>
            <a:ext cx="3214678" cy="184421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786710" y="1214422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Click="0" advTm="10715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www.imagengratis.org/images/lztnwejeq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2928926" y="785794"/>
            <a:ext cx="46895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 angustia cuando se acaba el consuelo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7500958" y="714356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  <p:pic>
        <p:nvPicPr>
          <p:cNvPr id="12" name="Picture 4" descr="es.funscrape.com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291657">
            <a:off x="2566827" y="4068438"/>
            <a:ext cx="3630188" cy="3005543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951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://www.imagengratis.org/images/ntcclrhjib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571472" y="428604"/>
            <a:ext cx="64801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sobran electrodomésticos                 sin enchufar  </a:t>
            </a:r>
          </a:p>
        </p:txBody>
      </p:sp>
      <p:pic>
        <p:nvPicPr>
          <p:cNvPr id="5" name="Picture 4" descr="http://i30.tinypic.com/ojnfbp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3303692"/>
            <a:ext cx="3871656" cy="355430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858148" y="214290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Click="0" advTm="904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imagengratis.org/images/4p0qseusb1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285720" y="5572140"/>
            <a:ext cx="54737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 sueño por la mañana</a:t>
            </a:r>
          </a:p>
        </p:txBody>
      </p:sp>
      <p:pic>
        <p:nvPicPr>
          <p:cNvPr id="6" name="Picture 2" descr="http://i43.tinypic.com/a4d3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42984"/>
            <a:ext cx="1625215" cy="250033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858148" y="214290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  <p:pic>
        <p:nvPicPr>
          <p:cNvPr id="10" name="Picture 4" descr="http://i44.tinypic.com/2nasi9v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72330" y="3714752"/>
            <a:ext cx="1634042" cy="2271717"/>
          </a:xfrm>
          <a:prstGeom prst="rect">
            <a:avLst/>
          </a:prstGeom>
          <a:noFill/>
        </p:spPr>
      </p:pic>
      <p:pic>
        <p:nvPicPr>
          <p:cNvPr id="11" name="Picture 12" descr="http://i36.tinypic.com/ilc85s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357290" y="214290"/>
            <a:ext cx="1071570" cy="904882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868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www.imagengratis.org/images/yphxate2pil8ri.gif"/>
          <p:cNvPicPr>
            <a:picLocks noChangeAspect="1" noChangeArrowheads="1"/>
          </p:cNvPicPr>
          <p:nvPr/>
        </p:nvPicPr>
        <p:blipFill>
          <a:blip r:embed="rId2"/>
          <a:srcRect b="8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642910" y="5572140"/>
            <a:ext cx="590391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 demasiado mes al final del sueldo </a:t>
            </a:r>
          </a:p>
        </p:txBody>
      </p:sp>
      <p:pic>
        <p:nvPicPr>
          <p:cNvPr id="5" name="Picture 12" descr="http://www.imagengratis.org/images/8jf9am4jrr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15140" y="4392328"/>
            <a:ext cx="1714512" cy="2465672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715272" y="428604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  <p:pic>
        <p:nvPicPr>
          <p:cNvPr id="8" name="Picture 17" descr="http://i43.tinypic.com/easgzt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5008" y="1714488"/>
            <a:ext cx="1000125" cy="127635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9743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http://www.imagengratis.org/images/nqn4yij4qc2.jpg"/>
          <p:cNvPicPr>
            <a:picLocks noChangeAspect="1" noChangeArrowheads="1"/>
          </p:cNvPicPr>
          <p:nvPr/>
        </p:nvPicPr>
        <p:blipFill>
          <a:blip r:embed="rId2"/>
          <a:srcRect b="1220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3" descr="http://www.imagengratis.org/images/0mhg3ti94r5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2143116"/>
            <a:ext cx="4309664" cy="4024304"/>
          </a:xfrm>
          <a:prstGeom prst="rect">
            <a:avLst/>
          </a:prstGeom>
          <a:noFill/>
        </p:spPr>
      </p:pic>
      <p:pic>
        <p:nvPicPr>
          <p:cNvPr id="5" name="Picture 2" descr="http://imagensubida.infojardin.com/subir/images/bfi1312726831m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3306" y="4482656"/>
            <a:ext cx="3198429" cy="2375344"/>
          </a:xfrm>
          <a:prstGeom prst="rect">
            <a:avLst/>
          </a:prstGeom>
          <a:noFill/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571472" y="428604"/>
            <a:ext cx="59039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 tinta para mis ideas</a:t>
            </a:r>
          </a:p>
        </p:txBody>
      </p:sp>
      <p:sp>
        <p:nvSpPr>
          <p:cNvPr id="9" name="8 Rectángulo"/>
          <p:cNvSpPr/>
          <p:nvPr/>
        </p:nvSpPr>
        <p:spPr>
          <a:xfrm>
            <a:off x="7858148" y="214290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Click="0" advTm="9185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51.tinypic.com/6f81zl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857224" y="4572008"/>
            <a:ext cx="292895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 mucha rabia                sin usar</a:t>
            </a:r>
          </a:p>
        </p:txBody>
      </p:sp>
      <p:pic>
        <p:nvPicPr>
          <p:cNvPr id="6" name="Picture 22" descr="http://i42.tinypic.com/30iaka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4480" y="928670"/>
            <a:ext cx="1369228" cy="1643074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858148" y="214290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  <p:pic>
        <p:nvPicPr>
          <p:cNvPr id="10" name="Picture 2" descr="http://subirimagen.infojardin.com/subes/images/jdv1289700632h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6429356" y="2857496"/>
            <a:ext cx="2714644" cy="2823230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935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imagengratis.org/images/mq2gy7of9hr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4572000" y="714356"/>
            <a:ext cx="3714776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sobran kilos en el bañador</a:t>
            </a:r>
          </a:p>
        </p:txBody>
      </p:sp>
      <p:pic>
        <p:nvPicPr>
          <p:cNvPr id="5" name="Picture 1" descr="http://subirimagen.infojardin.com/subidas-fotos/images/bwy1308107482j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5206" y="3857628"/>
            <a:ext cx="1038225" cy="2428875"/>
          </a:xfrm>
          <a:prstGeom prst="rect">
            <a:avLst/>
          </a:prstGeom>
          <a:noFill/>
        </p:spPr>
      </p:pic>
      <p:pic>
        <p:nvPicPr>
          <p:cNvPr id="6" name="Picture 5" descr="http://www.imagengratis.org/images/i7ihzt5b9tk9et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14876" y="2928934"/>
            <a:ext cx="1527704" cy="1904537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9" name="Picture 9" descr="http://www.imagengratis.org/images/os9x87xvpu7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57554" y="4286256"/>
            <a:ext cx="2457444" cy="2571744"/>
          </a:xfrm>
          <a:prstGeom prst="rect">
            <a:avLst/>
          </a:prstGeom>
          <a:noFill/>
        </p:spPr>
      </p:pic>
      <p:pic>
        <p:nvPicPr>
          <p:cNvPr id="8" name="Picture 9" descr="http://www.imagengratis.org/images/os9x87xvpu7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4643446"/>
            <a:ext cx="2000264" cy="2000264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786710" y="214290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</a:rPr>
              <a:t>Pps</a:t>
            </a:r>
            <a:r>
              <a:rPr lang="es-ES" sz="1200" dirty="0" smtClean="0">
                <a:solidFill>
                  <a:prstClr val="white"/>
                </a:solidFill>
              </a:rPr>
              <a:t>  Helen</a:t>
            </a:r>
            <a:endParaRPr lang="es-ES" sz="12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 advClick="0" advTm="9815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http://www.imagengratis.org/images/qdhyn6oshf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img715.imageshack.us/img715/2342/i9n886ee4815bggm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3714752"/>
            <a:ext cx="990581" cy="1142978"/>
          </a:xfrm>
          <a:prstGeom prst="rect">
            <a:avLst/>
          </a:prstGeom>
          <a:noFill/>
        </p:spPr>
      </p:pic>
      <p:pic>
        <p:nvPicPr>
          <p:cNvPr id="6" name="Picture 2" descr="http://img715.imageshack.us/img715/2342/i9n886ee4815bggm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143108" y="1643050"/>
            <a:ext cx="1571636" cy="1813426"/>
          </a:xfrm>
          <a:prstGeom prst="rect">
            <a:avLst/>
          </a:prstGeom>
          <a:noFill/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571472" y="428604"/>
            <a:ext cx="4464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sobran impuestos si estoy en el paro</a:t>
            </a:r>
          </a:p>
        </p:txBody>
      </p:sp>
      <p:pic>
        <p:nvPicPr>
          <p:cNvPr id="8" name="Picture 16" descr="http://img696.imageshack.us/img696/5162/artcjxdr187348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3714752"/>
            <a:ext cx="2393682" cy="2889584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6858016" y="642918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</a:rPr>
              <a:t>Pps</a:t>
            </a:r>
            <a:r>
              <a:rPr lang="es-ES" sz="1200" dirty="0" smtClean="0">
                <a:solidFill>
                  <a:prstClr val="white"/>
                </a:solidFill>
              </a:rPr>
              <a:t>  Helen</a:t>
            </a:r>
            <a:endParaRPr lang="es-ES" sz="12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 advClick="0" advTm="8221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imagengratis.org/images/odl8n4rfwb9.jpg"/>
          <p:cNvPicPr>
            <a:picLocks noChangeAspect="1" noChangeArrowheads="1"/>
          </p:cNvPicPr>
          <p:nvPr/>
        </p:nvPicPr>
        <p:blipFill>
          <a:blip r:embed="rId2"/>
          <a:srcRect b="1458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5" descr="http://www.imagengratis.org/images/q46hzeda609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3214686"/>
            <a:ext cx="1631955" cy="3643314"/>
          </a:xfrm>
          <a:prstGeom prst="rect">
            <a:avLst/>
          </a:prstGeom>
          <a:noFill/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357158" y="5429264"/>
            <a:ext cx="619125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sobran exigencias en el trato</a:t>
            </a:r>
          </a:p>
        </p:txBody>
      </p:sp>
      <p:pic>
        <p:nvPicPr>
          <p:cNvPr id="28674" name="Picture 2" descr="http://img441.imageshack.us/img441/5544/bxpde48d1f3a7wn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1071546"/>
            <a:ext cx="1857420" cy="1651856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572396" y="428604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prstClr val="white"/>
                </a:solidFill>
              </a:rPr>
              <a:t>Pps</a:t>
            </a:r>
            <a:r>
              <a:rPr lang="es-ES" sz="1200" dirty="0" smtClean="0">
                <a:solidFill>
                  <a:prstClr val="white"/>
                </a:solidFill>
              </a:rPr>
              <a:t>  Helen</a:t>
            </a:r>
            <a:endParaRPr lang="es-ES" sz="12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 advClick="0" advTm="9493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imagengratis.org/images/oohwgz260p3.jpg"/>
          <p:cNvPicPr>
            <a:picLocks noChangeAspect="1" noChangeArrowheads="1"/>
          </p:cNvPicPr>
          <p:nvPr/>
        </p:nvPicPr>
        <p:blipFill>
          <a:blip r:embed="rId2"/>
          <a:srcRect l="3906" t="5208" r="3906" b="104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2214546" y="5214950"/>
            <a:ext cx="504031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 mi sombra algunos días</a:t>
            </a:r>
          </a:p>
        </p:txBody>
      </p:sp>
      <p:pic>
        <p:nvPicPr>
          <p:cNvPr id="5" name="Picture 5" descr="http://i40.tinypic.com/351j14i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68" y="1928802"/>
            <a:ext cx="1647826" cy="1991992"/>
          </a:xfrm>
          <a:prstGeom prst="rect">
            <a:avLst/>
          </a:prstGeom>
          <a:noFill/>
        </p:spPr>
      </p:pic>
      <p:pic>
        <p:nvPicPr>
          <p:cNvPr id="6" name="Picture 1" descr="http://i42.tinypic.com/a4phrd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493902">
            <a:off x="3800324" y="3341303"/>
            <a:ext cx="1415569" cy="1225901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7" name="Picture 6" descr="http://www.imagengratis.org/images/gatitobonito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72396" y="4071942"/>
            <a:ext cx="1320873" cy="1443035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858148" y="214290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Click="0" advTm="887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://www.imagengratis.org/images/r51qipmdn7m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714348" y="4429132"/>
            <a:ext cx="264320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sobran cosas en los armarios</a:t>
            </a:r>
          </a:p>
        </p:txBody>
      </p:sp>
      <p:pic>
        <p:nvPicPr>
          <p:cNvPr id="4" name="Picture 10" descr="http://www.imagengratis.org/images/7ppubewbqzt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1071546"/>
            <a:ext cx="2524111" cy="3220234"/>
          </a:xfrm>
          <a:prstGeom prst="rect">
            <a:avLst/>
          </a:prstGeom>
          <a:noFill/>
        </p:spPr>
      </p:pic>
      <p:pic>
        <p:nvPicPr>
          <p:cNvPr id="6" name="Picture 10" descr="http://www.imagengratis.org/images/7ppubewbqzt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143636" y="3143248"/>
            <a:ext cx="2524111" cy="3220234"/>
          </a:xfrm>
          <a:prstGeom prst="rect">
            <a:avLst/>
          </a:prstGeom>
          <a:noFill/>
        </p:spPr>
      </p:pic>
      <p:pic>
        <p:nvPicPr>
          <p:cNvPr id="7" name="Picture 2" descr="http://subirimagen.infojardin.com/sube-fotos/images/bfi1310791565p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43636" y="357166"/>
            <a:ext cx="2500330" cy="250033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572396" y="428604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Click="0" advTm="9423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imagengratis.org/images/le2hpi65e5f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611188" y="5229225"/>
            <a:ext cx="504031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 un gobierno que “va sobrado”</a:t>
            </a:r>
          </a:p>
        </p:txBody>
      </p:sp>
      <p:pic>
        <p:nvPicPr>
          <p:cNvPr id="5" name="Picture 7" descr="http://www.imagengratis.org/images/gensuid9mxe.jpg"/>
          <p:cNvPicPr>
            <a:picLocks noChangeAspect="1" noChangeArrowheads="1"/>
          </p:cNvPicPr>
          <p:nvPr/>
        </p:nvPicPr>
        <p:blipFill>
          <a:blip r:embed="rId3"/>
          <a:srcRect t="5455"/>
          <a:stretch>
            <a:fillRect/>
          </a:stretch>
        </p:blipFill>
        <p:spPr bwMode="auto">
          <a:xfrm>
            <a:off x="4857752" y="3786190"/>
            <a:ext cx="2619372" cy="2476496"/>
          </a:xfrm>
          <a:prstGeom prst="ellipse">
            <a:avLst/>
          </a:prstGeom>
          <a:noFill/>
          <a:effectLst>
            <a:softEdge rad="127000"/>
          </a:effectLst>
        </p:spPr>
      </p:pic>
      <p:pic>
        <p:nvPicPr>
          <p:cNvPr id="25602" name="Picture 2" descr="http://img268.imageshack.us/img268/259/70780717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857232"/>
            <a:ext cx="2643166" cy="2643166"/>
          </a:xfrm>
          <a:prstGeom prst="rect">
            <a:avLst/>
          </a:prstGeom>
          <a:noFill/>
        </p:spPr>
      </p:pic>
      <p:pic>
        <p:nvPicPr>
          <p:cNvPr id="25606" name="Picture 6" descr="http://i.imgur.com/rJIYw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928662" y="0"/>
            <a:ext cx="2357454" cy="2026816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286512" y="428604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Click="0" advTm="955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http://www.imagengratis.org/images/hecbblam8mf.gif"/>
          <p:cNvPicPr>
            <a:picLocks noChangeAspect="1" noChangeArrowheads="1"/>
          </p:cNvPicPr>
          <p:nvPr/>
        </p:nvPicPr>
        <p:blipFill>
          <a:blip r:embed="rId2"/>
          <a:srcRect l="5468" t="6250" r="4687"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4000496" y="4929198"/>
            <a:ext cx="460851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sobran algunos y no los nombro</a:t>
            </a:r>
          </a:p>
        </p:txBody>
      </p:sp>
      <p:pic>
        <p:nvPicPr>
          <p:cNvPr id="24578" name="Picture 2" descr="http://img811.imageshack.us/img811/9938/8369685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206968">
            <a:off x="2368306" y="684383"/>
            <a:ext cx="1571468" cy="157146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858148" y="214290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Click="0" advTm="788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www.imagengratis.org/images/yb1rpct1vg4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42966"/>
            <a:ext cx="9144000" cy="7500966"/>
          </a:xfrm>
          <a:prstGeom prst="rect">
            <a:avLst/>
          </a:prstGeom>
          <a:noFill/>
        </p:spPr>
      </p:pic>
      <p:pic>
        <p:nvPicPr>
          <p:cNvPr id="4" name="Picture 13" descr="http://img179.imageshack.us/img179/5145/sfondo5621092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3071810"/>
            <a:ext cx="2571768" cy="2519587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5" name="Picture 5" descr="http://subirimagen.infojardin.com/subidas-fotos/images/cqs1308105180e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001024" y="4214818"/>
            <a:ext cx="874513" cy="2166934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858148" y="214290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3214678" y="5286388"/>
            <a:ext cx="5695976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sobran las excusas después de la intención</a:t>
            </a:r>
          </a:p>
        </p:txBody>
      </p:sp>
    </p:spTree>
  </p:cSld>
  <p:clrMapOvr>
    <a:masterClrMapping/>
  </p:clrMapOvr>
  <p:transition spd="med" advClick="0" advTm="886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 descr="http://www.imagengratis.org/images/y74uc4xj93y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437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2285984" y="5500702"/>
            <a:ext cx="4857784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sobran fotos después del adiós</a:t>
            </a:r>
          </a:p>
        </p:txBody>
      </p:sp>
      <p:pic>
        <p:nvPicPr>
          <p:cNvPr id="5" name="Picture 1" descr="http://i53.tinypic.com/2yoess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2285992"/>
            <a:ext cx="2500330" cy="4016594"/>
          </a:xfrm>
          <a:prstGeom prst="rect">
            <a:avLst/>
          </a:prstGeom>
          <a:noFill/>
        </p:spPr>
      </p:pic>
      <p:pic>
        <p:nvPicPr>
          <p:cNvPr id="6" name="Picture 5" descr="http://subirimagen.infojardin.com/subir-fotos/images/cqs1304153352w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0" y="4214818"/>
            <a:ext cx="1857356" cy="2463840"/>
          </a:xfrm>
          <a:prstGeom prst="rect">
            <a:avLst/>
          </a:prstGeom>
          <a:noFill/>
        </p:spPr>
      </p:pic>
      <p:pic>
        <p:nvPicPr>
          <p:cNvPr id="7" name="Picture 5" descr="http://subirimagen.infojardin.com/subir-fotos/images/cqs1304153352w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36036" y="3929067"/>
            <a:ext cx="2207964" cy="2928933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858148" y="214290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Click="0" advTm="939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http://www.imagengratis.org/images/t4lxi7x9ly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144000" cy="778674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11" descr="klz1232460850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8" y="4429132"/>
            <a:ext cx="2462064" cy="242886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7858148" y="214290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  <p:pic>
        <p:nvPicPr>
          <p:cNvPr id="7" name="Picture 9" descr="http://imagensubida.infojardin.com/subo/images/jdv1319223994y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4643446"/>
            <a:ext cx="3071802" cy="318325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1857356" y="5500702"/>
            <a:ext cx="55435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 el delito sino hay justicia</a:t>
            </a:r>
          </a:p>
        </p:txBody>
      </p:sp>
    </p:spTree>
  </p:cSld>
  <p:clrMapOvr>
    <a:masterClrMapping/>
  </p:clrMapOvr>
  <p:transition spd="med" advClick="0" advTm="10103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imagengratis.org/images/ih3lwpkjef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468313" y="5013325"/>
            <a:ext cx="626427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 camino para mis años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7858148" y="214290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Click="0" advTm="868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6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imagengratis.org/images/rkm6ae8ibcp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i41.tinypic.com/oaygzk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71802" y="3571876"/>
            <a:ext cx="2500330" cy="3008731"/>
          </a:xfrm>
          <a:prstGeom prst="rect">
            <a:avLst/>
          </a:prstGeom>
          <a:noFill/>
        </p:spPr>
      </p:pic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928662" y="500042"/>
            <a:ext cx="6840537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 uno si somos tres</a:t>
            </a:r>
          </a:p>
        </p:txBody>
      </p:sp>
      <p:sp>
        <p:nvSpPr>
          <p:cNvPr id="7" name="6 Rectángulo"/>
          <p:cNvSpPr/>
          <p:nvPr/>
        </p:nvSpPr>
        <p:spPr>
          <a:xfrm>
            <a:off x="7358082" y="500042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Click="0" advTm="961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www.imagengratis.org/images/hhwlyhbwx9c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285776"/>
            <a:ext cx="9858444" cy="7358114"/>
          </a:xfrm>
          <a:prstGeom prst="rect">
            <a:avLst/>
          </a:prstGeom>
          <a:noFill/>
          <a:effectLst/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500034" y="500042"/>
            <a:ext cx="410368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 energía si tu me necesitas</a:t>
            </a:r>
          </a:p>
        </p:txBody>
      </p:sp>
      <p:pic>
        <p:nvPicPr>
          <p:cNvPr id="6" name="Picture 24" descr="http://i42.tinypic.com/11c9vg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14678" y="3257548"/>
            <a:ext cx="738186" cy="885823"/>
          </a:xfrm>
          <a:prstGeom prst="rect">
            <a:avLst/>
          </a:prstGeom>
          <a:noFill/>
        </p:spPr>
      </p:pic>
      <p:pic>
        <p:nvPicPr>
          <p:cNvPr id="7" name="Picture 24" descr="http://i42.tinypic.com/11c9vg7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857760"/>
            <a:ext cx="2071670" cy="2314591"/>
          </a:xfrm>
          <a:prstGeom prst="rect">
            <a:avLst/>
          </a:prstGeom>
          <a:noFill/>
        </p:spPr>
      </p:pic>
      <p:pic>
        <p:nvPicPr>
          <p:cNvPr id="10" name="Picture 7" descr="http://i43.tinypic.com/2b6u6h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6182" y="3500438"/>
            <a:ext cx="1019175" cy="1476375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7858148" y="214290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Click="0" advTm="937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 descr="http://www.imagengratis.org/images/xcmfavy3lxx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2500298" y="5143512"/>
            <a:ext cx="597693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sobran bancos que no dan créditos</a:t>
            </a:r>
          </a:p>
        </p:txBody>
      </p:sp>
      <p:pic>
        <p:nvPicPr>
          <p:cNvPr id="6" name="Picture 2" descr="http://www.imagengratis.org/images/1zpo8d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643438" y="714356"/>
            <a:ext cx="3000396" cy="467431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7500958" y="1142984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  <p:pic>
        <p:nvPicPr>
          <p:cNvPr id="9" name="Picture 20" descr="http://i40.tinypic.com/jv63o0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3500438"/>
            <a:ext cx="1404941" cy="2233117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9703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www.imagengratis.org/images/rt6rtdzz3d2.jpg"/>
          <p:cNvPicPr>
            <a:picLocks noChangeAspect="1" noChangeArrowheads="1"/>
          </p:cNvPicPr>
          <p:nvPr/>
        </p:nvPicPr>
        <p:blipFill>
          <a:blip r:embed="rId2"/>
          <a:srcRect l="2343" t="4166" r="3125" b="1354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9939" name="Text Box 4"/>
          <p:cNvSpPr txBox="1">
            <a:spLocks noChangeArrowheads="1"/>
          </p:cNvSpPr>
          <p:nvPr/>
        </p:nvSpPr>
        <p:spPr bwMode="auto">
          <a:xfrm>
            <a:off x="3143240" y="1857364"/>
            <a:ext cx="2889241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 tu adiós sino te vas</a:t>
            </a:r>
          </a:p>
        </p:txBody>
      </p:sp>
      <p:pic>
        <p:nvPicPr>
          <p:cNvPr id="5" name="Picture 5" descr="http://www.imagengratis.org/images/dsgrinmvvrp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3714752"/>
            <a:ext cx="3152863" cy="2147888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858148" y="214290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Click="0" advTm="9083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ttp://www.imagengratis.org/images/hfxhh81fco4.jpg"/>
          <p:cNvPicPr>
            <a:picLocks noChangeAspect="1" noChangeArrowheads="1"/>
          </p:cNvPicPr>
          <p:nvPr/>
        </p:nvPicPr>
        <p:blipFill>
          <a:blip r:embed="rId2"/>
          <a:srcRect l="2343" t="3125" r="2343" b="8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5429256" y="4857760"/>
            <a:ext cx="3174993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sobran pasos para no ir</a:t>
            </a:r>
          </a:p>
        </p:txBody>
      </p:sp>
      <p:pic>
        <p:nvPicPr>
          <p:cNvPr id="6" name="Picture 5" descr="http://www.imagengratis.org/images/i7ihzt5b9tk9et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357430"/>
            <a:ext cx="1341659" cy="1672601"/>
          </a:xfrm>
          <a:prstGeom prst="rect">
            <a:avLst/>
          </a:prstGeom>
          <a:noFill/>
          <a:effectLst>
            <a:softEdge rad="12700"/>
          </a:effectLst>
        </p:spPr>
      </p:pic>
      <p:sp>
        <p:nvSpPr>
          <p:cNvPr id="7" name="6 Rectángulo"/>
          <p:cNvSpPr/>
          <p:nvPr/>
        </p:nvSpPr>
        <p:spPr>
          <a:xfrm>
            <a:off x="7858148" y="214290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  <p:pic>
        <p:nvPicPr>
          <p:cNvPr id="8" name="Picture 6" descr="http://imagenes.infojardin.com/subidos/images/viu1208391278q.gif"/>
          <p:cNvPicPr>
            <a:picLocks noChangeAspect="1" noChangeArrowheads="1"/>
          </p:cNvPicPr>
          <p:nvPr/>
        </p:nvPicPr>
        <p:blipFill>
          <a:blip r:embed="rId4"/>
          <a:srcRect l="21085" r="21686"/>
          <a:stretch>
            <a:fillRect/>
          </a:stretch>
        </p:blipFill>
        <p:spPr bwMode="auto">
          <a:xfrm flipH="1">
            <a:off x="1643042" y="3143248"/>
            <a:ext cx="1516778" cy="3714752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9144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http://www.imagengratis.org/images/t2e2lxpq0d4.jpg"/>
          <p:cNvPicPr>
            <a:picLocks noChangeAspect="1" noChangeArrowheads="1"/>
          </p:cNvPicPr>
          <p:nvPr/>
        </p:nvPicPr>
        <p:blipFill>
          <a:blip r:embed="rId2"/>
          <a:srcRect l="2343" t="3125" r="2343" b="1145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"/>
          </a:effectLst>
        </p:spPr>
      </p:pic>
      <p:sp>
        <p:nvSpPr>
          <p:cNvPr id="3" name="2 Rectángulo"/>
          <p:cNvSpPr/>
          <p:nvPr/>
        </p:nvSpPr>
        <p:spPr>
          <a:xfrm>
            <a:off x="4286248" y="3286124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Me sobro yo para mis dudas</a:t>
            </a:r>
            <a:endParaRPr lang="es-ES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7858148" y="214290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  <p:pic>
        <p:nvPicPr>
          <p:cNvPr id="6" name="Picture 1" descr="http://www.imagengratis.org/images/i8loo0qh7kf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4022662"/>
            <a:ext cx="2500298" cy="2835338"/>
          </a:xfrm>
          <a:prstGeom prst="rect">
            <a:avLst/>
          </a:prstGeom>
          <a:noFill/>
        </p:spPr>
      </p:pic>
    </p:spTree>
  </p:cSld>
  <p:clrMapOvr>
    <a:masterClrMapping/>
  </p:clrMapOvr>
  <p:transition spd="med" advClick="0" advTm="8572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 descr="http://www.imagengratis.org/images/3v1ioj92a84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428660" y="0"/>
            <a:ext cx="9572660" cy="7215214"/>
          </a:xfrm>
          <a:prstGeom prst="rect">
            <a:avLst/>
          </a:prstGeom>
          <a:noFill/>
        </p:spPr>
      </p:pic>
      <p:pic>
        <p:nvPicPr>
          <p:cNvPr id="6" name="Picture 7" descr="http://www.pekegifs.com/gifsanimados/nombresanimados/h/helen00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2714620"/>
            <a:ext cx="2714644" cy="1304242"/>
          </a:xfrm>
          <a:prstGeom prst="rect">
            <a:avLst/>
          </a:prstGeom>
          <a:noFill/>
        </p:spPr>
      </p:pic>
      <p:pic>
        <p:nvPicPr>
          <p:cNvPr id="4" name="Picture 4" descr="http://www.imagengratis.org/images/dbgcr5ocryb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86446" y="4511268"/>
            <a:ext cx="3128975" cy="2346732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143768" y="785794"/>
            <a:ext cx="97174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200" dirty="0" err="1" smtClean="0">
                <a:solidFill>
                  <a:schemeClr val="tx1"/>
                </a:solidFill>
              </a:rPr>
              <a:t>Pps</a:t>
            </a:r>
            <a:r>
              <a:rPr lang="es-ES" sz="1200" dirty="0" smtClean="0">
                <a:solidFill>
                  <a:schemeClr val="tx1"/>
                </a:solidFill>
              </a:rPr>
              <a:t>  Helen</a:t>
            </a:r>
            <a:endParaRPr lang="es-ES" sz="1200" dirty="0">
              <a:solidFill>
                <a:schemeClr val="tx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4500562" y="2071678"/>
            <a:ext cx="278608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Diseño: Helen</a:t>
            </a:r>
            <a:endParaRPr lang="es-ES" sz="2000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4214810" y="1571612"/>
            <a:ext cx="3214710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Imágenes  Texto  : Internet</a:t>
            </a:r>
            <a:endParaRPr lang="es-ES" sz="2000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 advTm="1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357158" y="2857496"/>
            <a:ext cx="4857784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00628" y="2928934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0"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sz="1800" u="sng" dirty="0" smtClean="0">
                <a:solidFill>
                  <a:srgbClr val="04265C"/>
                </a:solidFill>
                <a:latin typeface="Berlin Sans FB Demi" pitchFamily="34" charset="0"/>
                <a:cs typeface="+mn-cs"/>
              </a:rPr>
              <a:t>De la Red</a:t>
            </a:r>
            <a:endParaRPr lang="es-ES_tradnl" sz="1800" u="sng" dirty="0">
              <a:solidFill>
                <a:srgbClr val="04265C"/>
              </a:solidFill>
              <a:latin typeface="Berlin Sans FB Demi" pitchFamily="34" charset="0"/>
              <a:cs typeface="+mn-cs"/>
            </a:endParaRP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285992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749</TotalTime>
  <Words>323</Words>
  <Application>Microsoft Office PowerPoint</Application>
  <PresentationFormat>Presentación en pantalla (4:3)</PresentationFormat>
  <Paragraphs>92</Paragraphs>
  <Slides>31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Civil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>Dark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 sobra</dc:title>
  <dc:creator>Helen-Bruji</dc:creator>
  <cp:lastModifiedBy>Eleni</cp:lastModifiedBy>
  <cp:revision>95</cp:revision>
  <dcterms:created xsi:type="dcterms:W3CDTF">2011-02-23T14:06:07Z</dcterms:created>
  <dcterms:modified xsi:type="dcterms:W3CDTF">2013-11-09T00:00:05Z</dcterms:modified>
  <cp:category>Reflexion.</cp:category>
  <cp:contentStatus>Final</cp:contentStatus>
</cp:coreProperties>
</file>