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36" r:id="rId3"/>
    <p:sldId id="325" r:id="rId4"/>
    <p:sldId id="301" r:id="rId5"/>
    <p:sldId id="338" r:id="rId6"/>
    <p:sldId id="349" r:id="rId7"/>
    <p:sldId id="350" r:id="rId8"/>
    <p:sldId id="351" r:id="rId9"/>
    <p:sldId id="353" r:id="rId10"/>
    <p:sldId id="354" r:id="rId11"/>
    <p:sldId id="355" r:id="rId12"/>
    <p:sldId id="346" r:id="rId13"/>
    <p:sldId id="347" r:id="rId14"/>
    <p:sldId id="352" r:id="rId15"/>
    <p:sldId id="356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I1GbuJgmOzXE0kwBzHRIw==" hashData="7eswjMWL3E42U1rF8mN6QRfEO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8900"/>
    <a:srgbClr val="9933FF"/>
    <a:srgbClr val="FF9900"/>
    <a:srgbClr val="000066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26/04/2014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29752-9D9B-4DE7-9E87-90F62D9A263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986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26/04/2014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E6553A-6CBE-48FE-9962-9CB5D0CCB4AB}" type="slidenum">
              <a:rPr lang="es-ES_tradnl" smtClean="0">
                <a:solidFill>
                  <a:srgbClr val="000000"/>
                </a:solidFill>
                <a:latin typeface="Arial" pitchFamily="34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"/>
          <a:stretch/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01 Mis docu. Backup\Mis imágenes\00 Para el mensaje haciendo\00 TÍTUL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2" t="9994" r="10686" b="12995"/>
          <a:stretch/>
        </p:blipFill>
        <p:spPr bwMode="auto">
          <a:xfrm>
            <a:off x="5580112" y="555526"/>
            <a:ext cx="3240360" cy="326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5815386" y="3939902"/>
            <a:ext cx="2763385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76200">
                    <a:schemeClr val="tx1">
                      <a:lumMod val="65000"/>
                      <a:lumOff val="35000"/>
                    </a:schemeClr>
                  </a:glow>
                </a:effectLst>
                <a:latin typeface="+mj-lt"/>
              </a:rPr>
              <a:t>Manual para el bien vivir</a:t>
            </a:r>
            <a:r>
              <a:rPr lang="es-CO" sz="19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65000"/>
                      <a:lumOff val="35000"/>
                    </a:schemeClr>
                  </a:glow>
                </a:effectLst>
                <a:latin typeface="+mj-lt"/>
              </a:rPr>
              <a:t>:</a:t>
            </a:r>
          </a:p>
          <a:p>
            <a:pPr algn="ctr"/>
            <a:r>
              <a:rPr lang="es-CO" sz="15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65000"/>
                      <a:lumOff val="35000"/>
                    </a:schemeClr>
                  </a:glow>
                </a:effectLst>
                <a:latin typeface="+mj-lt"/>
              </a:rPr>
              <a:t>(2 de 2)</a:t>
            </a:r>
            <a:endParaRPr lang="es-CO" sz="1500" b="1" dirty="0">
              <a:solidFill>
                <a:schemeClr val="bg1"/>
              </a:solidFill>
              <a:effectLst>
                <a:glow rad="76200">
                  <a:schemeClr val="tx1">
                    <a:lumMod val="65000"/>
                    <a:lumOff val="35000"/>
                  </a:schemeClr>
                </a:glow>
              </a:effectLst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946005" y="4011910"/>
            <a:ext cx="1401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400" b="1" i="1" dirty="0" smtClean="0">
                <a:solidFill>
                  <a:schemeClr val="bg1"/>
                </a:solidFill>
                <a:effectLst>
                  <a:glow rad="88900">
                    <a:schemeClr val="tx1"/>
                  </a:glow>
                </a:effectLst>
                <a:latin typeface="+mj-lt"/>
              </a:rPr>
              <a:t>Semiautomático</a:t>
            </a:r>
            <a:endParaRPr lang="es-CO" sz="1400" b="1" i="1" dirty="0">
              <a:solidFill>
                <a:schemeClr val="bg1"/>
              </a:solidFill>
              <a:effectLst>
                <a:glow rad="889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  <p:sndAc>
          <p:stSnd loop="1">
            <p:snd r:embed="rId2" name="Chris Spheeris - Alegría.wav"/>
          </p:stSnd>
        </p:sndAc>
      </p:transition>
    </mc:Choice>
    <mc:Fallback>
      <p:transition spd="slow">
        <p:fade/>
        <p:sndAc>
          <p:stSnd loop="1">
            <p:snd r:embed="rId2" name="Chris Spheeris - Alegrí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2" presetClass="entr" presetSubtype="3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427984" y="19548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empieza a dudar de todo, termina dudando de sí mismo.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27985" y="1410330"/>
            <a:ext cx="432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Cerebro desocupado, taller del diablo.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4" y="2248585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Detrás de un hombre de bien, hay siempre una mujer honesta.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943504" y="3426554"/>
            <a:ext cx="33847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Póngale el ojo al detalle clave.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27984" y="4240128"/>
            <a:ext cx="432047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lucha, come y se baña, la suerte nunca lo engaña.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355976" y="19548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Nunca se eche al bolsillo lo que no sea suyo.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55976" y="2248585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recibe, come bien, el que da duerme mejor.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355976" y="4299942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Orden, aseo y progreso, andan juntos y es por eso.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932665" y="1347614"/>
            <a:ext cx="31227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Coma despacio y con gusto.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796537" y="3435846"/>
            <a:ext cx="32395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Pedir perdón no es cobardía.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0"/>
          <a:stretch/>
        </p:blipFill>
        <p:spPr bwMode="auto">
          <a:xfrm>
            <a:off x="0" y="-2652"/>
            <a:ext cx="9144000" cy="514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427984" y="195486"/>
            <a:ext cx="42484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Hasta el diablo tiene sus derechos.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4" y="1203598"/>
            <a:ext cx="42484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 nadie se le interrumpe.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27984" y="2248585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Defínase oportunamente que eso es personalidad.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27985" y="3579862"/>
            <a:ext cx="42484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le contradiga a nadie.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427985" y="4547904"/>
            <a:ext cx="42484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Póngase a hacer algo.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313788" y="195486"/>
            <a:ext cx="43976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mejor impulso es un buen comienzo.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313788" y="4587974"/>
            <a:ext cx="44346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 cama y la pobreza llaman a la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pereza.</a:t>
            </a:r>
            <a:endParaRPr lang="es-CO" sz="2000" b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313788" y="1131590"/>
            <a:ext cx="44346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pierde la vergüenza, no sabe lo que se encontró.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13788" y="3363838"/>
            <a:ext cx="44346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exceso de simpatía con los poderosos, es pura mediocridad.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320387" y="2387084"/>
            <a:ext cx="2002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imite a nadie.</a:t>
            </a:r>
          </a:p>
        </p:txBody>
      </p:sp>
    </p:spTree>
    <p:extLst>
      <p:ext uri="{BB962C8B-B14F-4D97-AF65-F5344CB8AC3E}">
        <p14:creationId xmlns:p14="http://schemas.microsoft.com/office/powerpoint/2010/main" val="281046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427984" y="267494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Dime con quién andas y te diré quién eres.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427985" y="141962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sueño es sagrado, no lo despierte.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27984" y="2295912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Ayúdele al amigo a levantar la carga, pero no se la lleve.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27984" y="4227934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Estar entusiasmado, es tener a Dios por dentro.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5" y="3435846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se vaya quedando atrás.</a:t>
            </a:r>
          </a:p>
        </p:txBody>
      </p:sp>
    </p:spTree>
    <p:extLst>
      <p:ext uri="{BB962C8B-B14F-4D97-AF65-F5344CB8AC3E}">
        <p14:creationId xmlns:p14="http://schemas.microsoft.com/office/powerpoint/2010/main" val="428578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" b="91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427984" y="195486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le deba a nadie.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27984" y="1133331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Arregle la casa primero, después arregle el mundo.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4" y="2387084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Donde hay razón, sobran los gritos.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27984" y="3365579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Árbol que crece torcido, nunca su rama endereza.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27984" y="457868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pierda los estribos.</a:t>
            </a:r>
          </a:p>
        </p:txBody>
      </p:sp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" b="915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72001" y="267494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Haga las cosas con las dos manos.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572000" y="1205339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Confié en Dios, pero no se arrime al peligro.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1" y="2387084"/>
            <a:ext cx="41764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les dé la espalda a los mayores.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572000" y="3363838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esconde la edad, es porque no ha sabido vivir.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572001" y="4547904"/>
            <a:ext cx="41764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 las mulas con mañita.</a:t>
            </a:r>
          </a:p>
        </p:txBody>
      </p:sp>
    </p:spTree>
    <p:extLst>
      <p:ext uri="{BB962C8B-B14F-4D97-AF65-F5344CB8AC3E}">
        <p14:creationId xmlns:p14="http://schemas.microsoft.com/office/powerpoint/2010/main" val="417651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427984" y="25820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 suerte se la hace uno mismo.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27984" y="2387084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 cosa es nuestra, cuando nos cuesta.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27984" y="133832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Guarde algo.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27984" y="3507854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Las leyes naturales son mudas.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427984" y="457868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Pan con pan, comida de tontos.</a:t>
            </a:r>
          </a:p>
        </p:txBody>
      </p:sp>
    </p:spTree>
    <p:extLst>
      <p:ext uri="{BB962C8B-B14F-4D97-AF65-F5344CB8AC3E}">
        <p14:creationId xmlns:p14="http://schemas.microsoft.com/office/powerpoint/2010/main" val="209950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355976" y="197227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no saborea la mañana, envejece más ligero.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355976" y="2248585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El que aprende y no practica, es como el que ara y no siembra.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355976" y="424012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Marque siempre lo bueno del libro, cuando el libro es suyo.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55977" y="1410330"/>
            <a:ext cx="4320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Déjese querer.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355977" y="3435846"/>
            <a:ext cx="42484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Al niño suéltelo, pero no lo deje solo.</a:t>
            </a:r>
          </a:p>
        </p:txBody>
      </p:sp>
    </p:spTree>
    <p:extLst>
      <p:ext uri="{BB962C8B-B14F-4D97-AF65-F5344CB8AC3E}">
        <p14:creationId xmlns:p14="http://schemas.microsoft.com/office/powerpoint/2010/main" val="227924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499992" y="227424"/>
            <a:ext cx="4216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Váyase antes de que lo echen.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499992" y="2387084"/>
            <a:ext cx="4216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 felicidad es para compartirla.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499993" y="4578682"/>
            <a:ext cx="42162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coma en la calle nunca.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499992" y="1131590"/>
            <a:ext cx="42162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Mantenga la frente y las manos siempre limpias.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99992" y="3363838"/>
            <a:ext cx="42162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Las primeras cositas malas se las van a enseñar los primos.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1" y="1203598"/>
            <a:ext cx="4085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Con cara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bobo,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se le arrime a nadie.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572001" y="4587974"/>
            <a:ext cx="40855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Aprenda a escoger los amigos.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572000" y="2418442"/>
            <a:ext cx="40855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Mucho ayuda el que no estorba.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1" y="195486"/>
            <a:ext cx="40855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Esa mujer no le conviene.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572000" y="3363838"/>
            <a:ext cx="40855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coma de pié que se le va la comida </a:t>
            </a:r>
            <a:r>
              <a:rPr lang="es-CO" sz="2000" b="1" dirty="0" err="1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pa´los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 jarretes.</a:t>
            </a:r>
          </a:p>
        </p:txBody>
      </p:sp>
    </p:spTree>
    <p:extLst>
      <p:ext uri="{BB962C8B-B14F-4D97-AF65-F5344CB8AC3E}">
        <p14:creationId xmlns:p14="http://schemas.microsoft.com/office/powerpoint/2010/main" val="170044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572000" y="1196047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Siempre desconfíe del que vive pregonando su bondad y su honradez.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572000" y="267494"/>
            <a:ext cx="41764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No se arrime mucho a la basura.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609852" y="2931790"/>
            <a:ext cx="210923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Texto: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Autor desconocido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Alegría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Chris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Spheeris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>
                      <a:lumMod val="85000"/>
                      <a:lumOff val="15000"/>
                    </a:schemeClr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76200">
                  <a:schemeClr val="tx1">
                    <a:lumMod val="85000"/>
                    <a:lumOff val="1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3223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2080</TotalTime>
  <Words>602</Words>
  <Application>Microsoft Office PowerPoint</Application>
  <PresentationFormat>Presentación en pantalla (16:9)</PresentationFormat>
  <Paragraphs>98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166</cp:revision>
  <dcterms:created xsi:type="dcterms:W3CDTF">2013-05-29T02:56:16Z</dcterms:created>
  <dcterms:modified xsi:type="dcterms:W3CDTF">2014-04-26T17:45:21Z</dcterms:modified>
</cp:coreProperties>
</file>