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36" r:id="rId3"/>
    <p:sldId id="325" r:id="rId4"/>
    <p:sldId id="335" r:id="rId5"/>
    <p:sldId id="337" r:id="rId6"/>
    <p:sldId id="338" r:id="rId7"/>
    <p:sldId id="349" r:id="rId8"/>
    <p:sldId id="350" r:id="rId9"/>
    <p:sldId id="351" r:id="rId10"/>
    <p:sldId id="352" r:id="rId11"/>
    <p:sldId id="353" r:id="rId12"/>
    <p:sldId id="354" r:id="rId13"/>
    <p:sldId id="345" r:id="rId14"/>
    <p:sldId id="355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QqmlajMsJffRT4EBrudvw==" hashData="0iLXrC/J3IEtvbwbOQKbIc+nT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B00"/>
    <a:srgbClr val="2B3616"/>
    <a:srgbClr val="F48E3A"/>
    <a:srgbClr val="FFCC99"/>
    <a:srgbClr val="FFCCCC"/>
    <a:srgbClr val="FFD869"/>
    <a:srgbClr val="FF9900"/>
    <a:srgbClr val="CC9900"/>
    <a:srgbClr val="5D5C2E"/>
    <a:srgbClr val="E68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26/04/2014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D906C2-D4A3-4A49-90A4-E0F65DB70B8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01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AAEC68-B9AB-423A-BB5E-FE0C5BF8790B}" type="slidenum">
              <a:rPr lang="es-ES_tradnl" smtClean="0">
                <a:solidFill>
                  <a:srgbClr val="000000"/>
                </a:solidFill>
                <a:latin typeface="Arial" pitchFamily="34" charset="0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01 Mis docu. Backup\Mis imágenes\00 Para el mensaje haciendo\00 título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3" b="7618"/>
          <a:stretch/>
        </p:blipFill>
        <p:spPr bwMode="auto">
          <a:xfrm>
            <a:off x="2915816" y="267494"/>
            <a:ext cx="3312368" cy="366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3197264" y="4196118"/>
            <a:ext cx="2763385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Manual para el bien vivir</a:t>
            </a:r>
            <a:r>
              <a:rPr lang="es-CO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</a:t>
            </a:r>
          </a:p>
          <a:p>
            <a:pPr algn="ctr"/>
            <a:r>
              <a:rPr lang="es-CO" sz="1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(1 de 2)</a:t>
            </a:r>
            <a:endParaRPr lang="es-CO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810043" y="4299942"/>
            <a:ext cx="15783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600" b="1" i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Semiautomático</a:t>
            </a:r>
            <a:endParaRPr lang="es-CO" sz="1600" b="1" i="1" dirty="0">
              <a:solidFill>
                <a:schemeClr val="bg1"/>
              </a:solidFill>
              <a:effectLst>
                <a:glow rad="889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  <p:sndAc>
          <p:stSnd loop="1">
            <p:snd r:embed="rId2" name="Gregg Karukas   Deep into you.wav"/>
          </p:stSnd>
        </p:sndAc>
      </p:transition>
    </mc:Choice>
    <mc:Fallback>
      <p:transition spd="slow">
        <p:fade/>
        <p:sndAc>
          <p:stSnd loop="1">
            <p:snd r:embed="rId2" name="Gregg Karukas   Deep into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5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86000" y="33950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Vea Mijo: Encomiéndese a Dios y arranque tranquilo.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051872" y="1595576"/>
            <a:ext cx="31076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Ayúdele siempre a su papá.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985668" y="2531680"/>
            <a:ext cx="32399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Saque las manos del bolsillo.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530415" y="3507854"/>
            <a:ext cx="41489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Apenas se bañe, le sirvo el desayuno.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049788" y="4443958"/>
            <a:ext cx="30562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Con la candela no se juega.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63840" y="339502"/>
            <a:ext cx="3542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De eso tan bueno no dan tanto.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774072" y="1203598"/>
            <a:ext cx="36340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Mucho cuidado con las cáscaras.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483768" y="2069435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sobra arroz en la mesa, recuerde que hay hambrientos en la calle.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483768" y="4083918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Con un solo </a:t>
            </a:r>
            <a:r>
              <a:rPr lang="es-CO" sz="2000" b="1" dirty="0" smtClean="0">
                <a:latin typeface="+mj-lt"/>
              </a:rPr>
              <a:t>fosforito, se </a:t>
            </a:r>
            <a:r>
              <a:rPr lang="es-CO" sz="2000" b="1" dirty="0">
                <a:latin typeface="+mj-lt"/>
              </a:rPr>
              <a:t>puede quemar todo el monte.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184440" y="3210530"/>
            <a:ext cx="28758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Juntos pero no revueltos.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2483768" y="279688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Siempre que se levante, dele gracias a Dios y salude a su mamá.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562475" y="1410330"/>
            <a:ext cx="40998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Lea siempre con un lápiz en la mano.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178028" y="2274426"/>
            <a:ext cx="28606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Servir no es ser sirviente.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2806132" y="3282538"/>
            <a:ext cx="36305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reciba regalos de un extraño.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483768" y="4157667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le tenga confianza al que bota basura a la calle.</a:t>
            </a:r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2483768" y="339502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61B00"/>
                  </a:glow>
                </a:effectLst>
                <a:latin typeface="+mj-lt"/>
              </a:rPr>
              <a:t>La persona así como habla, así camina.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2483768" y="2355726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61B00"/>
                  </a:glow>
                </a:effectLst>
                <a:latin typeface="+mj-lt"/>
              </a:rPr>
              <a:t>Con las camas distendidas no se recibe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361B00"/>
                  </a:glow>
                </a:effectLst>
                <a:latin typeface="+mj-lt"/>
              </a:rPr>
              <a:t>visita.</a:t>
            </a:r>
            <a:endParaRPr lang="es-CO" sz="2000" b="1" dirty="0">
              <a:solidFill>
                <a:schemeClr val="bg1"/>
              </a:solidFill>
              <a:effectLst>
                <a:glow rad="76200">
                  <a:srgbClr val="361B00"/>
                </a:glow>
              </a:effectLst>
              <a:latin typeface="+mj-lt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2863840" y="1451560"/>
            <a:ext cx="34942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61B00"/>
                  </a:glow>
                </a:effectLst>
                <a:latin typeface="+mj-lt"/>
              </a:rPr>
              <a:t>Ser violento no es ser valeroso.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2825368" y="3539792"/>
            <a:ext cx="36126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61B00"/>
                  </a:glow>
                </a:effectLst>
                <a:latin typeface="+mj-lt"/>
              </a:rPr>
              <a:t>Hable más clarito y menos duro.</a:t>
            </a:r>
          </a:p>
        </p:txBody>
      </p:sp>
      <p:sp>
        <p:nvSpPr>
          <p:cNvPr id="21" name="20 Rectángulo"/>
          <p:cNvSpPr/>
          <p:nvPr/>
        </p:nvSpPr>
        <p:spPr>
          <a:xfrm>
            <a:off x="2876664" y="4434666"/>
            <a:ext cx="34985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61B00"/>
                  </a:glow>
                </a:effectLst>
                <a:latin typeface="+mj-lt"/>
              </a:rPr>
              <a:t>Huir del peligro no es cobardía.</a:t>
            </a: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2483768" y="339502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Lea bastante, pero no crea todo lo que dicen los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libros.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483768" y="2211710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Al que se levanta aburrido, nada le resulta bien.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483767" y="4157667"/>
            <a:ext cx="41764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Amabilidad excesiva, huele a pura trampa.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511421" y="1410330"/>
            <a:ext cx="22110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Amar es compartir.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989964" y="3363838"/>
            <a:ext cx="32950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Trate de ser primero en todo.</a:t>
            </a:r>
          </a:p>
        </p:txBody>
      </p:sp>
    </p:spTree>
    <p:extLst>
      <p:ext uri="{BB962C8B-B14F-4D97-AF65-F5344CB8AC3E}">
        <p14:creationId xmlns:p14="http://schemas.microsoft.com/office/powerpoint/2010/main" val="347345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71479" y="339502"/>
            <a:ext cx="37727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B3616"/>
                  </a:glow>
                </a:effectLst>
                <a:latin typeface="+mj-lt"/>
              </a:rPr>
              <a:t>Los problemas no son gelatina, no los estire.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671478" y="4157667"/>
            <a:ext cx="37727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B3616"/>
                  </a:glow>
                </a:effectLst>
                <a:latin typeface="+mj-lt"/>
              </a:rPr>
              <a:t>Cuando vaya a casa ajena, no lleve la vejiga llena.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483768" y="2248585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B3616"/>
                  </a:glow>
                </a:effectLst>
                <a:latin typeface="+mj-lt"/>
              </a:rPr>
              <a:t>Los buenos se juntan, los malos andan en manada.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987824" y="1410330"/>
            <a:ext cx="31608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B3616"/>
                  </a:glow>
                </a:effectLst>
                <a:latin typeface="+mj-lt"/>
              </a:rPr>
              <a:t>No se duerma en las fiestas.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671479" y="3363838"/>
            <a:ext cx="39285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B3616"/>
                  </a:glow>
                </a:effectLst>
                <a:latin typeface="+mj-lt"/>
              </a:rPr>
              <a:t>Más bueno que servir no hay nada.</a:t>
            </a:r>
          </a:p>
        </p:txBody>
      </p:sp>
    </p:spTree>
    <p:extLst>
      <p:ext uri="{BB962C8B-B14F-4D97-AF65-F5344CB8AC3E}">
        <p14:creationId xmlns:p14="http://schemas.microsoft.com/office/powerpoint/2010/main" val="401090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069024" y="339502"/>
            <a:ext cx="31165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Perro que ladra no muerde.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908724" y="1266314"/>
            <a:ext cx="34873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Montañero no pega en pueblo.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483767" y="2223904"/>
            <a:ext cx="41764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honradez no se aprende en los libros.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2483767" y="3498562"/>
            <a:ext cx="4176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Los obstáculos son parte del camino.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858518" y="4434666"/>
            <a:ext cx="34336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Despacio,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si la carrera es larga.</a:t>
            </a:r>
          </a:p>
        </p:txBody>
      </p:sp>
    </p:spTree>
    <p:extLst>
      <p:ext uri="{BB962C8B-B14F-4D97-AF65-F5344CB8AC3E}">
        <p14:creationId xmlns:p14="http://schemas.microsoft.com/office/powerpoint/2010/main" val="347345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97095" y="339502"/>
            <a:ext cx="37832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Si no sabe cantar, no abra la boca.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363977" y="1275606"/>
            <a:ext cx="25202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mate los pajaritos.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697094" y="2211710"/>
            <a:ext cx="37498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Sentido común, es saber qué va con qué.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267797" y="3507854"/>
            <a:ext cx="26624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se atraviese mucho.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062580" y="4434666"/>
            <a:ext cx="30811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Los ruidos no dejan pensar.</a:t>
            </a:r>
          </a:p>
        </p:txBody>
      </p:sp>
    </p:spTree>
    <p:extLst>
      <p:ext uri="{BB962C8B-B14F-4D97-AF65-F5344CB8AC3E}">
        <p14:creationId xmlns:p14="http://schemas.microsoft.com/office/powerpoint/2010/main" val="401090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2869451" y="339502"/>
            <a:ext cx="34810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Al que </a:t>
            </a:r>
            <a:r>
              <a:rPr lang="es-CO" sz="2000" b="1" dirty="0" smtClean="0">
                <a:latin typeface="+mj-lt"/>
              </a:rPr>
              <a:t>madruga, </a:t>
            </a:r>
            <a:r>
              <a:rPr lang="es-CO" sz="2000" b="1" dirty="0">
                <a:latin typeface="+mj-lt"/>
              </a:rPr>
              <a:t>Dios le ayuda.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588123" y="1266314"/>
            <a:ext cx="40057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Piense en grande y llegará a grande.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483768" y="2248585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defecto más detestable, es no saber disimular los defectos.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2684271" y="3498562"/>
            <a:ext cx="39310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que perdió el hogar, perdió todo.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2665067" y="4434666"/>
            <a:ext cx="39253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trague entero como las gallinas.</a:t>
            </a:r>
          </a:p>
        </p:txBody>
      </p:sp>
    </p:spTree>
    <p:extLst>
      <p:ext uri="{BB962C8B-B14F-4D97-AF65-F5344CB8AC3E}">
        <p14:creationId xmlns:p14="http://schemas.microsoft.com/office/powerpoint/2010/main" val="347345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25505" y="339502"/>
            <a:ext cx="25075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Nunca se tape la cara.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771799" y="1205339"/>
            <a:ext cx="36724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 las mujeres, déjelas que sean mujeres.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126732" y="2387084"/>
            <a:ext cx="30131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Nadie engorda lambiendo.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483768" y="3293571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Qué tal que uno tuviera que gustarle a todo el mundo.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953608" y="4443958"/>
            <a:ext cx="33410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Quien nada debe, nada teme.</a:t>
            </a:r>
          </a:p>
        </p:txBody>
      </p:sp>
    </p:spTree>
    <p:extLst>
      <p:ext uri="{BB962C8B-B14F-4D97-AF65-F5344CB8AC3E}">
        <p14:creationId xmlns:p14="http://schemas.microsoft.com/office/powerpoint/2010/main" val="401090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528695" y="339502"/>
            <a:ext cx="41165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postergue sus buenos propósitos.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568887" y="1144364"/>
            <a:ext cx="40062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un amigo te necesita, acude pronto. Si te invita a </a:t>
            </a:r>
            <a:r>
              <a:rPr lang="es-CO" sz="2000" b="1" dirty="0" smtClean="0">
                <a:latin typeface="+mj-lt"/>
              </a:rPr>
              <a:t>almorzar, </a:t>
            </a:r>
            <a:r>
              <a:rPr lang="es-CO" sz="2000" b="1" dirty="0">
                <a:latin typeface="+mj-lt"/>
              </a:rPr>
              <a:t>no tengas afán.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359333" y="2916108"/>
            <a:ext cx="242656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Texto: </a:t>
            </a:r>
            <a:r>
              <a:rPr lang="es-CO" sz="1400" b="1" i="1" dirty="0" smtClean="0">
                <a:latin typeface="+mj-lt"/>
              </a:rPr>
              <a:t>Autor desconocido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latin typeface="+mj-lt"/>
              </a:rPr>
              <a:t>Deep</a:t>
            </a:r>
            <a:r>
              <a:rPr lang="es-CO" sz="1400" b="1" dirty="0">
                <a:latin typeface="+mj-lt"/>
              </a:rPr>
              <a:t> </a:t>
            </a:r>
            <a:r>
              <a:rPr lang="es-CO" sz="1400" b="1" dirty="0" err="1">
                <a:latin typeface="+mj-lt"/>
              </a:rPr>
              <a:t>into</a:t>
            </a:r>
            <a:r>
              <a:rPr lang="es-CO" sz="1400" b="1" dirty="0">
                <a:latin typeface="+mj-lt"/>
              </a:rPr>
              <a:t> </a:t>
            </a:r>
            <a:r>
              <a:rPr lang="es-CO" sz="1400" b="1" dirty="0" err="1">
                <a:latin typeface="+mj-lt"/>
              </a:rPr>
              <a:t>you</a:t>
            </a:r>
            <a:r>
              <a:rPr lang="es-CO" sz="1400" b="1" dirty="0">
                <a:latin typeface="+mj-lt"/>
              </a:rPr>
              <a:t> - </a:t>
            </a:r>
            <a:r>
              <a:rPr lang="es-CO" sz="1400" b="1" i="1" dirty="0" err="1">
                <a:latin typeface="+mj-lt"/>
              </a:rPr>
              <a:t>Gregg</a:t>
            </a:r>
            <a:r>
              <a:rPr lang="es-CO" sz="1400" b="1" i="1" dirty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Karukas</a:t>
            </a:r>
            <a:endParaRPr lang="es-CO" sz="1400" b="1" i="1" dirty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1941</TotalTime>
  <Words>533</Words>
  <Application>Microsoft Office PowerPoint</Application>
  <PresentationFormat>Presentación en pantalla (16:9)</PresentationFormat>
  <Paragraphs>91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157</cp:revision>
  <dcterms:created xsi:type="dcterms:W3CDTF">2013-05-29T02:56:16Z</dcterms:created>
  <dcterms:modified xsi:type="dcterms:W3CDTF">2014-04-26T17:23:20Z</dcterms:modified>
</cp:coreProperties>
</file>