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4081" r:id="rId2"/>
    <p:sldMasterId id="2147484093" r:id="rId3"/>
    <p:sldMasterId id="2147484105" r:id="rId4"/>
  </p:sldMasterIdLst>
  <p:notesMasterIdLst>
    <p:notesMasterId r:id="rId23"/>
  </p:notesMasterIdLst>
  <p:sldIdLst>
    <p:sldId id="327" r:id="rId5"/>
    <p:sldId id="395" r:id="rId6"/>
    <p:sldId id="386" r:id="rId7"/>
    <p:sldId id="388" r:id="rId8"/>
    <p:sldId id="391" r:id="rId9"/>
    <p:sldId id="389" r:id="rId10"/>
    <p:sldId id="390" r:id="rId11"/>
    <p:sldId id="339" r:id="rId12"/>
    <p:sldId id="340" r:id="rId13"/>
    <p:sldId id="341" r:id="rId14"/>
    <p:sldId id="342" r:id="rId15"/>
    <p:sldId id="343" r:id="rId16"/>
    <p:sldId id="344" r:id="rId17"/>
    <p:sldId id="345" r:id="rId18"/>
    <p:sldId id="276" r:id="rId19"/>
    <p:sldId id="299" r:id="rId20"/>
    <p:sldId id="300" r:id="rId21"/>
    <p:sldId id="346"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aQACYnPhOsBc54P7aT40qw==" hashData="/CMWlja50ng7uHmMY7sjfyRljy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996600"/>
    <a:srgbClr val="C35D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71" autoAdjust="0"/>
    <p:restoredTop sz="94660"/>
  </p:normalViewPr>
  <p:slideViewPr>
    <p:cSldViewPr showGuides="1">
      <p:cViewPr varScale="1">
        <p:scale>
          <a:sx n="70" d="100"/>
          <a:sy n="70" d="100"/>
        </p:scale>
        <p:origin x="-112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itchFamily="34" charset="0"/>
              </a:defRPr>
            </a:lvl1pPr>
          </a:lstStyle>
          <a:p>
            <a:pPr>
              <a:defRPr/>
            </a:pPr>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itchFamily="34" charset="0"/>
              </a:defRPr>
            </a:lvl1pPr>
          </a:lstStyle>
          <a:p>
            <a:pPr>
              <a:defRPr/>
            </a:pPr>
            <a:fld id="{0089A368-1001-4FAA-A840-BBE1B124338A}" type="datetimeFigureOut">
              <a:rPr lang="es-MX"/>
              <a:pPr>
                <a:defRPr/>
              </a:pPr>
              <a:t>14/05/2015</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MX"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MX" noProof="0" smtClean="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itchFamily="34" charset="0"/>
              </a:defRPr>
            </a:lvl1pPr>
          </a:lstStyle>
          <a:p>
            <a:pPr>
              <a:defRPr/>
            </a:pPr>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pitchFamily="34" charset="0"/>
              </a:defRPr>
            </a:lvl1pPr>
          </a:lstStyle>
          <a:p>
            <a:pPr>
              <a:defRPr/>
            </a:pPr>
            <a:fld id="{3071CE03-C96C-4085-B657-6F92BB940980}" type="slidenum">
              <a:rPr lang="es-MX"/>
              <a:pPr>
                <a:defRPr/>
              </a:pPr>
              <a:t>‹Nº›</a:t>
            </a:fld>
            <a:endParaRPr lang="es-MX"/>
          </a:p>
        </p:txBody>
      </p:sp>
    </p:spTree>
    <p:extLst>
      <p:ext uri="{BB962C8B-B14F-4D97-AF65-F5344CB8AC3E}">
        <p14:creationId xmlns:p14="http://schemas.microsoft.com/office/powerpoint/2010/main" val="32675480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CC398A3-35D5-41A5-8919-E89E23373D22}" type="datetimeFigureOut">
              <a:rPr lang="en-US"/>
              <a:pPr>
                <a:defRPr/>
              </a:pPr>
              <a:t>5/14/2015</a:t>
            </a:fld>
            <a:endParaRPr lang="en-US" dirty="0"/>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580ED44D-D75A-402B-84A1-84AAF7862241}" type="slidenum">
              <a:rPr lang="en-US"/>
              <a:pPr>
                <a:defRPr/>
              </a:pPr>
              <a:t>‹Nº›</a:t>
            </a:fld>
            <a:endParaRPr lang="en-US" dirty="0"/>
          </a:p>
        </p:txBody>
      </p:sp>
    </p:spTree>
    <p:extLst>
      <p:ext uri="{BB962C8B-B14F-4D97-AF65-F5344CB8AC3E}">
        <p14:creationId xmlns:p14="http://schemas.microsoft.com/office/powerpoint/2010/main" val="3710536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BF3C2573-49DF-4EF9-8B94-2B36D658504F}" type="datetimeFigureOut">
              <a:rPr lang="en-US"/>
              <a:pPr>
                <a:defRPr/>
              </a:pPr>
              <a:t>5/14/2015</a:t>
            </a:fld>
            <a:endParaRPr lang="en-US" dirty="0"/>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46374CFF-9D63-4ACD-A41F-C9334B62159D}" type="slidenum">
              <a:rPr lang="en-US"/>
              <a:pPr>
                <a:defRPr/>
              </a:pPr>
              <a:t>‹Nº›</a:t>
            </a:fld>
            <a:endParaRPr lang="en-US" dirty="0"/>
          </a:p>
        </p:txBody>
      </p:sp>
    </p:spTree>
    <p:extLst>
      <p:ext uri="{BB962C8B-B14F-4D97-AF65-F5344CB8AC3E}">
        <p14:creationId xmlns:p14="http://schemas.microsoft.com/office/powerpoint/2010/main" val="2233035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E58AB811-2A50-4500-B51D-5BAA1D594CFC}" type="datetimeFigureOut">
              <a:rPr lang="en-US"/>
              <a:pPr>
                <a:defRPr/>
              </a:pPr>
              <a:t>5/14/2015</a:t>
            </a:fld>
            <a:endParaRPr lang="en-US" dirty="0"/>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059236B3-419C-4653-81AB-2D2688E1349F}" type="slidenum">
              <a:rPr lang="en-US"/>
              <a:pPr>
                <a:defRPr/>
              </a:pPr>
              <a:t>‹Nº›</a:t>
            </a:fld>
            <a:endParaRPr lang="en-US" dirty="0"/>
          </a:p>
        </p:txBody>
      </p:sp>
    </p:spTree>
    <p:extLst>
      <p:ext uri="{BB962C8B-B14F-4D97-AF65-F5344CB8AC3E}">
        <p14:creationId xmlns:p14="http://schemas.microsoft.com/office/powerpoint/2010/main" val="1286324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2993869E-FF06-4755-80D6-C9E8B3C22494}" type="datetimeFigureOut">
              <a:rPr lang="en-US"/>
              <a:pPr>
                <a:defRPr/>
              </a:pPr>
              <a:t>5/14/2015</a:t>
            </a:fld>
            <a:endParaRPr lang="en-US" dirty="0"/>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6803B1CD-E6FE-4D44-85CB-0235971FBB42}" type="slidenum">
              <a:rPr lang="en-US"/>
              <a:pPr>
                <a:defRPr/>
              </a:pPr>
              <a:t>‹Nº›</a:t>
            </a:fld>
            <a:endParaRPr lang="en-US" dirty="0"/>
          </a:p>
        </p:txBody>
      </p:sp>
    </p:spTree>
    <p:extLst>
      <p:ext uri="{BB962C8B-B14F-4D97-AF65-F5344CB8AC3E}">
        <p14:creationId xmlns:p14="http://schemas.microsoft.com/office/powerpoint/2010/main" val="1765212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DACFA2-C356-4296-B27B-74385D6C19E4}" type="datetimeFigureOut">
              <a:rPr lang="en-US"/>
              <a:pPr>
                <a:defRPr/>
              </a:pPr>
              <a:t>5/14/2015</a:t>
            </a:fld>
            <a:endParaRPr lang="en-US" dirty="0"/>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1E822D61-1EF8-40C7-88B7-1EAA275DE883}" type="slidenum">
              <a:rPr lang="en-US"/>
              <a:pPr>
                <a:defRPr/>
              </a:pPr>
              <a:t>‹Nº›</a:t>
            </a:fld>
            <a:endParaRPr lang="en-US" dirty="0"/>
          </a:p>
        </p:txBody>
      </p:sp>
    </p:spTree>
    <p:extLst>
      <p:ext uri="{BB962C8B-B14F-4D97-AF65-F5344CB8AC3E}">
        <p14:creationId xmlns:p14="http://schemas.microsoft.com/office/powerpoint/2010/main" val="1625259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BF7AB6E5-85B8-414B-9541-89DE13EF9DC8}" type="datetimeFigureOut">
              <a:rPr lang="en-US"/>
              <a:pPr>
                <a:defRPr/>
              </a:pPr>
              <a:t>5/14/2015</a:t>
            </a:fld>
            <a:endParaRPr lang="en-US" dirty="0"/>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135135FE-E7BE-482B-BC43-11347B10B90F}" type="slidenum">
              <a:rPr lang="en-US"/>
              <a:pPr>
                <a:defRPr/>
              </a:pPr>
              <a:t>‹Nº›</a:t>
            </a:fld>
            <a:endParaRPr lang="en-US" dirty="0"/>
          </a:p>
        </p:txBody>
      </p:sp>
    </p:spTree>
    <p:extLst>
      <p:ext uri="{BB962C8B-B14F-4D97-AF65-F5344CB8AC3E}">
        <p14:creationId xmlns:p14="http://schemas.microsoft.com/office/powerpoint/2010/main" val="971047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065EF21C-72F5-455E-A1D3-0804A35CE361}" type="datetimeFigureOut">
              <a:rPr lang="en-US"/>
              <a:pPr>
                <a:defRPr/>
              </a:pPr>
              <a:t>5/14/2015</a:t>
            </a:fld>
            <a:endParaRPr lang="en-US" dirty="0"/>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8A615722-3B20-406B-9D40-2192101F46B6}" type="slidenum">
              <a:rPr lang="en-US"/>
              <a:pPr>
                <a:defRPr/>
              </a:pPr>
              <a:t>‹Nº›</a:t>
            </a:fld>
            <a:endParaRPr lang="en-US" dirty="0"/>
          </a:p>
        </p:txBody>
      </p:sp>
    </p:spTree>
    <p:extLst>
      <p:ext uri="{BB962C8B-B14F-4D97-AF65-F5344CB8AC3E}">
        <p14:creationId xmlns:p14="http://schemas.microsoft.com/office/powerpoint/2010/main" val="652072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D5840E14-7942-400F-9E7C-E4C79EB278E3}" type="datetimeFigureOut">
              <a:rPr lang="en-US"/>
              <a:pPr>
                <a:defRPr/>
              </a:pPr>
              <a:t>5/14/2015</a:t>
            </a:fld>
            <a:endParaRPr lang="en-US" dirty="0"/>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17E7D731-3398-473B-81B1-A6C33FA7E54B}" type="slidenum">
              <a:rPr lang="en-US"/>
              <a:pPr>
                <a:defRPr/>
              </a:pPr>
              <a:t>‹Nº›</a:t>
            </a:fld>
            <a:endParaRPr lang="en-US" dirty="0"/>
          </a:p>
        </p:txBody>
      </p:sp>
    </p:spTree>
    <p:extLst>
      <p:ext uri="{BB962C8B-B14F-4D97-AF65-F5344CB8AC3E}">
        <p14:creationId xmlns:p14="http://schemas.microsoft.com/office/powerpoint/2010/main" val="197410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D1C06EF6-9D6C-47D5-80D9-0F806C0825B1}" type="datetimeFigureOut">
              <a:rPr lang="en-US"/>
              <a:pPr>
                <a:defRPr/>
              </a:pPr>
              <a:t>5/14/2015</a:t>
            </a:fld>
            <a:endParaRPr lang="en-US" dirty="0"/>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5CDD146A-C55E-46CB-9390-E45D3790EFA1}" type="slidenum">
              <a:rPr lang="en-US"/>
              <a:pPr>
                <a:defRPr/>
              </a:pPr>
              <a:t>‹Nº›</a:t>
            </a:fld>
            <a:endParaRPr lang="en-US" dirty="0"/>
          </a:p>
        </p:txBody>
      </p:sp>
    </p:spTree>
    <p:extLst>
      <p:ext uri="{BB962C8B-B14F-4D97-AF65-F5344CB8AC3E}">
        <p14:creationId xmlns:p14="http://schemas.microsoft.com/office/powerpoint/2010/main" val="200846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7A741BF4-CFAB-4A4F-A78C-6E1918B4C3BA}" type="datetimeFigureOut">
              <a:rPr lang="en-US"/>
              <a:pPr>
                <a:defRPr/>
              </a:pPr>
              <a:t>5/14/2015</a:t>
            </a:fld>
            <a:endParaRPr lang="en-US" dirty="0"/>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39D5302E-02F4-4B6B-A085-C8D498AC9C99}" type="slidenum">
              <a:rPr lang="en-US"/>
              <a:pPr>
                <a:defRPr/>
              </a:pPr>
              <a:t>‹Nº›</a:t>
            </a:fld>
            <a:endParaRPr lang="en-US" dirty="0"/>
          </a:p>
        </p:txBody>
      </p:sp>
    </p:spTree>
    <p:extLst>
      <p:ext uri="{BB962C8B-B14F-4D97-AF65-F5344CB8AC3E}">
        <p14:creationId xmlns:p14="http://schemas.microsoft.com/office/powerpoint/2010/main" val="3024798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500849A9-66DE-4976-AFFC-FC7135841BC5}" type="datetimeFigureOut">
              <a:rPr lang="en-US"/>
              <a:pPr>
                <a:defRPr/>
              </a:pPr>
              <a:t>5/14/2015</a:t>
            </a:fld>
            <a:endParaRPr lang="en-US" dirty="0"/>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EE654A24-1406-4DCB-A7FB-572C84AEE2EB}" type="slidenum">
              <a:rPr lang="en-US"/>
              <a:pPr>
                <a:defRPr/>
              </a:pPr>
              <a:t>‹Nº›</a:t>
            </a:fld>
            <a:endParaRPr lang="en-US" dirty="0"/>
          </a:p>
        </p:txBody>
      </p:sp>
    </p:spTree>
    <p:extLst>
      <p:ext uri="{BB962C8B-B14F-4D97-AF65-F5344CB8AC3E}">
        <p14:creationId xmlns:p14="http://schemas.microsoft.com/office/powerpoint/2010/main" val="41883879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C9D01D86-82DB-49E5-A98B-DD41DF38CEAE}" type="slidenum">
              <a:rPr lang="en-US" altLang="es-MX"/>
              <a:pPr>
                <a:defRPr/>
              </a:pPr>
              <a:t>‹Nº›</a:t>
            </a:fld>
            <a:endParaRPr lang="en-US" altLang="es-MX"/>
          </a:p>
        </p:txBody>
      </p:sp>
    </p:spTree>
    <p:extLst>
      <p:ext uri="{BB962C8B-B14F-4D97-AF65-F5344CB8AC3E}">
        <p14:creationId xmlns:p14="http://schemas.microsoft.com/office/powerpoint/2010/main" val="4046004940"/>
      </p:ext>
    </p:extLst>
  </p:cSld>
  <p:clrMapOvr>
    <a:masterClrMapping/>
  </p:clrMapOvr>
  <p:transition spd="slow" advTm="500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80591788-8CAC-44ED-9346-89D85C25EE2E}" type="slidenum">
              <a:rPr lang="en-US" altLang="es-MX"/>
              <a:pPr>
                <a:defRPr/>
              </a:pPr>
              <a:t>‹Nº›</a:t>
            </a:fld>
            <a:endParaRPr lang="en-US" altLang="es-MX"/>
          </a:p>
        </p:txBody>
      </p:sp>
    </p:spTree>
    <p:extLst>
      <p:ext uri="{BB962C8B-B14F-4D97-AF65-F5344CB8AC3E}">
        <p14:creationId xmlns:p14="http://schemas.microsoft.com/office/powerpoint/2010/main" val="2685976013"/>
      </p:ext>
    </p:extLst>
  </p:cSld>
  <p:clrMapOvr>
    <a:masterClrMapping/>
  </p:clrMapOvr>
  <p:transition spd="slow" advTm="500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D8109AC8-9D54-4850-B888-FC7DC3A679C6}" type="slidenum">
              <a:rPr lang="en-US" altLang="es-MX"/>
              <a:pPr>
                <a:defRPr/>
              </a:pPr>
              <a:t>‹Nº›</a:t>
            </a:fld>
            <a:endParaRPr lang="en-US" altLang="es-MX"/>
          </a:p>
        </p:txBody>
      </p:sp>
    </p:spTree>
    <p:extLst>
      <p:ext uri="{BB962C8B-B14F-4D97-AF65-F5344CB8AC3E}">
        <p14:creationId xmlns:p14="http://schemas.microsoft.com/office/powerpoint/2010/main" val="210340816"/>
      </p:ext>
    </p:extLst>
  </p:cSld>
  <p:clrMapOvr>
    <a:masterClrMapping/>
  </p:clrMapOvr>
  <p:transition spd="slow" advTm="500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7" name="Rectangle 6"/>
          <p:cNvSpPr>
            <a:spLocks noGrp="1" noChangeArrowheads="1"/>
          </p:cNvSpPr>
          <p:nvPr>
            <p:ph type="sldNum" sz="quarter" idx="12"/>
          </p:nvPr>
        </p:nvSpPr>
        <p:spPr>
          <a:ln/>
        </p:spPr>
        <p:txBody>
          <a:bodyPr/>
          <a:lstStyle>
            <a:lvl1pPr>
              <a:defRPr/>
            </a:lvl1pPr>
          </a:lstStyle>
          <a:p>
            <a:pPr>
              <a:defRPr/>
            </a:pPr>
            <a:fld id="{BDB381B4-8EA4-490E-9CB2-0977E93C2DFB}" type="slidenum">
              <a:rPr lang="en-US" altLang="es-MX"/>
              <a:pPr>
                <a:defRPr/>
              </a:pPr>
              <a:t>‹Nº›</a:t>
            </a:fld>
            <a:endParaRPr lang="en-US" altLang="es-MX"/>
          </a:p>
        </p:txBody>
      </p:sp>
    </p:spTree>
    <p:extLst>
      <p:ext uri="{BB962C8B-B14F-4D97-AF65-F5344CB8AC3E}">
        <p14:creationId xmlns:p14="http://schemas.microsoft.com/office/powerpoint/2010/main" val="525982823"/>
      </p:ext>
    </p:extLst>
  </p:cSld>
  <p:clrMapOvr>
    <a:masterClrMapping/>
  </p:clrMapOvr>
  <p:transition spd="slow" advTm="500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9" name="Rectangle 6"/>
          <p:cNvSpPr>
            <a:spLocks noGrp="1" noChangeArrowheads="1"/>
          </p:cNvSpPr>
          <p:nvPr>
            <p:ph type="sldNum" sz="quarter" idx="12"/>
          </p:nvPr>
        </p:nvSpPr>
        <p:spPr>
          <a:ln/>
        </p:spPr>
        <p:txBody>
          <a:bodyPr/>
          <a:lstStyle>
            <a:lvl1pPr>
              <a:defRPr/>
            </a:lvl1pPr>
          </a:lstStyle>
          <a:p>
            <a:pPr>
              <a:defRPr/>
            </a:pPr>
            <a:fld id="{04917368-113A-49CA-99C0-11CF79F619EF}" type="slidenum">
              <a:rPr lang="en-US" altLang="es-MX"/>
              <a:pPr>
                <a:defRPr/>
              </a:pPr>
              <a:t>‹Nº›</a:t>
            </a:fld>
            <a:endParaRPr lang="en-US" altLang="es-MX"/>
          </a:p>
        </p:txBody>
      </p:sp>
    </p:spTree>
    <p:extLst>
      <p:ext uri="{BB962C8B-B14F-4D97-AF65-F5344CB8AC3E}">
        <p14:creationId xmlns:p14="http://schemas.microsoft.com/office/powerpoint/2010/main" val="1148019958"/>
      </p:ext>
    </p:extLst>
  </p:cSld>
  <p:clrMapOvr>
    <a:masterClrMapping/>
  </p:clrMapOvr>
  <p:transition spd="slow" advTm="500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5" name="Rectangle 6"/>
          <p:cNvSpPr>
            <a:spLocks noGrp="1" noChangeArrowheads="1"/>
          </p:cNvSpPr>
          <p:nvPr>
            <p:ph type="sldNum" sz="quarter" idx="12"/>
          </p:nvPr>
        </p:nvSpPr>
        <p:spPr>
          <a:ln/>
        </p:spPr>
        <p:txBody>
          <a:bodyPr/>
          <a:lstStyle>
            <a:lvl1pPr>
              <a:defRPr/>
            </a:lvl1pPr>
          </a:lstStyle>
          <a:p>
            <a:pPr>
              <a:defRPr/>
            </a:pPr>
            <a:fld id="{709A9731-AC5B-4CA8-82B9-0D6EBBB9A6B3}" type="slidenum">
              <a:rPr lang="en-US" altLang="es-MX"/>
              <a:pPr>
                <a:defRPr/>
              </a:pPr>
              <a:t>‹Nº›</a:t>
            </a:fld>
            <a:endParaRPr lang="en-US" altLang="es-MX"/>
          </a:p>
        </p:txBody>
      </p:sp>
    </p:spTree>
    <p:extLst>
      <p:ext uri="{BB962C8B-B14F-4D97-AF65-F5344CB8AC3E}">
        <p14:creationId xmlns:p14="http://schemas.microsoft.com/office/powerpoint/2010/main" val="1006656328"/>
      </p:ext>
    </p:extLst>
  </p:cSld>
  <p:clrMapOvr>
    <a:masterClrMapping/>
  </p:clrMapOvr>
  <p:transition spd="slow" advTm="500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4" name="Rectangle 6"/>
          <p:cNvSpPr>
            <a:spLocks noGrp="1" noChangeArrowheads="1"/>
          </p:cNvSpPr>
          <p:nvPr>
            <p:ph type="sldNum" sz="quarter" idx="12"/>
          </p:nvPr>
        </p:nvSpPr>
        <p:spPr>
          <a:ln/>
        </p:spPr>
        <p:txBody>
          <a:bodyPr/>
          <a:lstStyle>
            <a:lvl1pPr>
              <a:defRPr/>
            </a:lvl1pPr>
          </a:lstStyle>
          <a:p>
            <a:pPr>
              <a:defRPr/>
            </a:pPr>
            <a:fld id="{32C6F65C-0E2C-4EA3-BA70-A2D1C69DA9C6}" type="slidenum">
              <a:rPr lang="en-US" altLang="es-MX"/>
              <a:pPr>
                <a:defRPr/>
              </a:pPr>
              <a:t>‹Nº›</a:t>
            </a:fld>
            <a:endParaRPr lang="en-US" altLang="es-MX"/>
          </a:p>
        </p:txBody>
      </p:sp>
    </p:spTree>
    <p:extLst>
      <p:ext uri="{BB962C8B-B14F-4D97-AF65-F5344CB8AC3E}">
        <p14:creationId xmlns:p14="http://schemas.microsoft.com/office/powerpoint/2010/main" val="816658981"/>
      </p:ext>
    </p:extLst>
  </p:cSld>
  <p:clrMapOvr>
    <a:masterClrMapping/>
  </p:clrMapOvr>
  <p:transition spd="slow" advTm="500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7" name="Rectangle 6"/>
          <p:cNvSpPr>
            <a:spLocks noGrp="1" noChangeArrowheads="1"/>
          </p:cNvSpPr>
          <p:nvPr>
            <p:ph type="sldNum" sz="quarter" idx="12"/>
          </p:nvPr>
        </p:nvSpPr>
        <p:spPr>
          <a:ln/>
        </p:spPr>
        <p:txBody>
          <a:bodyPr/>
          <a:lstStyle>
            <a:lvl1pPr>
              <a:defRPr/>
            </a:lvl1pPr>
          </a:lstStyle>
          <a:p>
            <a:pPr>
              <a:defRPr/>
            </a:pPr>
            <a:fld id="{3BFA712A-97A1-4E9C-AAAF-9DE3C98E53AB}" type="slidenum">
              <a:rPr lang="en-US" altLang="es-MX"/>
              <a:pPr>
                <a:defRPr/>
              </a:pPr>
              <a:t>‹Nº›</a:t>
            </a:fld>
            <a:endParaRPr lang="en-US" altLang="es-MX"/>
          </a:p>
        </p:txBody>
      </p:sp>
    </p:spTree>
    <p:extLst>
      <p:ext uri="{BB962C8B-B14F-4D97-AF65-F5344CB8AC3E}">
        <p14:creationId xmlns:p14="http://schemas.microsoft.com/office/powerpoint/2010/main" val="3326718406"/>
      </p:ext>
    </p:extLst>
  </p:cSld>
  <p:clrMapOvr>
    <a:masterClrMapping/>
  </p:clrMapOvr>
  <p:transition spd="slow" advTm="500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7" name="Rectangle 6"/>
          <p:cNvSpPr>
            <a:spLocks noGrp="1" noChangeArrowheads="1"/>
          </p:cNvSpPr>
          <p:nvPr>
            <p:ph type="sldNum" sz="quarter" idx="12"/>
          </p:nvPr>
        </p:nvSpPr>
        <p:spPr>
          <a:ln/>
        </p:spPr>
        <p:txBody>
          <a:bodyPr/>
          <a:lstStyle>
            <a:lvl1pPr>
              <a:defRPr/>
            </a:lvl1pPr>
          </a:lstStyle>
          <a:p>
            <a:pPr>
              <a:defRPr/>
            </a:pPr>
            <a:fld id="{FB9B3C63-5387-4837-8B44-D6EF66E8BCAF}" type="slidenum">
              <a:rPr lang="en-US" altLang="es-MX"/>
              <a:pPr>
                <a:defRPr/>
              </a:pPr>
              <a:t>‹Nº›</a:t>
            </a:fld>
            <a:endParaRPr lang="en-US" altLang="es-MX"/>
          </a:p>
        </p:txBody>
      </p:sp>
    </p:spTree>
    <p:extLst>
      <p:ext uri="{BB962C8B-B14F-4D97-AF65-F5344CB8AC3E}">
        <p14:creationId xmlns:p14="http://schemas.microsoft.com/office/powerpoint/2010/main" val="2595882991"/>
      </p:ext>
    </p:extLst>
  </p:cSld>
  <p:clrMapOvr>
    <a:masterClrMapping/>
  </p:clrMapOvr>
  <p:transition spd="slow" advTm="500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0224C72B-9E54-4E5D-BD5D-47077FBFC017}" type="slidenum">
              <a:rPr lang="en-US" altLang="es-MX"/>
              <a:pPr>
                <a:defRPr/>
              </a:pPr>
              <a:t>‹Nº›</a:t>
            </a:fld>
            <a:endParaRPr lang="en-US" altLang="es-MX"/>
          </a:p>
        </p:txBody>
      </p:sp>
    </p:spTree>
    <p:extLst>
      <p:ext uri="{BB962C8B-B14F-4D97-AF65-F5344CB8AC3E}">
        <p14:creationId xmlns:p14="http://schemas.microsoft.com/office/powerpoint/2010/main" val="1905483565"/>
      </p:ext>
    </p:extLst>
  </p:cSld>
  <p:clrMapOvr>
    <a:masterClrMapping/>
  </p:clrMapOvr>
  <p:transition spd="slow" advTm="500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s-MX"/>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s-MX"/>
          </a:p>
        </p:txBody>
      </p:sp>
      <p:sp>
        <p:nvSpPr>
          <p:cNvPr id="6" name="Rectangle 6"/>
          <p:cNvSpPr>
            <a:spLocks noGrp="1" noChangeArrowheads="1"/>
          </p:cNvSpPr>
          <p:nvPr>
            <p:ph type="sldNum" sz="quarter" idx="12"/>
          </p:nvPr>
        </p:nvSpPr>
        <p:spPr>
          <a:ln/>
        </p:spPr>
        <p:txBody>
          <a:bodyPr/>
          <a:lstStyle>
            <a:lvl1pPr>
              <a:defRPr/>
            </a:lvl1pPr>
          </a:lstStyle>
          <a:p>
            <a:pPr>
              <a:defRPr/>
            </a:pPr>
            <a:fld id="{D0661C6D-A73F-4FDE-8025-23F647B0E1B8}" type="slidenum">
              <a:rPr lang="en-US" altLang="es-MX"/>
              <a:pPr>
                <a:defRPr/>
              </a:pPr>
              <a:t>‹Nº›</a:t>
            </a:fld>
            <a:endParaRPr lang="en-US" altLang="es-MX"/>
          </a:p>
        </p:txBody>
      </p:sp>
    </p:spTree>
    <p:extLst>
      <p:ext uri="{BB962C8B-B14F-4D97-AF65-F5344CB8AC3E}">
        <p14:creationId xmlns:p14="http://schemas.microsoft.com/office/powerpoint/2010/main" val="699350974"/>
      </p:ext>
    </p:extLst>
  </p:cSld>
  <p:clrMapOvr>
    <a:masterClrMapping/>
  </p:clrMapOvr>
  <p:transition spd="slow" advTm="5000"/>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F1B3DE8-AA28-4CEB-8117-7905F6725703}" type="datetimeFigureOut">
              <a:rPr lang="es-ES"/>
              <a:pPr>
                <a:defRPr/>
              </a:pPr>
              <a:t>14/05/2015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0D1AE07-2393-4B58-96FD-E5EF7A8BF9C6}" type="slidenum">
              <a:rPr lang="es-ES"/>
              <a:pPr>
                <a:defRPr/>
              </a:pPr>
              <a:t>‹Nº›</a:t>
            </a:fld>
            <a:endParaRPr lang="es-ES" dirty="0"/>
          </a:p>
        </p:txBody>
      </p:sp>
    </p:spTree>
    <p:extLst>
      <p:ext uri="{BB962C8B-B14F-4D97-AF65-F5344CB8AC3E}">
        <p14:creationId xmlns:p14="http://schemas.microsoft.com/office/powerpoint/2010/main" val="4157854762"/>
      </p:ext>
    </p:extLst>
  </p:cSld>
  <p:clrMapOvr>
    <a:masterClrMapping/>
  </p:clrMapOvr>
  <p:transition spd="med" advTm="5000">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7CBC93-69C7-4A0B-8CB5-D16B23E9CABE}" type="datetimeFigureOut">
              <a:rPr lang="es-ES"/>
              <a:pPr>
                <a:defRPr/>
              </a:pPr>
              <a:t>14/05/2015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75F1691-B987-4377-968C-D9E287BABE7A}" type="slidenum">
              <a:rPr lang="es-ES"/>
              <a:pPr>
                <a:defRPr/>
              </a:pPr>
              <a:t>‹Nº›</a:t>
            </a:fld>
            <a:endParaRPr lang="es-ES" dirty="0"/>
          </a:p>
        </p:txBody>
      </p:sp>
    </p:spTree>
    <p:extLst>
      <p:ext uri="{BB962C8B-B14F-4D97-AF65-F5344CB8AC3E}">
        <p14:creationId xmlns:p14="http://schemas.microsoft.com/office/powerpoint/2010/main" val="4074815467"/>
      </p:ext>
    </p:extLst>
  </p:cSld>
  <p:clrMapOvr>
    <a:masterClrMapping/>
  </p:clrMapOvr>
  <p:transition spd="med" advTm="5000">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A1036FB0-F32A-4A76-A8E5-182FBCD645E5}" type="datetimeFigureOut">
              <a:rPr lang="es-ES"/>
              <a:pPr>
                <a:defRPr/>
              </a:pPr>
              <a:t>14/05/2015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930810C-E25B-42BB-8999-775B2E22FE7F}" type="slidenum">
              <a:rPr lang="es-ES"/>
              <a:pPr>
                <a:defRPr/>
              </a:pPr>
              <a:t>‹Nº›</a:t>
            </a:fld>
            <a:endParaRPr lang="es-ES" dirty="0"/>
          </a:p>
        </p:txBody>
      </p:sp>
    </p:spTree>
    <p:extLst>
      <p:ext uri="{BB962C8B-B14F-4D97-AF65-F5344CB8AC3E}">
        <p14:creationId xmlns:p14="http://schemas.microsoft.com/office/powerpoint/2010/main" val="1716072185"/>
      </p:ext>
    </p:extLst>
  </p:cSld>
  <p:clrMapOvr>
    <a:masterClrMapping/>
  </p:clrMapOvr>
  <p:transition spd="med" advTm="5000">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0495795-2016-49B7-A34F-9C77A6AD8ACD}" type="datetimeFigureOut">
              <a:rPr lang="es-ES"/>
              <a:pPr>
                <a:defRPr/>
              </a:pPr>
              <a:t>14/05/2015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2FD2D41-89A2-48A2-8B39-4AB4541A62E2}" type="slidenum">
              <a:rPr lang="es-ES"/>
              <a:pPr>
                <a:defRPr/>
              </a:pPr>
              <a:t>‹Nº›</a:t>
            </a:fld>
            <a:endParaRPr lang="es-ES" dirty="0"/>
          </a:p>
        </p:txBody>
      </p:sp>
    </p:spTree>
    <p:extLst>
      <p:ext uri="{BB962C8B-B14F-4D97-AF65-F5344CB8AC3E}">
        <p14:creationId xmlns:p14="http://schemas.microsoft.com/office/powerpoint/2010/main" val="3271735363"/>
      </p:ext>
    </p:extLst>
  </p:cSld>
  <p:clrMapOvr>
    <a:masterClrMapping/>
  </p:clrMapOvr>
  <p:transition spd="med" advTm="5000">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524014B9-9DCB-4F0C-8548-119F1500B25D}" type="datetimeFigureOut">
              <a:rPr lang="es-ES"/>
              <a:pPr>
                <a:defRPr/>
              </a:pPr>
              <a:t>14/05/2015</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3BD69C5-B8CA-4C31-B71F-491A483EEF4D}" type="slidenum">
              <a:rPr lang="es-ES"/>
              <a:pPr>
                <a:defRPr/>
              </a:pPr>
              <a:t>‹Nº›</a:t>
            </a:fld>
            <a:endParaRPr lang="es-ES" dirty="0"/>
          </a:p>
        </p:txBody>
      </p:sp>
    </p:spTree>
    <p:extLst>
      <p:ext uri="{BB962C8B-B14F-4D97-AF65-F5344CB8AC3E}">
        <p14:creationId xmlns:p14="http://schemas.microsoft.com/office/powerpoint/2010/main" val="1938358777"/>
      </p:ext>
    </p:extLst>
  </p:cSld>
  <p:clrMapOvr>
    <a:masterClrMapping/>
  </p:clrMapOvr>
  <p:transition spd="med" advTm="5000">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70E59B-B1AA-44E0-8C73-B6DCD65D5514}" type="datetimeFigureOut">
              <a:rPr lang="es-ES"/>
              <a:pPr>
                <a:defRPr/>
              </a:pPr>
              <a:t>14/05/2015</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B4C0E19-C8DC-4647-A504-1DD3C7DFEF14}" type="slidenum">
              <a:rPr lang="es-ES"/>
              <a:pPr>
                <a:defRPr/>
              </a:pPr>
              <a:t>‹Nº›</a:t>
            </a:fld>
            <a:endParaRPr lang="es-ES" dirty="0"/>
          </a:p>
        </p:txBody>
      </p:sp>
    </p:spTree>
    <p:extLst>
      <p:ext uri="{BB962C8B-B14F-4D97-AF65-F5344CB8AC3E}">
        <p14:creationId xmlns:p14="http://schemas.microsoft.com/office/powerpoint/2010/main" val="2399805018"/>
      </p:ext>
    </p:extLst>
  </p:cSld>
  <p:clrMapOvr>
    <a:masterClrMapping/>
  </p:clrMapOvr>
  <p:transition spd="med" advTm="5000">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94D7FD5-513D-45E2-AAB7-D8A27C7DBE36}" type="datetimeFigureOut">
              <a:rPr lang="es-ES"/>
              <a:pPr>
                <a:defRPr/>
              </a:pPr>
              <a:t>14/05/2015</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C726C904-2C09-4350-B464-E94D9F37E555}" type="slidenum">
              <a:rPr lang="es-ES"/>
              <a:pPr>
                <a:defRPr/>
              </a:pPr>
              <a:t>‹Nº›</a:t>
            </a:fld>
            <a:endParaRPr lang="es-ES" dirty="0"/>
          </a:p>
        </p:txBody>
      </p:sp>
    </p:spTree>
    <p:extLst>
      <p:ext uri="{BB962C8B-B14F-4D97-AF65-F5344CB8AC3E}">
        <p14:creationId xmlns:p14="http://schemas.microsoft.com/office/powerpoint/2010/main" val="1356113955"/>
      </p:ext>
    </p:extLst>
  </p:cSld>
  <p:clrMapOvr>
    <a:masterClrMapping/>
  </p:clrMapOvr>
  <p:transition spd="med" advTm="5000">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56A98C0-A020-42DE-9B50-7C2DC9BAB492}" type="datetimeFigureOut">
              <a:rPr lang="es-ES"/>
              <a:pPr>
                <a:defRPr/>
              </a:pPr>
              <a:t>14/05/2015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1D1C29C-3FDD-470B-83D3-C7ED4BCB0CA1}" type="slidenum">
              <a:rPr lang="es-ES"/>
              <a:pPr>
                <a:defRPr/>
              </a:pPr>
              <a:t>‹Nº›</a:t>
            </a:fld>
            <a:endParaRPr lang="es-ES" dirty="0"/>
          </a:p>
        </p:txBody>
      </p:sp>
    </p:spTree>
    <p:extLst>
      <p:ext uri="{BB962C8B-B14F-4D97-AF65-F5344CB8AC3E}">
        <p14:creationId xmlns:p14="http://schemas.microsoft.com/office/powerpoint/2010/main" val="790462132"/>
      </p:ext>
    </p:extLst>
  </p:cSld>
  <p:clrMapOvr>
    <a:masterClrMapping/>
  </p:clrMapOvr>
  <p:transition spd="med" advTm="5000">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8D9EA39-33C2-4D7B-8A5B-169CDE2D6AE8}" type="datetimeFigureOut">
              <a:rPr lang="es-ES"/>
              <a:pPr>
                <a:defRPr/>
              </a:pPr>
              <a:t>14/05/2015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FED9474-AAAA-4EC6-8DC0-B9DD9907B328}" type="slidenum">
              <a:rPr lang="es-ES"/>
              <a:pPr>
                <a:defRPr/>
              </a:pPr>
              <a:t>‹Nº›</a:t>
            </a:fld>
            <a:endParaRPr lang="es-ES" dirty="0"/>
          </a:p>
        </p:txBody>
      </p:sp>
    </p:spTree>
    <p:extLst>
      <p:ext uri="{BB962C8B-B14F-4D97-AF65-F5344CB8AC3E}">
        <p14:creationId xmlns:p14="http://schemas.microsoft.com/office/powerpoint/2010/main" val="4215896261"/>
      </p:ext>
    </p:extLst>
  </p:cSld>
  <p:clrMapOvr>
    <a:masterClrMapping/>
  </p:clrMapOvr>
  <p:transition spd="med" advTm="5000">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B5AC8DE-8F3D-472D-AFA5-BB775F7033F9}" type="datetimeFigureOut">
              <a:rPr lang="es-ES"/>
              <a:pPr>
                <a:defRPr/>
              </a:pPr>
              <a:t>14/05/2015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AA9C32E-77C5-41CA-B205-6963829C6088}" type="slidenum">
              <a:rPr lang="es-ES"/>
              <a:pPr>
                <a:defRPr/>
              </a:pPr>
              <a:t>‹Nº›</a:t>
            </a:fld>
            <a:endParaRPr lang="es-ES" dirty="0"/>
          </a:p>
        </p:txBody>
      </p:sp>
    </p:spTree>
    <p:extLst>
      <p:ext uri="{BB962C8B-B14F-4D97-AF65-F5344CB8AC3E}">
        <p14:creationId xmlns:p14="http://schemas.microsoft.com/office/powerpoint/2010/main" val="1156933180"/>
      </p:ext>
    </p:extLst>
  </p:cSld>
  <p:clrMapOvr>
    <a:masterClrMapping/>
  </p:clrMapOvr>
  <p:transition spd="med" advTm="5000">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51E7F7A-7AE9-423A-A452-213CFA479DEC}" type="datetimeFigureOut">
              <a:rPr lang="es-ES"/>
              <a:pPr>
                <a:defRPr/>
              </a:pPr>
              <a:t>14/05/2015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B37ADD3-C9B2-4BD0-AE15-FD49EECBAFCE}" type="slidenum">
              <a:rPr lang="es-ES"/>
              <a:pPr>
                <a:defRPr/>
              </a:pPr>
              <a:t>‹Nº›</a:t>
            </a:fld>
            <a:endParaRPr lang="es-ES" dirty="0"/>
          </a:p>
        </p:txBody>
      </p:sp>
    </p:spTree>
    <p:extLst>
      <p:ext uri="{BB962C8B-B14F-4D97-AF65-F5344CB8AC3E}">
        <p14:creationId xmlns:p14="http://schemas.microsoft.com/office/powerpoint/2010/main" val="1994605047"/>
      </p:ext>
    </p:extLst>
  </p:cSld>
  <p:clrMapOvr>
    <a:masterClrMapping/>
  </p:clrMapOvr>
  <p:transition spd="med" advTm="5000">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35005186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a:xfrm>
            <a:off x="457200" y="1600200"/>
            <a:ext cx="8229600"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38297142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5983633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146501832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17033545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14030705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26183313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a:prstGeom prst="rect">
            <a:avLst/>
          </a:prstGeo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4767536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a:prstGeom prst="rect">
            <a:avLst/>
          </a:prstGeo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MX" noProof="0"/>
          </a:p>
        </p:txBody>
      </p:sp>
      <p:sp>
        <p:nvSpPr>
          <p:cNvPr id="4" name="3 Marcador de texto"/>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294339410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1600200"/>
            <a:ext cx="8229600" cy="4525963"/>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40444520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a:prstGeom prst="rect">
            <a:avLst/>
          </a:prstGeo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lvl1pPr>
              <a:defRPr>
                <a:latin typeface="Arial" charset="0"/>
              </a:defRPr>
            </a:lvl1pPr>
          </a:lstStyle>
          <a:p>
            <a:pPr>
              <a:defRPr/>
            </a:pPr>
            <a:endParaRPr lang="es-ES" altLang="es-MX"/>
          </a:p>
        </p:txBody>
      </p:sp>
    </p:spTree>
    <p:extLst>
      <p:ext uri="{BB962C8B-B14F-4D97-AF65-F5344CB8AC3E}">
        <p14:creationId xmlns:p14="http://schemas.microsoft.com/office/powerpoint/2010/main" val="245861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MX" smtClean="0"/>
              <a:t>Haga clic para modificar el estilo de título del patrón</a:t>
            </a:r>
            <a:endParaRPr lang="en-US" altLang="es-MX"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MX" smtClean="0"/>
              <a:t>Haga clic para modificar el estilo de texto del patrón</a:t>
            </a:r>
          </a:p>
          <a:p>
            <a:pPr lvl="1"/>
            <a:r>
              <a:rPr lang="es-ES" altLang="es-MX" smtClean="0"/>
              <a:t>Segundo nivel</a:t>
            </a:r>
          </a:p>
          <a:p>
            <a:pPr lvl="2"/>
            <a:r>
              <a:rPr lang="es-ES" altLang="es-MX" smtClean="0"/>
              <a:t>Tercer nivel</a:t>
            </a:r>
          </a:p>
          <a:p>
            <a:pPr lvl="3"/>
            <a:r>
              <a:rPr lang="es-ES" altLang="es-MX" smtClean="0"/>
              <a:t>Cuarto nivel</a:t>
            </a:r>
          </a:p>
          <a:p>
            <a:pPr lvl="4"/>
            <a:r>
              <a:rPr lang="es-ES" altLang="es-MX" smtClean="0"/>
              <a:t>Quinto nivel</a:t>
            </a:r>
            <a:endParaRPr lang="en-US" altLang="es-MX"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fld id="{171AFA39-46F8-4477-A8C7-7BB713AC4233}" type="datetimeFigureOut">
              <a:rPr lang="en-US"/>
              <a:pPr>
                <a:defRPr/>
              </a:pPr>
              <a:t>5/14/2015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49C48205-29D3-4485-8F96-86D86B79530E}"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814" r:id="rId1"/>
    <p:sldLayoutId id="2147484815" r:id="rId2"/>
    <p:sldLayoutId id="2147484816" r:id="rId3"/>
    <p:sldLayoutId id="2147484817" r:id="rId4"/>
    <p:sldLayoutId id="2147484818" r:id="rId5"/>
    <p:sldLayoutId id="2147484819" r:id="rId6"/>
    <p:sldLayoutId id="2147484820" r:id="rId7"/>
    <p:sldLayoutId id="2147484821" r:id="rId8"/>
    <p:sldLayoutId id="2147484822" r:id="rId9"/>
    <p:sldLayoutId id="2147484823" r:id="rId10"/>
    <p:sldLayoutId id="2147484824"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folHlink"/>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s-MX"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s-MX" smtClean="0"/>
              <a:t>Haga clic para modificar el estilo de texto del patrón</a:t>
            </a:r>
          </a:p>
          <a:p>
            <a:pPr lvl="1"/>
            <a:r>
              <a:rPr lang="en-US" altLang="es-MX" smtClean="0"/>
              <a:t>Segundo nivel</a:t>
            </a:r>
          </a:p>
          <a:p>
            <a:pPr lvl="2"/>
            <a:r>
              <a:rPr lang="en-US" altLang="es-MX" smtClean="0"/>
              <a:t>Tercer nivel</a:t>
            </a:r>
          </a:p>
          <a:p>
            <a:pPr lvl="3"/>
            <a:r>
              <a:rPr lang="en-US" altLang="es-MX" smtClean="0"/>
              <a:t>Cuarto nivel</a:t>
            </a:r>
          </a:p>
          <a:p>
            <a:pPr lvl="4"/>
            <a:r>
              <a:rPr lang="en-US" altLang="es-MX"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defRPr>
            </a:lvl1pPr>
          </a:lstStyle>
          <a:p>
            <a:pPr>
              <a:defRPr/>
            </a:pPr>
            <a:endParaRPr lang="en-US" altLang="es-MX"/>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charset="0"/>
              </a:defRPr>
            </a:lvl1pPr>
          </a:lstStyle>
          <a:p>
            <a:pPr>
              <a:defRPr/>
            </a:pPr>
            <a:endParaRPr lang="en-US" altLang="es-MX"/>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charset="0"/>
              </a:defRPr>
            </a:lvl1pPr>
          </a:lstStyle>
          <a:p>
            <a:pPr>
              <a:defRPr/>
            </a:pPr>
            <a:fld id="{96EED321-3B3F-465B-AC3A-36063D5B7770}" type="slidenum">
              <a:rPr lang="en-US" altLang="es-MX"/>
              <a:pPr>
                <a:defRPr/>
              </a:pPr>
              <a:t>‹Nº›</a:t>
            </a:fld>
            <a:endParaRPr lang="en-US" altLang="es-MX"/>
          </a:p>
        </p:txBody>
      </p:sp>
    </p:spTree>
  </p:cSld>
  <p:clrMap bg1="lt1" tx1="dk1" bg2="lt2" tx2="dk2" accent1="accent1" accent2="accent2" accent3="accent3" accent4="accent4" accent5="accent5" accent6="accent6" hlink="hlink" folHlink="folHlink"/>
  <p:sldLayoutIdLst>
    <p:sldLayoutId id="2147484792" r:id="rId1"/>
    <p:sldLayoutId id="2147484793" r:id="rId2"/>
    <p:sldLayoutId id="2147484794" r:id="rId3"/>
    <p:sldLayoutId id="2147484795" r:id="rId4"/>
    <p:sldLayoutId id="2147484796" r:id="rId5"/>
    <p:sldLayoutId id="2147484797" r:id="rId6"/>
    <p:sldLayoutId id="2147484798" r:id="rId7"/>
    <p:sldLayoutId id="2147484799" r:id="rId8"/>
    <p:sldLayoutId id="2147484800" r:id="rId9"/>
    <p:sldLayoutId id="2147484801" r:id="rId10"/>
    <p:sldLayoutId id="2147484802" r:id="rId11"/>
  </p:sldLayoutIdLst>
  <p:transition spd="slow" advTm="5000"/>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0000"/>
            </a:gs>
            <a:gs pos="5000">
              <a:srgbClr val="000000"/>
            </a:gs>
            <a:gs pos="7001">
              <a:srgbClr val="009900"/>
            </a:gs>
            <a:gs pos="10001">
              <a:srgbClr val="FFFFFF"/>
            </a:gs>
            <a:gs pos="14999">
              <a:srgbClr val="009900"/>
            </a:gs>
            <a:gs pos="16000">
              <a:srgbClr val="92D050"/>
            </a:gs>
            <a:gs pos="100000">
              <a:srgbClr val="92D050"/>
            </a:gs>
          </a:gsLst>
          <a:lin ang="16200000" scaled="1"/>
        </a:gra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MX" smtClean="0"/>
              <a:t>Haga clic para modificar el estilo de título del patrón</a:t>
            </a:r>
          </a:p>
        </p:txBody>
      </p:sp>
      <p:sp>
        <p:nvSpPr>
          <p:cNvPr id="3075"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MX" smtClean="0"/>
              <a:t>Haga clic para modificar el estilo de texto del patrón</a:t>
            </a:r>
          </a:p>
          <a:p>
            <a:pPr lvl="1"/>
            <a:r>
              <a:rPr lang="es-ES" altLang="es-MX" smtClean="0"/>
              <a:t>Segundo nivel</a:t>
            </a:r>
          </a:p>
          <a:p>
            <a:pPr lvl="2"/>
            <a:r>
              <a:rPr lang="es-ES" altLang="es-MX" smtClean="0"/>
              <a:t>Tercer nivel</a:t>
            </a:r>
          </a:p>
          <a:p>
            <a:pPr lvl="3"/>
            <a:r>
              <a:rPr lang="es-ES" altLang="es-MX" smtClean="0"/>
              <a:t>Cuarto nivel</a:t>
            </a:r>
          </a:p>
          <a:p>
            <a:pPr lvl="4"/>
            <a:r>
              <a:rPr lang="es-ES" altLang="es-MX"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FCDE476A-4CB6-4320-A1D7-1E0E3D6A2D6D}" type="datetimeFigureOut">
              <a:rPr lang="es-ES"/>
              <a:pPr>
                <a:defRPr/>
              </a:pPr>
              <a:t>14/05/2015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5A3DE86C-8689-4764-AD5C-24733B8F7644}" type="slidenum">
              <a:rPr lang="es-ES"/>
              <a:pPr>
                <a:defRPr/>
              </a:pPr>
              <a:t>‹Nº›</a:t>
            </a:fld>
            <a:endParaRPr lang="es-ES" dirty="0"/>
          </a:p>
        </p:txBody>
      </p:sp>
    </p:spTree>
  </p:cSld>
  <p:clrMap bg1="lt1" tx1="dk1" bg2="lt2" tx2="dk2" accent1="accent1" accent2="accent2" accent3="accent3" accent4="accent4" accent5="accent5" accent6="accent6" hlink="hlink" folHlink="folHlink"/>
  <p:sldLayoutIdLst>
    <p:sldLayoutId id="2147484803" r:id="rId1"/>
    <p:sldLayoutId id="2147484804" r:id="rId2"/>
    <p:sldLayoutId id="2147484805" r:id="rId3"/>
    <p:sldLayoutId id="2147484806" r:id="rId4"/>
    <p:sldLayoutId id="2147484807" r:id="rId5"/>
    <p:sldLayoutId id="2147484808" r:id="rId6"/>
    <p:sldLayoutId id="2147484809" r:id="rId7"/>
    <p:sldLayoutId id="2147484810" r:id="rId8"/>
    <p:sldLayoutId id="2147484811" r:id="rId9"/>
    <p:sldLayoutId id="2147484812" r:id="rId10"/>
    <p:sldLayoutId id="2147484813" r:id="rId11"/>
  </p:sldLayoutIdLst>
  <p:transition spd="med" advTm="5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a:defRPr>
            </a:lvl1pPr>
          </a:lstStyle>
          <a:p>
            <a:pPr>
              <a:defRPr/>
            </a:pPr>
            <a:endParaRPr lang="es-ES" altLang="es-MX"/>
          </a:p>
        </p:txBody>
      </p:sp>
    </p:spTree>
  </p:cSld>
  <p:clrMap bg1="lt1" tx1="dk1" bg2="lt2" tx2="dk2" accent1="accent1" accent2="accent2" accent3="accent3" accent4="accent4" accent5="accent5" accent6="accent6" hlink="hlink" folHlink="folHlink"/>
  <p:sldLayoutIdLst>
    <p:sldLayoutId id="2147484825" r:id="rId1"/>
    <p:sldLayoutId id="2147484826" r:id="rId2"/>
    <p:sldLayoutId id="2147484827" r:id="rId3"/>
    <p:sldLayoutId id="2147484828" r:id="rId4"/>
    <p:sldLayoutId id="2147484829" r:id="rId5"/>
    <p:sldLayoutId id="2147484830" r:id="rId6"/>
    <p:sldLayoutId id="2147484831" r:id="rId7"/>
    <p:sldLayoutId id="2147484832" r:id="rId8"/>
    <p:sldLayoutId id="2147484833" r:id="rId9"/>
    <p:sldLayoutId id="2147484834" r:id="rId10"/>
    <p:sldLayoutId id="214748483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18.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jpeg"/><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jpeg"/><Relationship Id="rId1" Type="http://schemas.openxmlformats.org/officeDocument/2006/relationships/slideLayout" Target="../slideLayouts/slideLayout1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jpeg"/><Relationship Id="rId1" Type="http://schemas.openxmlformats.org/officeDocument/2006/relationships/slideLayout" Target="../slideLayouts/slideLayout12.xm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jpeg"/><Relationship Id="rId1" Type="http://schemas.openxmlformats.org/officeDocument/2006/relationships/slideLayout" Target="../slideLayouts/slideLayout12.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gif"/><Relationship Id="rId1" Type="http://schemas.openxmlformats.org/officeDocument/2006/relationships/slideLayout" Target="../slideLayouts/slideLayout24.xml"/><Relationship Id="rId4" Type="http://schemas.openxmlformats.org/officeDocument/2006/relationships/hyperlink" Target="http://www.lacavernadezunzu.com/"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_rels/slide18.xml.rels><?xml version="1.0" encoding="UTF-8" standalone="yes"?>
<Relationships xmlns="http://schemas.openxmlformats.org/package/2006/relationships"><Relationship Id="rId2" Type="http://schemas.openxmlformats.org/officeDocument/2006/relationships/hyperlink" Target="http://www.lacavernadezunzu.com/undefined/"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1 Rectángulo"/>
          <p:cNvSpPr>
            <a:spLocks noChangeArrowheads="1"/>
          </p:cNvSpPr>
          <p:nvPr/>
        </p:nvSpPr>
        <p:spPr bwMode="auto">
          <a:xfrm>
            <a:off x="971550" y="407988"/>
            <a:ext cx="72009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s-MX" altLang="es-MX" sz="2000">
                <a:latin typeface="Calibri" pitchFamily="34" charset="0"/>
                <a:ea typeface="Calibri" pitchFamily="34" charset="0"/>
                <a:cs typeface="Times New Roman" pitchFamily="18" charset="0"/>
              </a:rPr>
              <a:t>Todo mexicano ha cantado alguna vez el Himno Nacional del país.</a:t>
            </a:r>
          </a:p>
          <a:p>
            <a:pPr algn="ctr" eaLnBrk="1" hangingPunct="1">
              <a:spcBef>
                <a:spcPct val="0"/>
              </a:spcBef>
              <a:buFontTx/>
              <a:buNone/>
            </a:pPr>
            <a:endParaRPr lang="es-MX" altLang="es-MX" sz="2000">
              <a:latin typeface="Calibri" pitchFamily="34" charset="0"/>
              <a:ea typeface="Calibri" pitchFamily="34" charset="0"/>
              <a:cs typeface="Times New Roman" pitchFamily="18" charset="0"/>
            </a:endParaRPr>
          </a:p>
          <a:p>
            <a:pPr algn="ctr" eaLnBrk="1" hangingPunct="1">
              <a:spcBef>
                <a:spcPct val="0"/>
              </a:spcBef>
              <a:buFontTx/>
              <a:buNone/>
            </a:pPr>
            <a:r>
              <a:rPr lang="es-MX" altLang="es-MX" sz="2000">
                <a:latin typeface="Calibri" pitchFamily="34" charset="0"/>
                <a:ea typeface="Calibri" pitchFamily="34" charset="0"/>
                <a:cs typeface="Times New Roman" pitchFamily="18" charset="0"/>
              </a:rPr>
              <a:t>Y por supuesto que todos recordamos la palabra "</a:t>
            </a:r>
            <a:r>
              <a:rPr lang="es-MX" altLang="es-MX" sz="2000" b="1">
                <a:latin typeface="Calibri" pitchFamily="34" charset="0"/>
                <a:ea typeface="Calibri" pitchFamily="34" charset="0"/>
                <a:cs typeface="Times New Roman" pitchFamily="18" charset="0"/>
              </a:rPr>
              <a:t>masiosare</a:t>
            </a:r>
            <a:r>
              <a:rPr lang="es-MX" altLang="es-MX" sz="2000">
                <a:latin typeface="Calibri" pitchFamily="34" charset="0"/>
                <a:ea typeface="Calibri" pitchFamily="34" charset="0"/>
                <a:cs typeface="Times New Roman" pitchFamily="18" charset="0"/>
              </a:rPr>
              <a:t>".</a:t>
            </a:r>
          </a:p>
          <a:p>
            <a:pPr algn="ctr" eaLnBrk="1" hangingPunct="1">
              <a:spcBef>
                <a:spcPct val="0"/>
              </a:spcBef>
              <a:buFontTx/>
              <a:buNone/>
            </a:pPr>
            <a:endParaRPr lang="es-MX" altLang="es-MX" sz="2000">
              <a:latin typeface="Calibri" pitchFamily="34" charset="0"/>
              <a:ea typeface="Calibri" pitchFamily="34" charset="0"/>
              <a:cs typeface="Times New Roman" pitchFamily="18" charset="0"/>
            </a:endParaRPr>
          </a:p>
          <a:p>
            <a:pPr algn="ctr" eaLnBrk="1" hangingPunct="1">
              <a:spcBef>
                <a:spcPct val="0"/>
              </a:spcBef>
              <a:buFontTx/>
              <a:buNone/>
            </a:pPr>
            <a:r>
              <a:rPr lang="es-MX" altLang="es-MX" sz="2000">
                <a:latin typeface="Calibri" pitchFamily="34" charset="0"/>
                <a:ea typeface="Calibri" pitchFamily="34" charset="0"/>
                <a:cs typeface="Times New Roman" pitchFamily="18" charset="0"/>
              </a:rPr>
              <a:t>Por lo que muchos se preguntan... ¿Quién fue Masiosare?</a:t>
            </a:r>
            <a:br>
              <a:rPr lang="es-MX" altLang="es-MX" sz="2000">
                <a:latin typeface="Calibri" pitchFamily="34" charset="0"/>
                <a:ea typeface="Calibri" pitchFamily="34" charset="0"/>
                <a:cs typeface="Times New Roman" pitchFamily="18" charset="0"/>
              </a:rPr>
            </a:br>
            <a:endParaRPr lang="es-MX" altLang="es-MX" sz="2000">
              <a:latin typeface="Calibri" pitchFamily="34" charset="0"/>
              <a:ea typeface="Calibri" pitchFamily="34" charset="0"/>
              <a:cs typeface="Times New Roman" pitchFamily="18" charset="0"/>
            </a:endParaRPr>
          </a:p>
          <a:p>
            <a:pPr algn="ctr" eaLnBrk="1" hangingPunct="1">
              <a:spcBef>
                <a:spcPct val="0"/>
              </a:spcBef>
              <a:buFontTx/>
              <a:buNone/>
            </a:pPr>
            <a:r>
              <a:rPr lang="es-MX" altLang="es-MX" sz="2000">
                <a:latin typeface="Calibri" pitchFamily="34" charset="0"/>
                <a:ea typeface="Calibri" pitchFamily="34" charset="0"/>
                <a:cs typeface="Times New Roman" pitchFamily="18" charset="0"/>
              </a:rPr>
              <a:t>¿Acaso fue un extraño enemigo? ¿Algún héroe de nuestra historia?</a:t>
            </a:r>
          </a:p>
          <a:p>
            <a:pPr algn="ctr" eaLnBrk="1" hangingPunct="1">
              <a:spcBef>
                <a:spcPct val="0"/>
              </a:spcBef>
              <a:buFontTx/>
              <a:buNone/>
            </a:pPr>
            <a:r>
              <a:rPr lang="es-MX" altLang="es-MX" sz="2000">
                <a:latin typeface="Calibri" pitchFamily="34" charset="0"/>
                <a:ea typeface="Calibri" pitchFamily="34" charset="0"/>
                <a:cs typeface="Times New Roman" pitchFamily="18" charset="0"/>
              </a:rPr>
              <a:t> ¿O tal vez el apodo de Francisco González Bocanegra?</a:t>
            </a:r>
          </a:p>
          <a:p>
            <a:pPr algn="ctr" eaLnBrk="1" hangingPunct="1">
              <a:spcBef>
                <a:spcPct val="0"/>
              </a:spcBef>
              <a:buFontTx/>
              <a:buNone/>
            </a:pPr>
            <a:endParaRPr lang="es-MX" altLang="es-MX" sz="2000">
              <a:latin typeface="Calibri" pitchFamily="34" charset="0"/>
              <a:ea typeface="Calibri" pitchFamily="34" charset="0"/>
              <a:cs typeface="Times New Roman" pitchFamily="18" charset="0"/>
            </a:endParaRPr>
          </a:p>
          <a:p>
            <a:pPr algn="ctr" eaLnBrk="1" hangingPunct="1">
              <a:spcBef>
                <a:spcPct val="0"/>
              </a:spcBef>
              <a:buFontTx/>
              <a:buNone/>
            </a:pPr>
            <a:r>
              <a:rPr lang="es-MX" altLang="es-MX" sz="2000">
                <a:latin typeface="Calibri" pitchFamily="34" charset="0"/>
                <a:ea typeface="Calibri" pitchFamily="34" charset="0"/>
                <a:cs typeface="Times New Roman" pitchFamily="18" charset="0"/>
              </a:rPr>
              <a:t>En realidad no es "masiosare" sino que se trata de tres palabras: </a:t>
            </a:r>
          </a:p>
          <a:p>
            <a:pPr algn="ctr" eaLnBrk="1" hangingPunct="1">
              <a:spcBef>
                <a:spcPct val="0"/>
              </a:spcBef>
              <a:buFontTx/>
              <a:buNone/>
            </a:pPr>
            <a:r>
              <a:rPr lang="es-MX" altLang="es-MX" sz="2000">
                <a:latin typeface="Calibri" pitchFamily="34" charset="0"/>
                <a:ea typeface="Calibri" pitchFamily="34" charset="0"/>
                <a:cs typeface="Times New Roman" pitchFamily="18" charset="0"/>
              </a:rPr>
              <a:t>"</a:t>
            </a:r>
            <a:r>
              <a:rPr lang="es-MX" altLang="es-MX" sz="2000" b="1">
                <a:latin typeface="Calibri" pitchFamily="34" charset="0"/>
                <a:ea typeface="Calibri" pitchFamily="34" charset="0"/>
                <a:cs typeface="Times New Roman" pitchFamily="18" charset="0"/>
              </a:rPr>
              <a:t>mas si osare</a:t>
            </a:r>
            <a:r>
              <a:rPr lang="es-MX" altLang="es-MX" sz="2000">
                <a:latin typeface="Calibri" pitchFamily="34" charset="0"/>
                <a:ea typeface="Calibri" pitchFamily="34" charset="0"/>
                <a:cs typeface="Times New Roman" pitchFamily="18" charset="0"/>
              </a:rPr>
              <a:t>" y significa "</a:t>
            </a:r>
            <a:r>
              <a:rPr lang="es-MX" altLang="es-MX" sz="2000" b="1">
                <a:latin typeface="Calibri" pitchFamily="34" charset="0"/>
                <a:ea typeface="Calibri" pitchFamily="34" charset="0"/>
                <a:cs typeface="Times New Roman" pitchFamily="18" charset="0"/>
              </a:rPr>
              <a:t>si se atreve</a:t>
            </a:r>
            <a:r>
              <a:rPr lang="es-MX" altLang="es-MX" sz="2000">
                <a:latin typeface="Calibri" pitchFamily="34" charset="0"/>
                <a:ea typeface="Calibri" pitchFamily="34" charset="0"/>
                <a:cs typeface="Times New Roman" pitchFamily="18" charset="0"/>
              </a:rPr>
              <a:t>".</a:t>
            </a:r>
            <a:br>
              <a:rPr lang="es-MX" altLang="es-MX" sz="2000">
                <a:latin typeface="Calibri" pitchFamily="34" charset="0"/>
                <a:ea typeface="Calibri" pitchFamily="34" charset="0"/>
                <a:cs typeface="Times New Roman" pitchFamily="18" charset="0"/>
              </a:rPr>
            </a:br>
            <a:endParaRPr lang="es-MX" altLang="es-MX" sz="2000">
              <a:latin typeface="Calibri" pitchFamily="34" charset="0"/>
              <a:ea typeface="Calibri" pitchFamily="34" charset="0"/>
              <a:cs typeface="Times New Roman" pitchFamily="18" charset="0"/>
            </a:endParaRPr>
          </a:p>
          <a:p>
            <a:pPr algn="ctr" eaLnBrk="1" hangingPunct="1">
              <a:spcBef>
                <a:spcPct val="0"/>
              </a:spcBef>
              <a:buFontTx/>
              <a:buNone/>
            </a:pPr>
            <a:r>
              <a:rPr lang="es-MX" altLang="es-MX" sz="2000">
                <a:latin typeface="Calibri" pitchFamily="34" charset="0"/>
                <a:ea typeface="Calibri" pitchFamily="34" charset="0"/>
                <a:cs typeface="Times New Roman" pitchFamily="18" charset="0"/>
              </a:rPr>
              <a:t>El párrafo completo dice:</a:t>
            </a:r>
          </a:p>
          <a:p>
            <a:pPr algn="ctr" eaLnBrk="1" hangingPunct="1">
              <a:spcBef>
                <a:spcPct val="0"/>
              </a:spcBef>
              <a:buFontTx/>
              <a:buNone/>
            </a:pPr>
            <a:r>
              <a:rPr lang="es-MX" altLang="es-MX" sz="2000">
                <a:latin typeface="Calibri" pitchFamily="34" charset="0"/>
                <a:ea typeface="Calibri" pitchFamily="34" charset="0"/>
                <a:cs typeface="Times New Roman" pitchFamily="18" charset="0"/>
              </a:rPr>
              <a:t>"</a:t>
            </a:r>
            <a:r>
              <a:rPr lang="es-MX" altLang="es-MX" sz="2000" b="1" i="1">
                <a:latin typeface="Calibri" pitchFamily="34" charset="0"/>
                <a:ea typeface="Calibri" pitchFamily="34" charset="0"/>
                <a:cs typeface="Times New Roman" pitchFamily="18" charset="0"/>
              </a:rPr>
              <a:t>Mas si osare</a:t>
            </a:r>
            <a:r>
              <a:rPr lang="es-MX" altLang="es-MX" sz="2000" i="1">
                <a:latin typeface="Calibri" pitchFamily="34" charset="0"/>
                <a:ea typeface="Calibri" pitchFamily="34" charset="0"/>
                <a:cs typeface="Times New Roman" pitchFamily="18" charset="0"/>
              </a:rPr>
              <a:t> un extraño enemigo profanar con su planta tu suelo,</a:t>
            </a:r>
          </a:p>
          <a:p>
            <a:pPr algn="ctr" eaLnBrk="1" hangingPunct="1">
              <a:spcBef>
                <a:spcPct val="0"/>
              </a:spcBef>
              <a:buFontTx/>
              <a:buNone/>
            </a:pPr>
            <a:r>
              <a:rPr lang="es-MX" altLang="es-MX" sz="2000" i="1">
                <a:latin typeface="Calibri" pitchFamily="34" charset="0"/>
                <a:ea typeface="Calibri" pitchFamily="34" charset="0"/>
                <a:cs typeface="Times New Roman" pitchFamily="18" charset="0"/>
              </a:rPr>
              <a:t>piensa oh patria querida que el cielo un soldado en cada hijo te dio.</a:t>
            </a:r>
            <a:r>
              <a:rPr lang="es-MX" altLang="es-MX" sz="2000">
                <a:latin typeface="Calibri" pitchFamily="34" charset="0"/>
                <a:ea typeface="Calibri" pitchFamily="34" charset="0"/>
                <a:cs typeface="Times New Roman" pitchFamily="18" charset="0"/>
              </a:rPr>
              <a:t>"</a:t>
            </a:r>
            <a:br>
              <a:rPr lang="es-MX" altLang="es-MX" sz="2000">
                <a:latin typeface="Calibri" pitchFamily="34" charset="0"/>
                <a:ea typeface="Calibri" pitchFamily="34" charset="0"/>
                <a:cs typeface="Times New Roman" pitchFamily="18" charset="0"/>
              </a:rPr>
            </a:br>
            <a:endParaRPr lang="es-MX" altLang="es-MX" sz="2000">
              <a:latin typeface="Calibri" pitchFamily="34" charset="0"/>
              <a:ea typeface="Calibri" pitchFamily="34" charset="0"/>
              <a:cs typeface="Times New Roman" pitchFamily="18" charset="0"/>
            </a:endParaRPr>
          </a:p>
          <a:p>
            <a:pPr algn="ctr" eaLnBrk="1" hangingPunct="1">
              <a:spcBef>
                <a:spcPct val="0"/>
              </a:spcBef>
              <a:buFontTx/>
              <a:buNone/>
            </a:pPr>
            <a:r>
              <a:rPr lang="es-MX" altLang="es-MX" sz="2000">
                <a:latin typeface="Calibri" pitchFamily="34" charset="0"/>
                <a:ea typeface="Calibri" pitchFamily="34" charset="0"/>
                <a:cs typeface="Times New Roman" pitchFamily="18" charset="0"/>
              </a:rPr>
              <a:t>Y se refiere a que si un enemigo </a:t>
            </a:r>
            <a:r>
              <a:rPr lang="es-MX" altLang="es-MX" sz="2000" i="1">
                <a:latin typeface="Calibri" pitchFamily="34" charset="0"/>
                <a:ea typeface="Calibri" pitchFamily="34" charset="0"/>
                <a:cs typeface="Times New Roman" pitchFamily="18" charset="0"/>
              </a:rPr>
              <a:t>se atreve</a:t>
            </a:r>
            <a:r>
              <a:rPr lang="es-MX" altLang="es-MX" sz="2000">
                <a:latin typeface="Calibri" pitchFamily="34" charset="0"/>
                <a:ea typeface="Calibri" pitchFamily="34" charset="0"/>
                <a:cs typeface="Times New Roman" pitchFamily="18" charset="0"/>
              </a:rPr>
              <a:t> a dañar nuestra patria, </a:t>
            </a:r>
          </a:p>
          <a:p>
            <a:pPr algn="ctr" eaLnBrk="1" hangingPunct="1">
              <a:spcBef>
                <a:spcPct val="0"/>
              </a:spcBef>
              <a:buFontTx/>
              <a:buNone/>
            </a:pPr>
            <a:r>
              <a:rPr lang="es-MX" altLang="es-MX" sz="2000">
                <a:latin typeface="Calibri" pitchFamily="34" charset="0"/>
                <a:ea typeface="Calibri" pitchFamily="34" charset="0"/>
                <a:cs typeface="Times New Roman" pitchFamily="18" charset="0"/>
              </a:rPr>
              <a:t>estamos dispuestos a defenderla.</a:t>
            </a:r>
          </a:p>
        </p:txBody>
      </p:sp>
      <p:sp>
        <p:nvSpPr>
          <p:cNvPr id="4" name="3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3000" advTm="0">
        <p:circle/>
        <p:sndAc>
          <p:stSnd>
            <p:snd r:embed="rId2" name="Masiosare 03-1 Eaglenest.wav"/>
          </p:stSnd>
        </p:sndAc>
      </p:transition>
    </mc:Choice>
    <mc:Fallback>
      <p:transition spd="slow" advTm="0">
        <p:circle/>
        <p:sndAc>
          <p:stSnd>
            <p:snd r:embed="rId2" name="Masiosare 03-1 Eaglenest.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3000"/>
                                        <p:tgtEl>
                                          <p:spTgt spid="2">
                                            <p:txEl>
                                              <p:pRg st="0" end="0"/>
                                            </p:txEl>
                                          </p:spTgt>
                                        </p:tgtEl>
                                      </p:cBhvr>
                                    </p:animEffect>
                                    <p:anim calcmode="lin" valueType="num">
                                      <p:cBhvr>
                                        <p:cTn id="8" dur="3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3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3000"/>
                            </p:stCondLst>
                            <p:childTnLst>
                              <p:par>
                                <p:cTn id="11" presetID="42" presetClass="entr" presetSubtype="0" fill="hold" grpId="0" nodeType="afterEffect">
                                  <p:stCondLst>
                                    <p:cond delay="75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fade">
                                      <p:cBhvr>
                                        <p:cTn id="13" dur="3000"/>
                                        <p:tgtEl>
                                          <p:spTgt spid="2">
                                            <p:txEl>
                                              <p:pRg st="2" end="2"/>
                                            </p:txEl>
                                          </p:spTgt>
                                        </p:tgtEl>
                                      </p:cBhvr>
                                    </p:animEffect>
                                    <p:anim calcmode="lin" valueType="num">
                                      <p:cBhvr>
                                        <p:cTn id="14" dur="3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5" dur="3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6750"/>
                            </p:stCondLst>
                            <p:childTnLst>
                              <p:par>
                                <p:cTn id="17" presetID="42" presetClass="entr" presetSubtype="0" fill="hold" grpId="0" nodeType="afterEffect">
                                  <p:stCondLst>
                                    <p:cond delay="75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3000"/>
                                        <p:tgtEl>
                                          <p:spTgt spid="2">
                                            <p:txEl>
                                              <p:pRg st="4" end="4"/>
                                            </p:txEl>
                                          </p:spTgt>
                                        </p:tgtEl>
                                      </p:cBhvr>
                                    </p:animEffect>
                                    <p:anim calcmode="lin" valueType="num">
                                      <p:cBhvr>
                                        <p:cTn id="20" dur="3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1" dur="3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10500"/>
                            </p:stCondLst>
                            <p:childTnLst>
                              <p:par>
                                <p:cTn id="23" presetID="42" presetClass="entr" presetSubtype="0" fill="hold" grpId="0" nodeType="afterEffect">
                                  <p:stCondLst>
                                    <p:cond delay="750"/>
                                  </p:stCondLst>
                                  <p:childTnLst>
                                    <p:set>
                                      <p:cBhvr>
                                        <p:cTn id="24" dur="1" fill="hold">
                                          <p:stCondLst>
                                            <p:cond delay="0"/>
                                          </p:stCondLst>
                                        </p:cTn>
                                        <p:tgtEl>
                                          <p:spTgt spid="2">
                                            <p:txEl>
                                              <p:pRg st="5" end="5"/>
                                            </p:txEl>
                                          </p:spTgt>
                                        </p:tgtEl>
                                        <p:attrNameLst>
                                          <p:attrName>style.visibility</p:attrName>
                                        </p:attrNameLst>
                                      </p:cBhvr>
                                      <p:to>
                                        <p:strVal val="visible"/>
                                      </p:to>
                                    </p:set>
                                    <p:animEffect transition="in" filter="fade">
                                      <p:cBhvr>
                                        <p:cTn id="25" dur="4000"/>
                                        <p:tgtEl>
                                          <p:spTgt spid="2">
                                            <p:txEl>
                                              <p:pRg st="5" end="5"/>
                                            </p:txEl>
                                          </p:spTgt>
                                        </p:tgtEl>
                                      </p:cBhvr>
                                    </p:animEffect>
                                    <p:anim calcmode="lin" valueType="num">
                                      <p:cBhvr>
                                        <p:cTn id="26" dur="4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27" dur="4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15250"/>
                            </p:stCondLst>
                            <p:childTnLst>
                              <p:par>
                                <p:cTn id="29" presetID="42" presetClass="entr" presetSubtype="0" fill="hold" grpId="0" nodeType="after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Effect transition="in" filter="fade">
                                      <p:cBhvr>
                                        <p:cTn id="31" dur="3000"/>
                                        <p:tgtEl>
                                          <p:spTgt spid="2">
                                            <p:txEl>
                                              <p:pRg st="6" end="6"/>
                                            </p:txEl>
                                          </p:spTgt>
                                        </p:tgtEl>
                                      </p:cBhvr>
                                    </p:animEffect>
                                    <p:anim calcmode="lin" valueType="num">
                                      <p:cBhvr>
                                        <p:cTn id="32" dur="3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3" dur="3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18250"/>
                            </p:stCondLst>
                            <p:childTnLst>
                              <p:par>
                                <p:cTn id="35" presetID="42" presetClass="entr" presetSubtype="0" fill="hold" grpId="0" nodeType="afterEffect">
                                  <p:stCondLst>
                                    <p:cond delay="750"/>
                                  </p:stCondLst>
                                  <p:childTnLst>
                                    <p:set>
                                      <p:cBhvr>
                                        <p:cTn id="36" dur="1" fill="hold">
                                          <p:stCondLst>
                                            <p:cond delay="0"/>
                                          </p:stCondLst>
                                        </p:cTn>
                                        <p:tgtEl>
                                          <p:spTgt spid="2">
                                            <p:txEl>
                                              <p:pRg st="8" end="8"/>
                                            </p:txEl>
                                          </p:spTgt>
                                        </p:tgtEl>
                                        <p:attrNameLst>
                                          <p:attrName>style.visibility</p:attrName>
                                        </p:attrNameLst>
                                      </p:cBhvr>
                                      <p:to>
                                        <p:strVal val="visible"/>
                                      </p:to>
                                    </p:set>
                                    <p:animEffect transition="in" filter="fade">
                                      <p:cBhvr>
                                        <p:cTn id="37" dur="3000"/>
                                        <p:tgtEl>
                                          <p:spTgt spid="2">
                                            <p:txEl>
                                              <p:pRg st="8" end="8"/>
                                            </p:txEl>
                                          </p:spTgt>
                                        </p:tgtEl>
                                      </p:cBhvr>
                                    </p:animEffect>
                                    <p:anim calcmode="lin" valueType="num">
                                      <p:cBhvr>
                                        <p:cTn id="38" dur="3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39" dur="3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22000"/>
                            </p:stCondLst>
                            <p:childTnLst>
                              <p:par>
                                <p:cTn id="41" presetID="42" presetClass="entr" presetSubtype="0" fill="hold" grpId="0" nodeType="afterEffect">
                                  <p:stCondLst>
                                    <p:cond delay="750"/>
                                  </p:stCondLst>
                                  <p:childTnLst>
                                    <p:set>
                                      <p:cBhvr>
                                        <p:cTn id="42" dur="1" fill="hold">
                                          <p:stCondLst>
                                            <p:cond delay="0"/>
                                          </p:stCondLst>
                                        </p:cTn>
                                        <p:tgtEl>
                                          <p:spTgt spid="2">
                                            <p:txEl>
                                              <p:pRg st="9" end="9"/>
                                            </p:txEl>
                                          </p:spTgt>
                                        </p:tgtEl>
                                        <p:attrNameLst>
                                          <p:attrName>style.visibility</p:attrName>
                                        </p:attrNameLst>
                                      </p:cBhvr>
                                      <p:to>
                                        <p:strVal val="visible"/>
                                      </p:to>
                                    </p:set>
                                    <p:animEffect transition="in" filter="fade">
                                      <p:cBhvr>
                                        <p:cTn id="43" dur="3000"/>
                                        <p:tgtEl>
                                          <p:spTgt spid="2">
                                            <p:txEl>
                                              <p:pRg st="9" end="9"/>
                                            </p:txEl>
                                          </p:spTgt>
                                        </p:tgtEl>
                                      </p:cBhvr>
                                    </p:animEffect>
                                    <p:anim calcmode="lin" valueType="num">
                                      <p:cBhvr>
                                        <p:cTn id="44" dur="3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45" dur="3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25750"/>
                            </p:stCondLst>
                            <p:childTnLst>
                              <p:par>
                                <p:cTn id="47" presetID="42" presetClass="entr" presetSubtype="0" fill="hold" grpId="0" nodeType="afterEffect">
                                  <p:stCondLst>
                                    <p:cond delay="750"/>
                                  </p:stCondLst>
                                  <p:childTnLst>
                                    <p:set>
                                      <p:cBhvr>
                                        <p:cTn id="48" dur="1" fill="hold">
                                          <p:stCondLst>
                                            <p:cond delay="0"/>
                                          </p:stCondLst>
                                        </p:cTn>
                                        <p:tgtEl>
                                          <p:spTgt spid="2">
                                            <p:txEl>
                                              <p:pRg st="10" end="10"/>
                                            </p:txEl>
                                          </p:spTgt>
                                        </p:tgtEl>
                                        <p:attrNameLst>
                                          <p:attrName>style.visibility</p:attrName>
                                        </p:attrNameLst>
                                      </p:cBhvr>
                                      <p:to>
                                        <p:strVal val="visible"/>
                                      </p:to>
                                    </p:set>
                                    <p:animEffect transition="in" filter="fade">
                                      <p:cBhvr>
                                        <p:cTn id="49" dur="3000"/>
                                        <p:tgtEl>
                                          <p:spTgt spid="2">
                                            <p:txEl>
                                              <p:pRg st="10" end="10"/>
                                            </p:txEl>
                                          </p:spTgt>
                                        </p:tgtEl>
                                      </p:cBhvr>
                                    </p:animEffect>
                                    <p:anim calcmode="lin" valueType="num">
                                      <p:cBhvr>
                                        <p:cTn id="50" dur="3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51" dur="3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29500"/>
                            </p:stCondLst>
                            <p:childTnLst>
                              <p:par>
                                <p:cTn id="53" presetID="42" presetClass="entr" presetSubtype="0" fill="hold" grpId="0" nodeType="afterEffect">
                                  <p:stCondLst>
                                    <p:cond delay="750"/>
                                  </p:stCondLst>
                                  <p:childTnLst>
                                    <p:set>
                                      <p:cBhvr>
                                        <p:cTn id="54" dur="1" fill="hold">
                                          <p:stCondLst>
                                            <p:cond delay="0"/>
                                          </p:stCondLst>
                                        </p:cTn>
                                        <p:tgtEl>
                                          <p:spTgt spid="2">
                                            <p:txEl>
                                              <p:pRg st="11" end="11"/>
                                            </p:txEl>
                                          </p:spTgt>
                                        </p:tgtEl>
                                        <p:attrNameLst>
                                          <p:attrName>style.visibility</p:attrName>
                                        </p:attrNameLst>
                                      </p:cBhvr>
                                      <p:to>
                                        <p:strVal val="visible"/>
                                      </p:to>
                                    </p:set>
                                    <p:animEffect transition="in" filter="fade">
                                      <p:cBhvr>
                                        <p:cTn id="55" dur="3000"/>
                                        <p:tgtEl>
                                          <p:spTgt spid="2">
                                            <p:txEl>
                                              <p:pRg st="11" end="11"/>
                                            </p:txEl>
                                          </p:spTgt>
                                        </p:tgtEl>
                                      </p:cBhvr>
                                    </p:animEffect>
                                    <p:anim calcmode="lin" valueType="num">
                                      <p:cBhvr>
                                        <p:cTn id="56" dur="3000" fill="hold"/>
                                        <p:tgtEl>
                                          <p:spTgt spid="2">
                                            <p:txEl>
                                              <p:pRg st="11" end="11"/>
                                            </p:txEl>
                                          </p:spTgt>
                                        </p:tgtEl>
                                        <p:attrNameLst>
                                          <p:attrName>ppt_x</p:attrName>
                                        </p:attrNameLst>
                                      </p:cBhvr>
                                      <p:tavLst>
                                        <p:tav tm="0">
                                          <p:val>
                                            <p:strVal val="#ppt_x"/>
                                          </p:val>
                                        </p:tav>
                                        <p:tav tm="100000">
                                          <p:val>
                                            <p:strVal val="#ppt_x"/>
                                          </p:val>
                                        </p:tav>
                                      </p:tavLst>
                                    </p:anim>
                                    <p:anim calcmode="lin" valueType="num">
                                      <p:cBhvr>
                                        <p:cTn id="57" dur="3000" fill="hold"/>
                                        <p:tgtEl>
                                          <p:spTgt spid="2">
                                            <p:txEl>
                                              <p:pRg st="11" end="11"/>
                                            </p:txEl>
                                          </p:spTgt>
                                        </p:tgtEl>
                                        <p:attrNameLst>
                                          <p:attrName>ppt_y</p:attrName>
                                        </p:attrNameLst>
                                      </p:cBhvr>
                                      <p:tavLst>
                                        <p:tav tm="0">
                                          <p:val>
                                            <p:strVal val="#ppt_y+.1"/>
                                          </p:val>
                                        </p:tav>
                                        <p:tav tm="100000">
                                          <p:val>
                                            <p:strVal val="#ppt_y"/>
                                          </p:val>
                                        </p:tav>
                                      </p:tavLst>
                                    </p:anim>
                                  </p:childTnLst>
                                </p:cTn>
                              </p:par>
                            </p:childTnLst>
                          </p:cTn>
                        </p:par>
                        <p:par>
                          <p:cTn id="58" fill="hold" nodeType="afterGroup">
                            <p:stCondLst>
                              <p:cond delay="33250"/>
                            </p:stCondLst>
                            <p:childTnLst>
                              <p:par>
                                <p:cTn id="59" presetID="42" presetClass="entr" presetSubtype="0" fill="hold" grpId="0" nodeType="afterEffect">
                                  <p:stCondLst>
                                    <p:cond delay="0"/>
                                  </p:stCondLst>
                                  <p:childTnLst>
                                    <p:set>
                                      <p:cBhvr>
                                        <p:cTn id="60" dur="1" fill="hold">
                                          <p:stCondLst>
                                            <p:cond delay="0"/>
                                          </p:stCondLst>
                                        </p:cTn>
                                        <p:tgtEl>
                                          <p:spTgt spid="2">
                                            <p:txEl>
                                              <p:pRg st="12" end="12"/>
                                            </p:txEl>
                                          </p:spTgt>
                                        </p:tgtEl>
                                        <p:attrNameLst>
                                          <p:attrName>style.visibility</p:attrName>
                                        </p:attrNameLst>
                                      </p:cBhvr>
                                      <p:to>
                                        <p:strVal val="visible"/>
                                      </p:to>
                                    </p:set>
                                    <p:animEffect transition="in" filter="fade">
                                      <p:cBhvr>
                                        <p:cTn id="61" dur="3000"/>
                                        <p:tgtEl>
                                          <p:spTgt spid="2">
                                            <p:txEl>
                                              <p:pRg st="12" end="12"/>
                                            </p:txEl>
                                          </p:spTgt>
                                        </p:tgtEl>
                                      </p:cBhvr>
                                    </p:animEffect>
                                    <p:anim calcmode="lin" valueType="num">
                                      <p:cBhvr>
                                        <p:cTn id="62" dur="3000" fill="hold"/>
                                        <p:tgtEl>
                                          <p:spTgt spid="2">
                                            <p:txEl>
                                              <p:pRg st="12" end="12"/>
                                            </p:txEl>
                                          </p:spTgt>
                                        </p:tgtEl>
                                        <p:attrNameLst>
                                          <p:attrName>ppt_x</p:attrName>
                                        </p:attrNameLst>
                                      </p:cBhvr>
                                      <p:tavLst>
                                        <p:tav tm="0">
                                          <p:val>
                                            <p:strVal val="#ppt_x"/>
                                          </p:val>
                                        </p:tav>
                                        <p:tav tm="100000">
                                          <p:val>
                                            <p:strVal val="#ppt_x"/>
                                          </p:val>
                                        </p:tav>
                                      </p:tavLst>
                                    </p:anim>
                                    <p:anim calcmode="lin" valueType="num">
                                      <p:cBhvr>
                                        <p:cTn id="63" dur="3000" fill="hold"/>
                                        <p:tgtEl>
                                          <p:spTgt spid="2">
                                            <p:txEl>
                                              <p:pRg st="12" end="12"/>
                                            </p:txEl>
                                          </p:spTgt>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36250"/>
                            </p:stCondLst>
                            <p:childTnLst>
                              <p:par>
                                <p:cTn id="65" presetID="42" presetClass="entr" presetSubtype="0" fill="hold" grpId="0" nodeType="afterEffect">
                                  <p:stCondLst>
                                    <p:cond delay="750"/>
                                  </p:stCondLst>
                                  <p:childTnLst>
                                    <p:set>
                                      <p:cBhvr>
                                        <p:cTn id="66" dur="1" fill="hold">
                                          <p:stCondLst>
                                            <p:cond delay="0"/>
                                          </p:stCondLst>
                                        </p:cTn>
                                        <p:tgtEl>
                                          <p:spTgt spid="2">
                                            <p:txEl>
                                              <p:pRg st="13" end="13"/>
                                            </p:txEl>
                                          </p:spTgt>
                                        </p:tgtEl>
                                        <p:attrNameLst>
                                          <p:attrName>style.visibility</p:attrName>
                                        </p:attrNameLst>
                                      </p:cBhvr>
                                      <p:to>
                                        <p:strVal val="visible"/>
                                      </p:to>
                                    </p:set>
                                    <p:animEffect transition="in" filter="fade">
                                      <p:cBhvr>
                                        <p:cTn id="67" dur="3000"/>
                                        <p:tgtEl>
                                          <p:spTgt spid="2">
                                            <p:txEl>
                                              <p:pRg st="13" end="13"/>
                                            </p:txEl>
                                          </p:spTgt>
                                        </p:tgtEl>
                                      </p:cBhvr>
                                    </p:animEffect>
                                    <p:anim calcmode="lin" valueType="num">
                                      <p:cBhvr>
                                        <p:cTn id="68" dur="3000" fill="hold"/>
                                        <p:tgtEl>
                                          <p:spTgt spid="2">
                                            <p:txEl>
                                              <p:pRg st="13" end="13"/>
                                            </p:txEl>
                                          </p:spTgt>
                                        </p:tgtEl>
                                        <p:attrNameLst>
                                          <p:attrName>ppt_x</p:attrName>
                                        </p:attrNameLst>
                                      </p:cBhvr>
                                      <p:tavLst>
                                        <p:tav tm="0">
                                          <p:val>
                                            <p:strVal val="#ppt_x"/>
                                          </p:val>
                                        </p:tav>
                                        <p:tav tm="100000">
                                          <p:val>
                                            <p:strVal val="#ppt_x"/>
                                          </p:val>
                                        </p:tav>
                                      </p:tavLst>
                                    </p:anim>
                                    <p:anim calcmode="lin" valueType="num">
                                      <p:cBhvr>
                                        <p:cTn id="69" dur="3000" fill="hold"/>
                                        <p:tgtEl>
                                          <p:spTgt spid="2">
                                            <p:txEl>
                                              <p:pRg st="13" end="13"/>
                                            </p:txEl>
                                          </p:spTgt>
                                        </p:tgtEl>
                                        <p:attrNameLst>
                                          <p:attrName>ppt_y</p:attrName>
                                        </p:attrNameLst>
                                      </p:cBhvr>
                                      <p:tavLst>
                                        <p:tav tm="0">
                                          <p:val>
                                            <p:strVal val="#ppt_y+.1"/>
                                          </p:val>
                                        </p:tav>
                                        <p:tav tm="100000">
                                          <p:val>
                                            <p:strVal val="#ppt_y"/>
                                          </p:val>
                                        </p:tav>
                                      </p:tavLst>
                                    </p:anim>
                                  </p:childTnLst>
                                </p:cTn>
                              </p:par>
                            </p:childTnLst>
                          </p:cTn>
                        </p:par>
                        <p:par>
                          <p:cTn id="70" fill="hold" nodeType="afterGroup">
                            <p:stCondLst>
                              <p:cond delay="40000"/>
                            </p:stCondLst>
                            <p:childTnLst>
                              <p:par>
                                <p:cTn id="71" presetID="42" presetClass="entr" presetSubtype="0" fill="hold" grpId="0" nodeType="afterEffect">
                                  <p:stCondLst>
                                    <p:cond delay="0"/>
                                  </p:stCondLst>
                                  <p:childTnLst>
                                    <p:set>
                                      <p:cBhvr>
                                        <p:cTn id="72" dur="1" fill="hold">
                                          <p:stCondLst>
                                            <p:cond delay="0"/>
                                          </p:stCondLst>
                                        </p:cTn>
                                        <p:tgtEl>
                                          <p:spTgt spid="2">
                                            <p:txEl>
                                              <p:pRg st="14" end="14"/>
                                            </p:txEl>
                                          </p:spTgt>
                                        </p:tgtEl>
                                        <p:attrNameLst>
                                          <p:attrName>style.visibility</p:attrName>
                                        </p:attrNameLst>
                                      </p:cBhvr>
                                      <p:to>
                                        <p:strVal val="visible"/>
                                      </p:to>
                                    </p:set>
                                    <p:animEffect transition="in" filter="fade">
                                      <p:cBhvr>
                                        <p:cTn id="73" dur="3000"/>
                                        <p:tgtEl>
                                          <p:spTgt spid="2">
                                            <p:txEl>
                                              <p:pRg st="14" end="14"/>
                                            </p:txEl>
                                          </p:spTgt>
                                        </p:tgtEl>
                                      </p:cBhvr>
                                    </p:animEffect>
                                    <p:anim calcmode="lin" valueType="num">
                                      <p:cBhvr>
                                        <p:cTn id="74" dur="3000" fill="hold"/>
                                        <p:tgtEl>
                                          <p:spTgt spid="2">
                                            <p:txEl>
                                              <p:pRg st="14" end="14"/>
                                            </p:txEl>
                                          </p:spTgt>
                                        </p:tgtEl>
                                        <p:attrNameLst>
                                          <p:attrName>ppt_x</p:attrName>
                                        </p:attrNameLst>
                                      </p:cBhvr>
                                      <p:tavLst>
                                        <p:tav tm="0">
                                          <p:val>
                                            <p:strVal val="#ppt_x"/>
                                          </p:val>
                                        </p:tav>
                                        <p:tav tm="100000">
                                          <p:val>
                                            <p:strVal val="#ppt_x"/>
                                          </p:val>
                                        </p:tav>
                                      </p:tavLst>
                                    </p:anim>
                                    <p:anim calcmode="lin" valueType="num">
                                      <p:cBhvr>
                                        <p:cTn id="75" dur="3000" fill="hold"/>
                                        <p:tgtEl>
                                          <p:spTgt spid="2">
                                            <p:txEl>
                                              <p:pRg st="14" end="14"/>
                                            </p:txEl>
                                          </p:spTgt>
                                        </p:tgtEl>
                                        <p:attrNameLst>
                                          <p:attrName>ppt_y</p:attrName>
                                        </p:attrNameLst>
                                      </p:cBhvr>
                                      <p:tavLst>
                                        <p:tav tm="0">
                                          <p:val>
                                            <p:strVal val="#ppt_y+.1"/>
                                          </p:val>
                                        </p:tav>
                                        <p:tav tm="100000">
                                          <p:val>
                                            <p:strVal val="#ppt_y"/>
                                          </p:val>
                                        </p:tav>
                                      </p:tavLst>
                                    </p:anim>
                                  </p:childTnLst>
                                </p:cTn>
                              </p:par>
                            </p:childTnLst>
                          </p:cTn>
                        </p:par>
                        <p:par>
                          <p:cTn id="76" fill="hold" nodeType="afterGroup">
                            <p:stCondLst>
                              <p:cond delay="43000"/>
                            </p:stCondLst>
                            <p:childTnLst>
                              <p:par>
                                <p:cTn id="77" presetID="1" presetClass="entr" presetSubtype="0" fill="hold" grpId="0" nodeType="afterEffect">
                                  <p:stCondLst>
                                    <p:cond delay="3000"/>
                                  </p:stCondLst>
                                  <p:childTnLst>
                                    <p:set>
                                      <p:cBhvr>
                                        <p:cTn id="7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 name="7 Rectángulo"/>
          <p:cNvSpPr/>
          <p:nvPr/>
        </p:nvSpPr>
        <p:spPr>
          <a:xfrm>
            <a:off x="244843" y="5601434"/>
            <a:ext cx="3607077" cy="707886"/>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MX" sz="2000" b="1" dirty="0">
                <a:ln w="11430"/>
                <a:solidFill>
                  <a:srgbClr val="996600"/>
                </a:solidFill>
                <a:effectLst>
                  <a:outerShdw blurRad="50800" dist="39000" dir="5460000" algn="tl">
                    <a:srgbClr val="000000">
                      <a:alpha val="38000"/>
                    </a:srgbClr>
                  </a:outerShdw>
                </a:effectLst>
                <a:latin typeface="Comic Sans MS"/>
                <a:ea typeface="Times New Roman"/>
              </a:rPr>
              <a:t>Por Juan Miguel </a:t>
            </a:r>
            <a:r>
              <a:rPr lang="es-MX" sz="2000" b="1" dirty="0" err="1">
                <a:ln w="11430"/>
                <a:solidFill>
                  <a:srgbClr val="996600"/>
                </a:solidFill>
                <a:effectLst>
                  <a:outerShdw blurRad="50800" dist="39000" dir="5460000" algn="tl">
                    <a:srgbClr val="000000">
                      <a:alpha val="38000"/>
                    </a:srgbClr>
                  </a:outerShdw>
                </a:effectLst>
                <a:latin typeface="Comic Sans MS"/>
                <a:ea typeface="Times New Roman"/>
              </a:rPr>
              <a:t>Zunzunegui</a:t>
            </a:r>
            <a:endParaRPr lang="es-MX" sz="2000" b="1" dirty="0">
              <a:ln w="11430"/>
              <a:solidFill>
                <a:srgbClr val="996600"/>
              </a:solidFill>
              <a:effectLst>
                <a:outerShdw blurRad="50800" dist="39000" dir="5460000" algn="tl">
                  <a:srgbClr val="000000">
                    <a:alpha val="38000"/>
                  </a:srgbClr>
                </a:outerShdw>
              </a:effectLst>
              <a:latin typeface="Comic Sans MS"/>
              <a:ea typeface="Times New Roman"/>
            </a:endParaRPr>
          </a:p>
          <a:p>
            <a:pPr algn="ctr" fontAlgn="auto">
              <a:spcBef>
                <a:spcPts val="0"/>
              </a:spcBef>
              <a:spcAft>
                <a:spcPts val="0"/>
              </a:spcAft>
              <a:defRPr/>
            </a:pPr>
            <a:r>
              <a:rPr lang="es-MX" sz="2000" b="1" dirty="0">
                <a:ln w="11430"/>
                <a:solidFill>
                  <a:srgbClr val="996600"/>
                </a:solidFill>
                <a:effectLst>
                  <a:outerShdw blurRad="50800" dist="39000" dir="5460000" algn="tl">
                    <a:srgbClr val="000000">
                      <a:alpha val="38000"/>
                    </a:srgbClr>
                  </a:outerShdw>
                </a:effectLst>
                <a:latin typeface="Comic Sans MS"/>
                <a:ea typeface="Times New Roman"/>
              </a:rPr>
              <a:t>Septiembre 29 2009</a:t>
            </a:r>
          </a:p>
        </p:txBody>
      </p:sp>
      <p:sp>
        <p:nvSpPr>
          <p:cNvPr id="2" name="1 CuadroTexto"/>
          <p:cNvSpPr txBox="1">
            <a:spLocks noChangeArrowheads="1"/>
          </p:cNvSpPr>
          <p:nvPr/>
        </p:nvSpPr>
        <p:spPr bwMode="auto">
          <a:xfrm>
            <a:off x="250825" y="5600700"/>
            <a:ext cx="3600450" cy="7080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_tradnl" altLang="es-MX" sz="4000"/>
              <a:t> </a:t>
            </a:r>
            <a:endParaRPr lang="es-MX" altLang="es-MX" sz="4000"/>
          </a:p>
        </p:txBody>
      </p:sp>
      <p:sp>
        <p:nvSpPr>
          <p:cNvPr id="5" name="4 Rectángulo"/>
          <p:cNvSpPr/>
          <p:nvPr/>
        </p:nvSpPr>
        <p:spPr>
          <a:xfrm>
            <a:off x="2481496" y="44624"/>
            <a:ext cx="6555000" cy="1323439"/>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MX" sz="4000" b="1" dirty="0">
                <a:ln w="11430"/>
                <a:solidFill>
                  <a:srgbClr val="996600"/>
                </a:solidFill>
                <a:effectLst>
                  <a:outerShdw blurRad="50800" dist="39000" dir="5460000" algn="tl">
                    <a:srgbClr val="000000">
                      <a:alpha val="38000"/>
                    </a:srgbClr>
                  </a:outerShdw>
                </a:effectLst>
                <a:latin typeface="Comic Sans MS"/>
                <a:ea typeface="Times New Roman"/>
              </a:rPr>
              <a:t> “</a:t>
            </a:r>
            <a:r>
              <a:rPr lang="es-MX" sz="4000" b="1" dirty="0">
                <a:ln w="11430"/>
                <a:solidFill>
                  <a:srgbClr val="996600"/>
                </a:solidFill>
                <a:effectLst>
                  <a:outerShdw blurRad="50800" dist="39000" dir="5460000" algn="tl">
                    <a:srgbClr val="000000">
                      <a:alpha val="38000"/>
                    </a:srgbClr>
                  </a:outerShdw>
                </a:effectLst>
                <a:latin typeface="Castellar" panose="020A0402060406010301" pitchFamily="18" charset="0"/>
                <a:ea typeface="Times New Roman"/>
              </a:rPr>
              <a:t>MASIOSARE</a:t>
            </a:r>
            <a:r>
              <a:rPr lang="es-MX" sz="4000" b="1" dirty="0">
                <a:ln w="11430"/>
                <a:solidFill>
                  <a:srgbClr val="996600"/>
                </a:solidFill>
                <a:effectLst>
                  <a:outerShdw blurRad="50800" dist="39000" dir="5460000" algn="tl">
                    <a:srgbClr val="000000">
                      <a:alpha val="38000"/>
                    </a:srgbClr>
                  </a:outerShdw>
                </a:effectLst>
                <a:latin typeface="Comic Sans MS"/>
                <a:ea typeface="Times New Roman"/>
              </a:rPr>
              <a:t>”: </a:t>
            </a:r>
          </a:p>
          <a:p>
            <a:pPr algn="ctr" fontAlgn="auto">
              <a:spcBef>
                <a:spcPts val="0"/>
              </a:spcBef>
              <a:spcAft>
                <a:spcPts val="0"/>
              </a:spcAft>
              <a:defRPr/>
            </a:pPr>
            <a:r>
              <a:rPr lang="es-MX" sz="4000" dirty="0">
                <a:ln w="11430"/>
                <a:solidFill>
                  <a:srgbClr val="996600"/>
                </a:solidFill>
                <a:latin typeface="Comic Sans MS"/>
                <a:ea typeface="Times New Roman"/>
              </a:rPr>
              <a:t>UN EXTRAÑO ENEMIGO</a:t>
            </a:r>
          </a:p>
        </p:txBody>
      </p:sp>
      <p:sp>
        <p:nvSpPr>
          <p:cNvPr id="9" name="8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_tradnl" altLang="es-MX" sz="1800">
                <a:latin typeface="Arial" charset="0"/>
              </a:rPr>
              <a:t> </a:t>
            </a:r>
            <a:endParaRPr lang="es-MX" altLang="es-MX" sz="1800">
              <a:latin typeface="Arial" charset="0"/>
            </a:endParaRPr>
          </a:p>
        </p:txBody>
      </p:sp>
    </p:spTree>
    <p:extLst>
      <p:ext uri="{BB962C8B-B14F-4D97-AF65-F5344CB8AC3E}">
        <p14:creationId xmlns:p14="http://schemas.microsoft.com/office/powerpoint/2010/main" val="1425487128"/>
      </p:ext>
    </p:extLst>
  </p:cSld>
  <p:clrMapOvr>
    <a:masterClrMapping/>
  </p:clrMapOvr>
  <mc:AlternateContent xmlns:mc="http://schemas.openxmlformats.org/markup-compatibility/2006">
    <mc:Choice xmlns:p14="http://schemas.microsoft.com/office/powerpoint/2010/main" Requires="p14">
      <p:transition spd="slow" p14:dur="2000" advTm="0">
        <p:fad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4000"/>
                                        <p:tgtEl>
                                          <p:spTgt spid="5">
                                            <p:txEl>
                                              <p:pRg st="0" end="0"/>
                                            </p:txEl>
                                          </p:spTgt>
                                        </p:tgtEl>
                                      </p:cBhvr>
                                    </p:animEffect>
                                    <p:anim calcmode="lin" valueType="num">
                                      <p:cBhvr>
                                        <p:cTn id="8" dur="4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4000"/>
                                        <p:tgtEl>
                                          <p:spTgt spid="5">
                                            <p:txEl>
                                              <p:pRg st="1" end="1"/>
                                            </p:txEl>
                                          </p:spTgt>
                                        </p:tgtEl>
                                      </p:cBhvr>
                                    </p:animEffect>
                                    <p:anim calcmode="lin" valueType="num">
                                      <p:cBhvr>
                                        <p:cTn id="14" dur="4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4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1" presetClass="exit"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hidden"/>
                                      </p:to>
                                    </p:set>
                                  </p:childTnLst>
                                </p:cTn>
                              </p:par>
                            </p:childTnLst>
                          </p:cTn>
                        </p:par>
                        <p:par>
                          <p:cTn id="19" fill="hold">
                            <p:stCondLst>
                              <p:cond delay="8000"/>
                            </p:stCondLst>
                            <p:childTnLst>
                              <p:par>
                                <p:cTn id="20" presetID="55" presetClass="entr" presetSubtype="0" fill="hold" grpId="0" nodeType="afterEffect">
                                  <p:stCondLst>
                                    <p:cond delay="250"/>
                                  </p:stCondLst>
                                  <p:childTnLst>
                                    <p:set>
                                      <p:cBhvr>
                                        <p:cTn id="21" dur="1" fill="hold">
                                          <p:stCondLst>
                                            <p:cond delay="0"/>
                                          </p:stCondLst>
                                        </p:cTn>
                                        <p:tgtEl>
                                          <p:spTgt spid="8">
                                            <p:txEl>
                                              <p:pRg st="0" end="0"/>
                                            </p:txEl>
                                          </p:spTgt>
                                        </p:tgtEl>
                                        <p:attrNameLst>
                                          <p:attrName>style.visibility</p:attrName>
                                        </p:attrNameLst>
                                      </p:cBhvr>
                                      <p:to>
                                        <p:strVal val="visible"/>
                                      </p:to>
                                    </p:set>
                                    <p:anim calcmode="lin" valueType="num">
                                      <p:cBhvr>
                                        <p:cTn id="22" dur="1500" fill="hold"/>
                                        <p:tgtEl>
                                          <p:spTgt spid="8">
                                            <p:txEl>
                                              <p:pRg st="0" end="0"/>
                                            </p:txEl>
                                          </p:spTgt>
                                        </p:tgtEl>
                                        <p:attrNameLst>
                                          <p:attrName>ppt_w</p:attrName>
                                        </p:attrNameLst>
                                      </p:cBhvr>
                                      <p:tavLst>
                                        <p:tav tm="0">
                                          <p:val>
                                            <p:strVal val="#ppt_w*0.70"/>
                                          </p:val>
                                        </p:tav>
                                        <p:tav tm="100000">
                                          <p:val>
                                            <p:strVal val="#ppt_w"/>
                                          </p:val>
                                        </p:tav>
                                      </p:tavLst>
                                    </p:anim>
                                    <p:anim calcmode="lin" valueType="num">
                                      <p:cBhvr>
                                        <p:cTn id="23" dur="1500" fill="hold"/>
                                        <p:tgtEl>
                                          <p:spTgt spid="8">
                                            <p:txEl>
                                              <p:pRg st="0" end="0"/>
                                            </p:txEl>
                                          </p:spTgt>
                                        </p:tgtEl>
                                        <p:attrNameLst>
                                          <p:attrName>ppt_h</p:attrName>
                                        </p:attrNameLst>
                                      </p:cBhvr>
                                      <p:tavLst>
                                        <p:tav tm="0">
                                          <p:val>
                                            <p:strVal val="#ppt_h"/>
                                          </p:val>
                                        </p:tav>
                                        <p:tav tm="100000">
                                          <p:val>
                                            <p:strVal val="#ppt_h"/>
                                          </p:val>
                                        </p:tav>
                                      </p:tavLst>
                                    </p:anim>
                                    <p:animEffect transition="in" filter="fade">
                                      <p:cBhvr>
                                        <p:cTn id="24" dur="1500"/>
                                        <p:tgtEl>
                                          <p:spTgt spid="8">
                                            <p:txEl>
                                              <p:pRg st="0" end="0"/>
                                            </p:txEl>
                                          </p:spTgt>
                                        </p:tgtEl>
                                      </p:cBhvr>
                                    </p:animEffect>
                                  </p:childTnLst>
                                </p:cTn>
                              </p:par>
                            </p:childTnLst>
                          </p:cTn>
                        </p:par>
                        <p:par>
                          <p:cTn id="25" fill="hold">
                            <p:stCondLst>
                              <p:cond delay="9750"/>
                            </p:stCondLst>
                            <p:childTnLst>
                              <p:par>
                                <p:cTn id="26" presetID="55" presetClass="entr" presetSubtype="0" fill="hold" grpId="0" nodeType="afterEffect">
                                  <p:stCondLst>
                                    <p:cond delay="1000"/>
                                  </p:stCondLst>
                                  <p:childTnLst>
                                    <p:set>
                                      <p:cBhvr>
                                        <p:cTn id="27" dur="1" fill="hold">
                                          <p:stCondLst>
                                            <p:cond delay="0"/>
                                          </p:stCondLst>
                                        </p:cTn>
                                        <p:tgtEl>
                                          <p:spTgt spid="8">
                                            <p:txEl>
                                              <p:pRg st="1" end="1"/>
                                            </p:txEl>
                                          </p:spTgt>
                                        </p:tgtEl>
                                        <p:attrNameLst>
                                          <p:attrName>style.visibility</p:attrName>
                                        </p:attrNameLst>
                                      </p:cBhvr>
                                      <p:to>
                                        <p:strVal val="visible"/>
                                      </p:to>
                                    </p:set>
                                    <p:anim calcmode="lin" valueType="num">
                                      <p:cBhvr>
                                        <p:cTn id="28" dur="1500" fill="hold"/>
                                        <p:tgtEl>
                                          <p:spTgt spid="8">
                                            <p:txEl>
                                              <p:pRg st="1" end="1"/>
                                            </p:txEl>
                                          </p:spTgt>
                                        </p:tgtEl>
                                        <p:attrNameLst>
                                          <p:attrName>ppt_w</p:attrName>
                                        </p:attrNameLst>
                                      </p:cBhvr>
                                      <p:tavLst>
                                        <p:tav tm="0">
                                          <p:val>
                                            <p:strVal val="#ppt_w*0.70"/>
                                          </p:val>
                                        </p:tav>
                                        <p:tav tm="100000">
                                          <p:val>
                                            <p:strVal val="#ppt_w"/>
                                          </p:val>
                                        </p:tav>
                                      </p:tavLst>
                                    </p:anim>
                                    <p:anim calcmode="lin" valueType="num">
                                      <p:cBhvr>
                                        <p:cTn id="29" dur="1500" fill="hold"/>
                                        <p:tgtEl>
                                          <p:spTgt spid="8">
                                            <p:txEl>
                                              <p:pRg st="1" end="1"/>
                                            </p:txEl>
                                          </p:spTgt>
                                        </p:tgtEl>
                                        <p:attrNameLst>
                                          <p:attrName>ppt_h</p:attrName>
                                        </p:attrNameLst>
                                      </p:cBhvr>
                                      <p:tavLst>
                                        <p:tav tm="0">
                                          <p:val>
                                            <p:strVal val="#ppt_h"/>
                                          </p:val>
                                        </p:tav>
                                        <p:tav tm="100000">
                                          <p:val>
                                            <p:strVal val="#ppt_h"/>
                                          </p:val>
                                        </p:tav>
                                      </p:tavLst>
                                    </p:anim>
                                    <p:animEffect transition="in" filter="fade">
                                      <p:cBhvr>
                                        <p:cTn id="30" dur="1500"/>
                                        <p:tgtEl>
                                          <p:spTgt spid="8">
                                            <p:txEl>
                                              <p:pRg st="1" end="1"/>
                                            </p:txEl>
                                          </p:spTgt>
                                        </p:tgtEl>
                                      </p:cBhvr>
                                    </p:animEffect>
                                  </p:childTnLst>
                                </p:cTn>
                              </p:par>
                            </p:childTnLst>
                          </p:cTn>
                        </p:par>
                        <p:par>
                          <p:cTn id="31" fill="hold">
                            <p:stCondLst>
                              <p:cond delay="12250"/>
                            </p:stCondLst>
                            <p:childTnLst>
                              <p:par>
                                <p:cTn id="32" presetID="1" presetClass="entr" presetSubtype="0" fill="hold" grpId="0" nodeType="afterEffect">
                                  <p:stCondLst>
                                    <p:cond delay="3000"/>
                                  </p:stCondLst>
                                  <p:childTnLst>
                                    <p:set>
                                      <p:cBhvr>
                                        <p:cTn id="3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2" grpId="0" animBg="1"/>
      <p:bldP spid="5" grpId="0" uiExpand="1" build="p"/>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79388" y="333375"/>
            <a:ext cx="4284662" cy="2781300"/>
          </a:xfrm>
          <a:prstGeom prst="rect">
            <a:avLst/>
          </a:prstGeom>
        </p:spPr>
        <p:txBody>
          <a:bodyPr>
            <a:spAutoFit/>
          </a:bodyPr>
          <a:lstStyle/>
          <a:p>
            <a:pPr algn="ctr">
              <a:lnSpc>
                <a:spcPct val="115000"/>
              </a:lnSpc>
              <a:spcAft>
                <a:spcPts val="0"/>
              </a:spcAft>
              <a:defRPr/>
            </a:pPr>
            <a:r>
              <a:rPr lang="es-MX" sz="3200" b="1" i="1" dirty="0" err="1">
                <a:solidFill>
                  <a:srgbClr val="002060"/>
                </a:solidFill>
                <a:effectLst>
                  <a:outerShdw blurRad="38100" dist="38100" dir="2700000" algn="tl">
                    <a:srgbClr val="000000">
                      <a:alpha val="43137"/>
                    </a:srgbClr>
                  </a:outerShdw>
                </a:effectLst>
                <a:latin typeface="Arial Narrow"/>
                <a:ea typeface="Times New Roman"/>
                <a:cs typeface="Tahoma"/>
              </a:rPr>
              <a:t>Masiosare</a:t>
            </a:r>
            <a:r>
              <a:rPr lang="es-MX" sz="2000" b="1" i="1" dirty="0">
                <a:solidFill>
                  <a:srgbClr val="2A2A2A"/>
                </a:solidFill>
                <a:latin typeface="Arial Narrow"/>
                <a:ea typeface="Times New Roman"/>
                <a:cs typeface="Tahoma"/>
              </a:rPr>
              <a:t>, </a:t>
            </a:r>
          </a:p>
          <a:p>
            <a:pPr algn="ctr">
              <a:lnSpc>
                <a:spcPct val="115000"/>
              </a:lnSpc>
              <a:spcAft>
                <a:spcPts val="0"/>
              </a:spcAft>
              <a:defRPr/>
            </a:pPr>
            <a:r>
              <a:rPr lang="es-MX" sz="2000" b="1" i="1" dirty="0">
                <a:solidFill>
                  <a:srgbClr val="2A2A2A"/>
                </a:solidFill>
                <a:latin typeface="Arial Narrow"/>
                <a:ea typeface="Times New Roman"/>
                <a:cs typeface="Tahoma"/>
              </a:rPr>
              <a:t>ese extraño enemigo del que se </a:t>
            </a:r>
            <a:r>
              <a:rPr lang="es-MX" sz="2000" b="1" i="1" dirty="0">
                <a:solidFill>
                  <a:srgbClr val="2A2A2A"/>
                </a:solidFill>
                <a:latin typeface="Arial Narrow"/>
                <a:ea typeface="Times New Roman"/>
                <a:cs typeface="Tahoma"/>
              </a:rPr>
              <a:t>hace</a:t>
            </a:r>
          </a:p>
          <a:p>
            <a:pPr algn="ctr">
              <a:lnSpc>
                <a:spcPct val="115000"/>
              </a:lnSpc>
              <a:spcAft>
                <a:spcPts val="0"/>
              </a:spcAft>
              <a:defRPr/>
            </a:pPr>
            <a:r>
              <a:rPr lang="es-MX" sz="2000" b="1" i="1" dirty="0">
                <a:solidFill>
                  <a:srgbClr val="2A2A2A"/>
                </a:solidFill>
                <a:latin typeface="Arial Narrow"/>
                <a:ea typeface="Times New Roman"/>
                <a:cs typeface="Tahoma"/>
              </a:rPr>
              <a:t> </a:t>
            </a:r>
            <a:r>
              <a:rPr lang="es-MX" sz="2000" b="1" i="1" dirty="0">
                <a:solidFill>
                  <a:srgbClr val="2A2A2A"/>
                </a:solidFill>
                <a:latin typeface="Arial Narrow"/>
                <a:ea typeface="Times New Roman"/>
                <a:cs typeface="Tahoma"/>
              </a:rPr>
              <a:t>mención en nuestro himno nacional, </a:t>
            </a:r>
          </a:p>
          <a:p>
            <a:pPr algn="ctr">
              <a:lnSpc>
                <a:spcPct val="115000"/>
              </a:lnSpc>
              <a:spcAft>
                <a:spcPts val="0"/>
              </a:spcAft>
              <a:defRPr/>
            </a:pPr>
            <a:r>
              <a:rPr lang="es-MX" sz="2000" b="1" i="1" dirty="0">
                <a:solidFill>
                  <a:srgbClr val="2A2A2A"/>
                </a:solidFill>
                <a:latin typeface="Arial Narrow"/>
                <a:ea typeface="Times New Roman"/>
                <a:cs typeface="Tahoma"/>
              </a:rPr>
              <a:t>ha reaparecido y está nuevamente </a:t>
            </a:r>
          </a:p>
          <a:p>
            <a:pPr algn="ctr">
              <a:lnSpc>
                <a:spcPct val="115000"/>
              </a:lnSpc>
              <a:spcAft>
                <a:spcPts val="0"/>
              </a:spcAft>
              <a:defRPr/>
            </a:pPr>
            <a:r>
              <a:rPr lang="es-MX" sz="2000" b="1" i="1" dirty="0">
                <a:solidFill>
                  <a:srgbClr val="2A2A2A"/>
                </a:solidFill>
                <a:latin typeface="Arial Narrow"/>
                <a:ea typeface="Times New Roman"/>
                <a:cs typeface="Tahoma"/>
              </a:rPr>
              <a:t>entre nosotros: </a:t>
            </a:r>
          </a:p>
          <a:p>
            <a:pPr algn="ctr">
              <a:lnSpc>
                <a:spcPct val="115000"/>
              </a:lnSpc>
              <a:spcAft>
                <a:spcPts val="0"/>
              </a:spcAft>
              <a:defRPr/>
            </a:pPr>
            <a:r>
              <a:rPr lang="es-MX" sz="2000" b="1" i="1" dirty="0">
                <a:solidFill>
                  <a:srgbClr val="2A2A2A"/>
                </a:solidFill>
                <a:latin typeface="Arial Narrow"/>
                <a:ea typeface="Times New Roman"/>
                <a:cs typeface="Tahoma"/>
              </a:rPr>
              <a:t>profanó con su planta nuestro suelo </a:t>
            </a:r>
          </a:p>
          <a:p>
            <a:pPr algn="ctr">
              <a:lnSpc>
                <a:spcPct val="115000"/>
              </a:lnSpc>
              <a:spcAft>
                <a:spcPts val="0"/>
              </a:spcAft>
              <a:defRPr/>
            </a:pPr>
            <a:r>
              <a:rPr lang="es-MX" sz="2000" b="1" i="1" dirty="0">
                <a:solidFill>
                  <a:srgbClr val="2A2A2A"/>
                </a:solidFill>
                <a:latin typeface="Arial Narrow"/>
                <a:ea typeface="Times New Roman"/>
                <a:cs typeface="Tahoma"/>
              </a:rPr>
              <a:t>y está listo para destruir a México.</a:t>
            </a:r>
            <a:endParaRPr lang="es-MX" sz="2000" dirty="0">
              <a:latin typeface="Arial" pitchFamily="34" charset="0"/>
            </a:endParaRPr>
          </a:p>
        </p:txBody>
      </p:sp>
      <p:sp>
        <p:nvSpPr>
          <p:cNvPr id="9" name="8 Rectángulo"/>
          <p:cNvSpPr/>
          <p:nvPr/>
        </p:nvSpPr>
        <p:spPr>
          <a:xfrm>
            <a:off x="4679950" y="3883025"/>
            <a:ext cx="4284663" cy="2570163"/>
          </a:xfrm>
          <a:prstGeom prst="rect">
            <a:avLst/>
          </a:prstGeom>
        </p:spPr>
        <p:txBody>
          <a:bodyPr>
            <a:spAutoFit/>
          </a:bodyPr>
          <a:lstStyle/>
          <a:p>
            <a:pPr algn="ctr">
              <a:lnSpc>
                <a:spcPct val="115000"/>
              </a:lnSpc>
              <a:spcAft>
                <a:spcPts val="0"/>
              </a:spcAft>
              <a:defRPr/>
            </a:pPr>
            <a:r>
              <a:rPr lang="es-MX" sz="2000" b="1" i="1" dirty="0">
                <a:solidFill>
                  <a:srgbClr val="2A2A2A"/>
                </a:solidFill>
                <a:latin typeface="Arial Narrow"/>
                <a:ea typeface="Times New Roman"/>
                <a:cs typeface="Tahoma"/>
              </a:rPr>
              <a:t>Lo triste es que </a:t>
            </a:r>
            <a:r>
              <a:rPr lang="es-MX" sz="2000" b="1" i="1" dirty="0" err="1">
                <a:solidFill>
                  <a:srgbClr val="2A2A2A"/>
                </a:solidFill>
                <a:effectLst>
                  <a:outerShdw blurRad="38100" dist="38100" dir="2700000" algn="tl">
                    <a:srgbClr val="000000">
                      <a:alpha val="43137"/>
                    </a:srgbClr>
                  </a:outerShdw>
                </a:effectLst>
                <a:latin typeface="Arial Narrow"/>
                <a:ea typeface="Times New Roman"/>
                <a:cs typeface="Tahoma"/>
              </a:rPr>
              <a:t>Masiosare</a:t>
            </a:r>
            <a:r>
              <a:rPr lang="es-MX" sz="2000" b="1" i="1" dirty="0">
                <a:solidFill>
                  <a:srgbClr val="2A2A2A"/>
                </a:solidFill>
                <a:effectLst>
                  <a:outerShdw blurRad="38100" dist="38100" dir="2700000" algn="tl">
                    <a:srgbClr val="000000">
                      <a:alpha val="43137"/>
                    </a:srgbClr>
                  </a:outerShdw>
                </a:effectLst>
                <a:latin typeface="Arial Narrow"/>
                <a:ea typeface="Times New Roman"/>
                <a:cs typeface="Tahoma"/>
              </a:rPr>
              <a:t> </a:t>
            </a:r>
            <a:r>
              <a:rPr lang="es-MX" sz="2000" b="1" i="1" dirty="0">
                <a:solidFill>
                  <a:srgbClr val="2A2A2A"/>
                </a:solidFill>
                <a:latin typeface="Arial Narrow"/>
                <a:ea typeface="Times New Roman"/>
                <a:cs typeface="Tahoma"/>
              </a:rPr>
              <a:t>es extraño </a:t>
            </a:r>
            <a:endParaRPr lang="es-MX" sz="2000" b="1" i="1" dirty="0">
              <a:solidFill>
                <a:srgbClr val="2A2A2A"/>
              </a:solidFill>
              <a:latin typeface="Arial Narrow"/>
              <a:ea typeface="Times New Roman"/>
              <a:cs typeface="Tahoma"/>
            </a:endParaRPr>
          </a:p>
          <a:p>
            <a:pPr algn="ctr">
              <a:lnSpc>
                <a:spcPct val="115000"/>
              </a:lnSpc>
              <a:spcAft>
                <a:spcPts val="0"/>
              </a:spcAft>
              <a:defRPr/>
            </a:pPr>
            <a:r>
              <a:rPr lang="es-MX" sz="2000" b="1" i="1" dirty="0">
                <a:solidFill>
                  <a:srgbClr val="2A2A2A"/>
                </a:solidFill>
                <a:latin typeface="Arial Narrow"/>
                <a:ea typeface="Times New Roman"/>
                <a:cs typeface="Tahoma"/>
              </a:rPr>
              <a:t>pero </a:t>
            </a:r>
            <a:r>
              <a:rPr lang="es-MX" sz="2000" b="1" i="1" dirty="0">
                <a:solidFill>
                  <a:srgbClr val="2A2A2A"/>
                </a:solidFill>
                <a:latin typeface="Arial Narrow"/>
                <a:ea typeface="Times New Roman"/>
                <a:cs typeface="Tahoma"/>
              </a:rPr>
              <a:t>no extranjero y de hecho </a:t>
            </a:r>
          </a:p>
          <a:p>
            <a:pPr algn="ctr">
              <a:lnSpc>
                <a:spcPct val="115000"/>
              </a:lnSpc>
              <a:spcAft>
                <a:spcPts val="0"/>
              </a:spcAft>
              <a:defRPr/>
            </a:pPr>
            <a:r>
              <a:rPr lang="es-MX" sz="2000" b="1" i="1" dirty="0">
                <a:solidFill>
                  <a:srgbClr val="2A2A2A"/>
                </a:solidFill>
                <a:latin typeface="Arial Narrow"/>
                <a:ea typeface="Times New Roman"/>
                <a:cs typeface="Tahoma"/>
              </a:rPr>
              <a:t>ha estado eternamente entre nosotros; </a:t>
            </a:r>
          </a:p>
          <a:p>
            <a:pPr algn="ctr">
              <a:lnSpc>
                <a:spcPct val="115000"/>
              </a:lnSpc>
              <a:spcAft>
                <a:spcPts val="0"/>
              </a:spcAft>
              <a:defRPr/>
            </a:pPr>
            <a:r>
              <a:rPr lang="es-MX" sz="2000" b="1" i="1" dirty="0">
                <a:solidFill>
                  <a:srgbClr val="2A2A2A"/>
                </a:solidFill>
                <a:latin typeface="Arial Narrow"/>
                <a:ea typeface="Times New Roman"/>
                <a:cs typeface="Tahoma"/>
              </a:rPr>
              <a:t>el principal y más terrible enemigo </a:t>
            </a:r>
          </a:p>
          <a:p>
            <a:pPr algn="ctr">
              <a:lnSpc>
                <a:spcPct val="115000"/>
              </a:lnSpc>
              <a:spcAft>
                <a:spcPts val="0"/>
              </a:spcAft>
              <a:defRPr/>
            </a:pPr>
            <a:r>
              <a:rPr lang="es-MX" sz="2000" b="1" i="1" dirty="0">
                <a:solidFill>
                  <a:srgbClr val="2A2A2A"/>
                </a:solidFill>
                <a:latin typeface="Arial Narrow"/>
                <a:ea typeface="Times New Roman"/>
                <a:cs typeface="Tahoma"/>
              </a:rPr>
              <a:t>que ha tenido por siempre el mexicano </a:t>
            </a:r>
          </a:p>
          <a:p>
            <a:pPr algn="ctr">
              <a:lnSpc>
                <a:spcPct val="115000"/>
              </a:lnSpc>
              <a:spcAft>
                <a:spcPts val="0"/>
              </a:spcAft>
              <a:defRPr/>
            </a:pPr>
            <a:r>
              <a:rPr lang="es-MX" sz="2000" b="1" i="1" dirty="0">
                <a:solidFill>
                  <a:srgbClr val="2A2A2A"/>
                </a:solidFill>
                <a:latin typeface="Arial Narrow"/>
                <a:ea typeface="Times New Roman"/>
                <a:cs typeface="Tahoma"/>
              </a:rPr>
              <a:t>y es el mexicano de al lado, </a:t>
            </a:r>
          </a:p>
          <a:p>
            <a:pPr algn="ctr">
              <a:lnSpc>
                <a:spcPct val="115000"/>
              </a:lnSpc>
              <a:spcAft>
                <a:spcPts val="0"/>
              </a:spcAft>
              <a:defRPr/>
            </a:pPr>
            <a:r>
              <a:rPr lang="es-MX" sz="2000" b="1" i="1" dirty="0">
                <a:solidFill>
                  <a:srgbClr val="2A2A2A"/>
                </a:solidFill>
                <a:latin typeface="Arial Narrow"/>
                <a:ea typeface="Times New Roman"/>
                <a:cs typeface="Tahoma"/>
              </a:rPr>
              <a:t>dispuesto a hacerlo pedazos.</a:t>
            </a:r>
            <a:endParaRPr lang="es-MX" sz="2000" dirty="0">
              <a:latin typeface="Arial" pitchFamily="34" charset="0"/>
            </a:endParaRPr>
          </a:p>
        </p:txBody>
      </p:sp>
      <p:pic>
        <p:nvPicPr>
          <p:cNvPr id="229378" name="Picture 2" descr="M:\()  Musica\[]  Musica gifs\escudo mexico fc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9306"/>
            <a:ext cx="4572000" cy="3429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29379" name="Picture 3" descr="C:\Users\capiA\Desktop\peleadiputadosmexic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29000"/>
            <a:ext cx="4572000" cy="3429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6" name="5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2000" advTm="0">
        <p:checker/>
      </p:transition>
    </mc:Choice>
    <mc:Fallback>
      <p:transition spd="slow" advTm="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229378"/>
                                        </p:tgtEl>
                                        <p:attrNameLst>
                                          <p:attrName>style.visibility</p:attrName>
                                        </p:attrNameLst>
                                      </p:cBhvr>
                                      <p:to>
                                        <p:strVal val="visible"/>
                                      </p:to>
                                    </p:set>
                                    <p:anim calcmode="lin" valueType="num">
                                      <p:cBhvr additive="base">
                                        <p:cTn id="7" dur="22000" fill="hold"/>
                                        <p:tgtEl>
                                          <p:spTgt spid="229378"/>
                                        </p:tgtEl>
                                        <p:attrNameLst>
                                          <p:attrName>ppt_x</p:attrName>
                                        </p:attrNameLst>
                                      </p:cBhvr>
                                      <p:tavLst>
                                        <p:tav tm="0">
                                          <p:val>
                                            <p:strVal val="1+#ppt_w/2"/>
                                          </p:val>
                                        </p:tav>
                                        <p:tav tm="100000">
                                          <p:val>
                                            <p:strVal val="#ppt_x"/>
                                          </p:val>
                                        </p:tav>
                                      </p:tavLst>
                                    </p:anim>
                                    <p:anim calcmode="lin" valueType="num">
                                      <p:cBhvr additive="base">
                                        <p:cTn id="8" dur="22000" fill="hold"/>
                                        <p:tgtEl>
                                          <p:spTgt spid="229378"/>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229378"/>
                                        </p:tgtEl>
                                        <p:attrNameLst>
                                          <p:attrName>style.visibility</p:attrName>
                                        </p:attrNameLst>
                                      </p:cBhvr>
                                      <p:to>
                                        <p:strVal val="visible"/>
                                      </p:to>
                                    </p:set>
                                    <p:anim calcmode="lin" valueType="num">
                                      <p:cBhvr>
                                        <p:cTn id="11" dur="22000" fill="hold"/>
                                        <p:tgtEl>
                                          <p:spTgt spid="229378"/>
                                        </p:tgtEl>
                                        <p:attrNameLst>
                                          <p:attrName>ppt_w</p:attrName>
                                        </p:attrNameLst>
                                      </p:cBhvr>
                                      <p:tavLst>
                                        <p:tav tm="0">
                                          <p:val>
                                            <p:fltVal val="0"/>
                                          </p:val>
                                        </p:tav>
                                        <p:tav tm="100000">
                                          <p:val>
                                            <p:strVal val="#ppt_w"/>
                                          </p:val>
                                        </p:tav>
                                      </p:tavLst>
                                    </p:anim>
                                    <p:anim calcmode="lin" valueType="num">
                                      <p:cBhvr>
                                        <p:cTn id="12" dur="22000" fill="hold"/>
                                        <p:tgtEl>
                                          <p:spTgt spid="229378"/>
                                        </p:tgtEl>
                                        <p:attrNameLst>
                                          <p:attrName>ppt_h</p:attrName>
                                        </p:attrNameLst>
                                      </p:cBhvr>
                                      <p:tavLst>
                                        <p:tav tm="0">
                                          <p:val>
                                            <p:fltVal val="0"/>
                                          </p:val>
                                        </p:tav>
                                        <p:tav tm="100000">
                                          <p:val>
                                            <p:strVal val="#ppt_h"/>
                                          </p:val>
                                        </p:tav>
                                      </p:tavLst>
                                    </p:anim>
                                    <p:animEffect transition="in" filter="fade">
                                      <p:cBhvr>
                                        <p:cTn id="13" dur="22000"/>
                                        <p:tgtEl>
                                          <p:spTgt spid="229378"/>
                                        </p:tgtEl>
                                      </p:cBhvr>
                                    </p:animEffect>
                                  </p:childTnLst>
                                </p:cTn>
                              </p:par>
                              <p:par>
                                <p:cTn id="14" presetID="42" presetClass="entr" presetSubtype="0" fill="hold" grpId="0" nodeType="withEffect">
                                  <p:stCondLst>
                                    <p:cond delay="0"/>
                                  </p:stCondLst>
                                  <p:childTnLst>
                                    <p:set>
                                      <p:cBhvr>
                                        <p:cTn id="15" dur="1" fill="hold">
                                          <p:stCondLst>
                                            <p:cond delay="0"/>
                                          </p:stCondLst>
                                        </p:cTn>
                                        <p:tgtEl>
                                          <p:spTgt spid="2">
                                            <p:txEl>
                                              <p:pRg st="0" end="0"/>
                                            </p:txEl>
                                          </p:spTgt>
                                        </p:tgtEl>
                                        <p:attrNameLst>
                                          <p:attrName>style.visibility</p:attrName>
                                        </p:attrNameLst>
                                      </p:cBhvr>
                                      <p:to>
                                        <p:strVal val="visible"/>
                                      </p:to>
                                    </p:set>
                                    <p:animEffect transition="in" filter="fade">
                                      <p:cBhvr>
                                        <p:cTn id="16" dur="3000"/>
                                        <p:tgtEl>
                                          <p:spTgt spid="2">
                                            <p:txEl>
                                              <p:pRg st="0" end="0"/>
                                            </p:txEl>
                                          </p:spTgt>
                                        </p:tgtEl>
                                      </p:cBhvr>
                                    </p:animEffect>
                                    <p:anim calcmode="lin" valueType="num">
                                      <p:cBhvr>
                                        <p:cTn id="17" dur="3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8" dur="3000" fill="hold"/>
                                        <p:tgtEl>
                                          <p:spTgt spid="2">
                                            <p:txEl>
                                              <p:pRg st="0" end="0"/>
                                            </p:txEl>
                                          </p:spTgt>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4500"/>
                                  </p:stCondLst>
                                  <p:childTnLst>
                                    <p:set>
                                      <p:cBhvr>
                                        <p:cTn id="20" dur="1" fill="hold">
                                          <p:stCondLst>
                                            <p:cond delay="0"/>
                                          </p:stCondLst>
                                        </p:cTn>
                                        <p:tgtEl>
                                          <p:spTgt spid="2">
                                            <p:txEl>
                                              <p:pRg st="1" end="1"/>
                                            </p:txEl>
                                          </p:spTgt>
                                        </p:tgtEl>
                                        <p:attrNameLst>
                                          <p:attrName>style.visibility</p:attrName>
                                        </p:attrNameLst>
                                      </p:cBhvr>
                                      <p:to>
                                        <p:strVal val="visible"/>
                                      </p:to>
                                    </p:set>
                                    <p:animEffect transition="in" filter="fade">
                                      <p:cBhvr>
                                        <p:cTn id="21" dur="3000"/>
                                        <p:tgtEl>
                                          <p:spTgt spid="2">
                                            <p:txEl>
                                              <p:pRg st="1" end="1"/>
                                            </p:txEl>
                                          </p:spTgt>
                                        </p:tgtEl>
                                      </p:cBhvr>
                                    </p:animEffect>
                                    <p:anim calcmode="lin" valueType="num">
                                      <p:cBhvr>
                                        <p:cTn id="22"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3" dur="3000" fill="hold"/>
                                        <p:tgtEl>
                                          <p:spTgt spid="2">
                                            <p:txEl>
                                              <p:pRg st="1" end="1"/>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7500"/>
                                  </p:stCondLst>
                                  <p:childTnLst>
                                    <p:set>
                                      <p:cBhvr>
                                        <p:cTn id="25" dur="1" fill="hold">
                                          <p:stCondLst>
                                            <p:cond delay="0"/>
                                          </p:stCondLst>
                                        </p:cTn>
                                        <p:tgtEl>
                                          <p:spTgt spid="2">
                                            <p:txEl>
                                              <p:pRg st="2" end="2"/>
                                            </p:txEl>
                                          </p:spTgt>
                                        </p:tgtEl>
                                        <p:attrNameLst>
                                          <p:attrName>style.visibility</p:attrName>
                                        </p:attrNameLst>
                                      </p:cBhvr>
                                      <p:to>
                                        <p:strVal val="visible"/>
                                      </p:to>
                                    </p:set>
                                    <p:animEffect transition="in" filter="fade">
                                      <p:cBhvr>
                                        <p:cTn id="26" dur="3000"/>
                                        <p:tgtEl>
                                          <p:spTgt spid="2">
                                            <p:txEl>
                                              <p:pRg st="2" end="2"/>
                                            </p:txEl>
                                          </p:spTgt>
                                        </p:tgtEl>
                                      </p:cBhvr>
                                    </p:animEffect>
                                    <p:anim calcmode="lin" valueType="num">
                                      <p:cBhvr>
                                        <p:cTn id="27" dur="3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8" dur="3000" fill="hold"/>
                                        <p:tgtEl>
                                          <p:spTgt spid="2">
                                            <p:txEl>
                                              <p:pRg st="2" end="2"/>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10500"/>
                                  </p:stCondLst>
                                  <p:childTnLst>
                                    <p:set>
                                      <p:cBhvr>
                                        <p:cTn id="30" dur="1" fill="hold">
                                          <p:stCondLst>
                                            <p:cond delay="0"/>
                                          </p:stCondLst>
                                        </p:cTn>
                                        <p:tgtEl>
                                          <p:spTgt spid="2">
                                            <p:txEl>
                                              <p:pRg st="3" end="3"/>
                                            </p:txEl>
                                          </p:spTgt>
                                        </p:tgtEl>
                                        <p:attrNameLst>
                                          <p:attrName>style.visibility</p:attrName>
                                        </p:attrNameLst>
                                      </p:cBhvr>
                                      <p:to>
                                        <p:strVal val="visible"/>
                                      </p:to>
                                    </p:set>
                                    <p:animEffect transition="in" filter="fade">
                                      <p:cBhvr>
                                        <p:cTn id="31" dur="3000"/>
                                        <p:tgtEl>
                                          <p:spTgt spid="2">
                                            <p:txEl>
                                              <p:pRg st="3" end="3"/>
                                            </p:txEl>
                                          </p:spTgt>
                                        </p:tgtEl>
                                      </p:cBhvr>
                                    </p:animEffect>
                                    <p:anim calcmode="lin" valueType="num">
                                      <p:cBhvr>
                                        <p:cTn id="32" dur="3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3" dur="3000" fill="hold"/>
                                        <p:tgtEl>
                                          <p:spTgt spid="2">
                                            <p:txEl>
                                              <p:pRg st="3" end="3"/>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13500"/>
                                  </p:stCondLst>
                                  <p:childTnLst>
                                    <p:set>
                                      <p:cBhvr>
                                        <p:cTn id="35" dur="1" fill="hold">
                                          <p:stCondLst>
                                            <p:cond delay="0"/>
                                          </p:stCondLst>
                                        </p:cTn>
                                        <p:tgtEl>
                                          <p:spTgt spid="2">
                                            <p:txEl>
                                              <p:pRg st="4" end="4"/>
                                            </p:txEl>
                                          </p:spTgt>
                                        </p:tgtEl>
                                        <p:attrNameLst>
                                          <p:attrName>style.visibility</p:attrName>
                                        </p:attrNameLst>
                                      </p:cBhvr>
                                      <p:to>
                                        <p:strVal val="visible"/>
                                      </p:to>
                                    </p:set>
                                    <p:animEffect transition="in" filter="fade">
                                      <p:cBhvr>
                                        <p:cTn id="36" dur="3000"/>
                                        <p:tgtEl>
                                          <p:spTgt spid="2">
                                            <p:txEl>
                                              <p:pRg st="4" end="4"/>
                                            </p:txEl>
                                          </p:spTgt>
                                        </p:tgtEl>
                                      </p:cBhvr>
                                    </p:animEffect>
                                    <p:anim calcmode="lin" valueType="num">
                                      <p:cBhvr>
                                        <p:cTn id="37" dur="3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8" dur="3000" fill="hold"/>
                                        <p:tgtEl>
                                          <p:spTgt spid="2">
                                            <p:txEl>
                                              <p:pRg st="4" end="4"/>
                                            </p:tx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7500"/>
                                  </p:stCondLst>
                                  <p:childTnLst>
                                    <p:set>
                                      <p:cBhvr>
                                        <p:cTn id="40" dur="1" fill="hold">
                                          <p:stCondLst>
                                            <p:cond delay="0"/>
                                          </p:stCondLst>
                                        </p:cTn>
                                        <p:tgtEl>
                                          <p:spTgt spid="2">
                                            <p:txEl>
                                              <p:pRg st="5" end="5"/>
                                            </p:txEl>
                                          </p:spTgt>
                                        </p:tgtEl>
                                        <p:attrNameLst>
                                          <p:attrName>style.visibility</p:attrName>
                                        </p:attrNameLst>
                                      </p:cBhvr>
                                      <p:to>
                                        <p:strVal val="visible"/>
                                      </p:to>
                                    </p:set>
                                    <p:animEffect transition="in" filter="fade">
                                      <p:cBhvr>
                                        <p:cTn id="41" dur="3000"/>
                                        <p:tgtEl>
                                          <p:spTgt spid="2">
                                            <p:txEl>
                                              <p:pRg st="5" end="5"/>
                                            </p:txEl>
                                          </p:spTgt>
                                        </p:tgtEl>
                                      </p:cBhvr>
                                    </p:animEffect>
                                    <p:anim calcmode="lin" valueType="num">
                                      <p:cBhvr>
                                        <p:cTn id="42" dur="3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3" dur="3000" fill="hold"/>
                                        <p:tgtEl>
                                          <p:spTgt spid="2">
                                            <p:txEl>
                                              <p:pRg st="5" end="5"/>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20500"/>
                                  </p:stCondLst>
                                  <p:childTnLst>
                                    <p:set>
                                      <p:cBhvr>
                                        <p:cTn id="45" dur="1" fill="hold">
                                          <p:stCondLst>
                                            <p:cond delay="0"/>
                                          </p:stCondLst>
                                        </p:cTn>
                                        <p:tgtEl>
                                          <p:spTgt spid="2">
                                            <p:txEl>
                                              <p:pRg st="6" end="6"/>
                                            </p:txEl>
                                          </p:spTgt>
                                        </p:tgtEl>
                                        <p:attrNameLst>
                                          <p:attrName>style.visibility</p:attrName>
                                        </p:attrNameLst>
                                      </p:cBhvr>
                                      <p:to>
                                        <p:strVal val="visible"/>
                                      </p:to>
                                    </p:set>
                                    <p:animEffect transition="in" filter="fade">
                                      <p:cBhvr>
                                        <p:cTn id="46" dur="3000"/>
                                        <p:tgtEl>
                                          <p:spTgt spid="2">
                                            <p:txEl>
                                              <p:pRg st="6" end="6"/>
                                            </p:txEl>
                                          </p:spTgt>
                                        </p:tgtEl>
                                      </p:cBhvr>
                                    </p:animEffect>
                                    <p:anim calcmode="lin" valueType="num">
                                      <p:cBhvr>
                                        <p:cTn id="47" dur="3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8" dur="3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49" fill="hold" nodeType="afterGroup">
                            <p:stCondLst>
                              <p:cond delay="23500"/>
                            </p:stCondLst>
                            <p:childTnLst>
                              <p:par>
                                <p:cTn id="50" presetID="8" presetClass="entr" presetSubtype="32" fill="hold" nodeType="afterEffect">
                                  <p:stCondLst>
                                    <p:cond delay="0"/>
                                  </p:stCondLst>
                                  <p:childTnLst>
                                    <p:set>
                                      <p:cBhvr>
                                        <p:cTn id="51" dur="1" fill="hold">
                                          <p:stCondLst>
                                            <p:cond delay="0"/>
                                          </p:stCondLst>
                                        </p:cTn>
                                        <p:tgtEl>
                                          <p:spTgt spid="229379"/>
                                        </p:tgtEl>
                                        <p:attrNameLst>
                                          <p:attrName>style.visibility</p:attrName>
                                        </p:attrNameLst>
                                      </p:cBhvr>
                                      <p:to>
                                        <p:strVal val="visible"/>
                                      </p:to>
                                    </p:set>
                                    <p:animEffect transition="in" filter="diamond(out)">
                                      <p:cBhvr>
                                        <p:cTn id="52" dur="25000"/>
                                        <p:tgtEl>
                                          <p:spTgt spid="229379"/>
                                        </p:tgtEl>
                                      </p:cBhvr>
                                    </p:animEffect>
                                  </p:childTnLst>
                                </p:cTn>
                              </p:par>
                              <p:par>
                                <p:cTn id="53" presetID="42" presetClass="entr" presetSubtype="0" fill="hold" grpId="0" nodeType="withEffect">
                                  <p:stCondLst>
                                    <p:cond delay="1000"/>
                                  </p:stCondLst>
                                  <p:childTnLst>
                                    <p:set>
                                      <p:cBhvr>
                                        <p:cTn id="54" dur="1" fill="hold">
                                          <p:stCondLst>
                                            <p:cond delay="0"/>
                                          </p:stCondLst>
                                        </p:cTn>
                                        <p:tgtEl>
                                          <p:spTgt spid="9">
                                            <p:txEl>
                                              <p:pRg st="0" end="0"/>
                                            </p:txEl>
                                          </p:spTgt>
                                        </p:tgtEl>
                                        <p:attrNameLst>
                                          <p:attrName>style.visibility</p:attrName>
                                        </p:attrNameLst>
                                      </p:cBhvr>
                                      <p:to>
                                        <p:strVal val="visible"/>
                                      </p:to>
                                    </p:set>
                                    <p:animEffect transition="in" filter="fade">
                                      <p:cBhvr>
                                        <p:cTn id="55" dur="3000"/>
                                        <p:tgtEl>
                                          <p:spTgt spid="9">
                                            <p:txEl>
                                              <p:pRg st="0" end="0"/>
                                            </p:txEl>
                                          </p:spTgt>
                                        </p:tgtEl>
                                      </p:cBhvr>
                                    </p:animEffect>
                                    <p:anim calcmode="lin" valueType="num">
                                      <p:cBhvr>
                                        <p:cTn id="56" dur="3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7" dur="3000" fill="hold"/>
                                        <p:tgtEl>
                                          <p:spTgt spid="9">
                                            <p:txEl>
                                              <p:pRg st="0" end="0"/>
                                            </p:txEl>
                                          </p:spTgt>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4000"/>
                                  </p:stCondLst>
                                  <p:childTnLst>
                                    <p:set>
                                      <p:cBhvr>
                                        <p:cTn id="59" dur="1" fill="hold">
                                          <p:stCondLst>
                                            <p:cond delay="0"/>
                                          </p:stCondLst>
                                        </p:cTn>
                                        <p:tgtEl>
                                          <p:spTgt spid="9">
                                            <p:txEl>
                                              <p:pRg st="1" end="1"/>
                                            </p:txEl>
                                          </p:spTgt>
                                        </p:tgtEl>
                                        <p:attrNameLst>
                                          <p:attrName>style.visibility</p:attrName>
                                        </p:attrNameLst>
                                      </p:cBhvr>
                                      <p:to>
                                        <p:strVal val="visible"/>
                                      </p:to>
                                    </p:set>
                                    <p:animEffect transition="in" filter="fade">
                                      <p:cBhvr>
                                        <p:cTn id="60" dur="3000"/>
                                        <p:tgtEl>
                                          <p:spTgt spid="9">
                                            <p:txEl>
                                              <p:pRg st="1" end="1"/>
                                            </p:txEl>
                                          </p:spTgt>
                                        </p:tgtEl>
                                      </p:cBhvr>
                                    </p:animEffect>
                                    <p:anim calcmode="lin" valueType="num">
                                      <p:cBhvr>
                                        <p:cTn id="61" dur="3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62" dur="3000" fill="hold"/>
                                        <p:tgtEl>
                                          <p:spTgt spid="9">
                                            <p:txEl>
                                              <p:pRg st="1" end="1"/>
                                            </p:txEl>
                                          </p:spTgt>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7000"/>
                                  </p:stCondLst>
                                  <p:childTnLst>
                                    <p:set>
                                      <p:cBhvr>
                                        <p:cTn id="64" dur="1" fill="hold">
                                          <p:stCondLst>
                                            <p:cond delay="0"/>
                                          </p:stCondLst>
                                        </p:cTn>
                                        <p:tgtEl>
                                          <p:spTgt spid="9">
                                            <p:txEl>
                                              <p:pRg st="2" end="2"/>
                                            </p:txEl>
                                          </p:spTgt>
                                        </p:tgtEl>
                                        <p:attrNameLst>
                                          <p:attrName>style.visibility</p:attrName>
                                        </p:attrNameLst>
                                      </p:cBhvr>
                                      <p:to>
                                        <p:strVal val="visible"/>
                                      </p:to>
                                    </p:set>
                                    <p:animEffect transition="in" filter="fade">
                                      <p:cBhvr>
                                        <p:cTn id="65" dur="3000"/>
                                        <p:tgtEl>
                                          <p:spTgt spid="9">
                                            <p:txEl>
                                              <p:pRg st="2" end="2"/>
                                            </p:txEl>
                                          </p:spTgt>
                                        </p:tgtEl>
                                      </p:cBhvr>
                                    </p:animEffect>
                                    <p:anim calcmode="lin" valueType="num">
                                      <p:cBhvr>
                                        <p:cTn id="66" dur="3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67" dur="3000" fill="hold"/>
                                        <p:tgtEl>
                                          <p:spTgt spid="9">
                                            <p:txEl>
                                              <p:pRg st="2" end="2"/>
                                            </p:txEl>
                                          </p:spTgt>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10000"/>
                                  </p:stCondLst>
                                  <p:childTnLst>
                                    <p:set>
                                      <p:cBhvr>
                                        <p:cTn id="69" dur="1" fill="hold">
                                          <p:stCondLst>
                                            <p:cond delay="0"/>
                                          </p:stCondLst>
                                        </p:cTn>
                                        <p:tgtEl>
                                          <p:spTgt spid="9">
                                            <p:txEl>
                                              <p:pRg st="3" end="3"/>
                                            </p:txEl>
                                          </p:spTgt>
                                        </p:tgtEl>
                                        <p:attrNameLst>
                                          <p:attrName>style.visibility</p:attrName>
                                        </p:attrNameLst>
                                      </p:cBhvr>
                                      <p:to>
                                        <p:strVal val="visible"/>
                                      </p:to>
                                    </p:set>
                                    <p:animEffect transition="in" filter="fade">
                                      <p:cBhvr>
                                        <p:cTn id="70" dur="3000"/>
                                        <p:tgtEl>
                                          <p:spTgt spid="9">
                                            <p:txEl>
                                              <p:pRg st="3" end="3"/>
                                            </p:txEl>
                                          </p:spTgt>
                                        </p:tgtEl>
                                      </p:cBhvr>
                                    </p:animEffect>
                                    <p:anim calcmode="lin" valueType="num">
                                      <p:cBhvr>
                                        <p:cTn id="71" dur="3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72" dur="3000" fill="hold"/>
                                        <p:tgtEl>
                                          <p:spTgt spid="9">
                                            <p:txEl>
                                              <p:pRg st="3" end="3"/>
                                            </p:txEl>
                                          </p:spTgt>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12750"/>
                                  </p:stCondLst>
                                  <p:childTnLst>
                                    <p:set>
                                      <p:cBhvr>
                                        <p:cTn id="74" dur="1" fill="hold">
                                          <p:stCondLst>
                                            <p:cond delay="0"/>
                                          </p:stCondLst>
                                        </p:cTn>
                                        <p:tgtEl>
                                          <p:spTgt spid="9">
                                            <p:txEl>
                                              <p:pRg st="4" end="4"/>
                                            </p:txEl>
                                          </p:spTgt>
                                        </p:tgtEl>
                                        <p:attrNameLst>
                                          <p:attrName>style.visibility</p:attrName>
                                        </p:attrNameLst>
                                      </p:cBhvr>
                                      <p:to>
                                        <p:strVal val="visible"/>
                                      </p:to>
                                    </p:set>
                                    <p:animEffect transition="in" filter="fade">
                                      <p:cBhvr>
                                        <p:cTn id="75" dur="3000"/>
                                        <p:tgtEl>
                                          <p:spTgt spid="9">
                                            <p:txEl>
                                              <p:pRg st="4" end="4"/>
                                            </p:txEl>
                                          </p:spTgt>
                                        </p:tgtEl>
                                      </p:cBhvr>
                                    </p:animEffect>
                                    <p:anim calcmode="lin" valueType="num">
                                      <p:cBhvr>
                                        <p:cTn id="76" dur="3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77" dur="3000" fill="hold"/>
                                        <p:tgtEl>
                                          <p:spTgt spid="9">
                                            <p:txEl>
                                              <p:pRg st="4" end="4"/>
                                            </p:txEl>
                                          </p:spTgt>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15750"/>
                                  </p:stCondLst>
                                  <p:childTnLst>
                                    <p:set>
                                      <p:cBhvr>
                                        <p:cTn id="79" dur="1" fill="hold">
                                          <p:stCondLst>
                                            <p:cond delay="0"/>
                                          </p:stCondLst>
                                        </p:cTn>
                                        <p:tgtEl>
                                          <p:spTgt spid="9">
                                            <p:txEl>
                                              <p:pRg st="5" end="5"/>
                                            </p:txEl>
                                          </p:spTgt>
                                        </p:tgtEl>
                                        <p:attrNameLst>
                                          <p:attrName>style.visibility</p:attrName>
                                        </p:attrNameLst>
                                      </p:cBhvr>
                                      <p:to>
                                        <p:strVal val="visible"/>
                                      </p:to>
                                    </p:set>
                                    <p:animEffect transition="in" filter="fade">
                                      <p:cBhvr>
                                        <p:cTn id="80" dur="3000"/>
                                        <p:tgtEl>
                                          <p:spTgt spid="9">
                                            <p:txEl>
                                              <p:pRg st="5" end="5"/>
                                            </p:txEl>
                                          </p:spTgt>
                                        </p:tgtEl>
                                      </p:cBhvr>
                                    </p:animEffect>
                                    <p:anim calcmode="lin" valueType="num">
                                      <p:cBhvr>
                                        <p:cTn id="81" dur="3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82" dur="3000" fill="hold"/>
                                        <p:tgtEl>
                                          <p:spTgt spid="9">
                                            <p:txEl>
                                              <p:pRg st="5" end="5"/>
                                            </p:txEl>
                                          </p:spTgt>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18750"/>
                                  </p:stCondLst>
                                  <p:childTnLst>
                                    <p:set>
                                      <p:cBhvr>
                                        <p:cTn id="84" dur="1" fill="hold">
                                          <p:stCondLst>
                                            <p:cond delay="0"/>
                                          </p:stCondLst>
                                        </p:cTn>
                                        <p:tgtEl>
                                          <p:spTgt spid="9">
                                            <p:txEl>
                                              <p:pRg st="6" end="6"/>
                                            </p:txEl>
                                          </p:spTgt>
                                        </p:tgtEl>
                                        <p:attrNameLst>
                                          <p:attrName>style.visibility</p:attrName>
                                        </p:attrNameLst>
                                      </p:cBhvr>
                                      <p:to>
                                        <p:strVal val="visible"/>
                                      </p:to>
                                    </p:set>
                                    <p:animEffect transition="in" filter="fade">
                                      <p:cBhvr>
                                        <p:cTn id="85" dur="3000"/>
                                        <p:tgtEl>
                                          <p:spTgt spid="9">
                                            <p:txEl>
                                              <p:pRg st="6" end="6"/>
                                            </p:txEl>
                                          </p:spTgt>
                                        </p:tgtEl>
                                      </p:cBhvr>
                                    </p:animEffect>
                                    <p:anim calcmode="lin" valueType="num">
                                      <p:cBhvr>
                                        <p:cTn id="86" dur="3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87" dur="3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par>
                          <p:cTn id="88" fill="hold" nodeType="afterGroup">
                            <p:stCondLst>
                              <p:cond delay="48500"/>
                            </p:stCondLst>
                            <p:childTnLst>
                              <p:par>
                                <p:cTn id="89" presetID="1" presetClass="entr" presetSubtype="0" fill="hold" grpId="0" nodeType="afterEffect">
                                  <p:stCondLst>
                                    <p:cond delay="3000"/>
                                  </p:stCondLst>
                                  <p:childTnLst>
                                    <p:set>
                                      <p:cBhvr>
                                        <p:cTn id="9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9" grpId="0" build="p"/>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2770" name="3 Rectángulo"/>
          <p:cNvSpPr>
            <a:spLocks noChangeArrowheads="1"/>
          </p:cNvSpPr>
          <p:nvPr/>
        </p:nvSpPr>
        <p:spPr bwMode="auto">
          <a:xfrm>
            <a:off x="179388" y="260350"/>
            <a:ext cx="8785225" cy="327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Los mexicanos tenemos esa terrible y maravillosa tendencia a achacar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todos nuestros problemas a alguna misteriosa y maquiavélica fuerza ajena a nosotros:</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 perdemos el mundial porque el árbitro está en contra nuestra;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en las olimpiadas los jueces de la caminata están en contra de los mexicanos;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Fernando Platas no le cae bien a los jueces de clavados y por eso lo califican mal;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seríamos ricos si los españoles no nos hubieran conquistado;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seriamos potencia si los gringos no nos hubieran quitado el territorio del norte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hubiéramos ganado el mundial del 94 si Mejía Barón hubiera hecho los cambios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metido a Hugo Sánchez. </a:t>
            </a:r>
            <a:endParaRPr lang="es-MX" altLang="es-MX" sz="2000">
              <a:ea typeface="Times New Roman" pitchFamily="18" charset="0"/>
              <a:cs typeface="Tahoma" pitchFamily="34" charset="0"/>
            </a:endParaRPr>
          </a:p>
        </p:txBody>
      </p:sp>
      <p:sp>
        <p:nvSpPr>
          <p:cNvPr id="32771" name="4 Rectángulo"/>
          <p:cNvSpPr>
            <a:spLocks noChangeArrowheads="1"/>
          </p:cNvSpPr>
          <p:nvPr/>
        </p:nvSpPr>
        <p:spPr bwMode="auto">
          <a:xfrm>
            <a:off x="0" y="4221163"/>
            <a:ext cx="4572000" cy="186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Por supuesto, López Obrador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hubiera ganado si no fuera por el complot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de la derecha internacional orquestado,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con el cariño de siempre,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por el osito Bimbo.</a:t>
            </a:r>
            <a:endParaRPr lang="es-MX" altLang="es-MX" sz="2000">
              <a:ea typeface="Times New Roman" pitchFamily="18" charset="0"/>
              <a:cs typeface="Tahoma" pitchFamily="34" charset="0"/>
            </a:endParaRPr>
          </a:p>
        </p:txBody>
      </p:sp>
      <p:pic>
        <p:nvPicPr>
          <p:cNvPr id="227329" name="Picture 1" descr="C:\Users\capiA\Desktop\andrs-manuel-lpez-obrador-termina-su-periodo-como-presidente-legtimo-creando-un-nuevo-partid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3429000"/>
            <a:ext cx="4709939" cy="3421385"/>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5" name="4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2000" advTm="0">
        <p:newsflash/>
      </p:transition>
    </mc:Choice>
    <mc:Fallback>
      <p:transition spd="slow" advTm="0">
        <p:newsflash/>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2770">
                                            <p:txEl>
                                              <p:pRg st="0" end="0"/>
                                            </p:txEl>
                                          </p:spTgt>
                                        </p:tgtEl>
                                        <p:attrNameLst>
                                          <p:attrName>style.visibility</p:attrName>
                                        </p:attrNameLst>
                                      </p:cBhvr>
                                      <p:to>
                                        <p:strVal val="visible"/>
                                      </p:to>
                                    </p:set>
                                    <p:animEffect transition="in" filter="fade">
                                      <p:cBhvr>
                                        <p:cTn id="7" dur="4000"/>
                                        <p:tgtEl>
                                          <p:spTgt spid="32770">
                                            <p:txEl>
                                              <p:pRg st="0" end="0"/>
                                            </p:txEl>
                                          </p:spTgt>
                                        </p:tgtEl>
                                      </p:cBhvr>
                                    </p:animEffect>
                                    <p:anim calcmode="lin" valueType="num">
                                      <p:cBhvr>
                                        <p:cTn id="8" dur="4000" fill="hold"/>
                                        <p:tgtEl>
                                          <p:spTgt spid="32770">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32770">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32770">
                                            <p:txEl>
                                              <p:pRg st="1" end="1"/>
                                            </p:txEl>
                                          </p:spTgt>
                                        </p:tgtEl>
                                        <p:attrNameLst>
                                          <p:attrName>style.visibility</p:attrName>
                                        </p:attrNameLst>
                                      </p:cBhvr>
                                      <p:to>
                                        <p:strVal val="visible"/>
                                      </p:to>
                                    </p:set>
                                    <p:animEffect transition="in" filter="fade">
                                      <p:cBhvr>
                                        <p:cTn id="13" dur="4000"/>
                                        <p:tgtEl>
                                          <p:spTgt spid="32770">
                                            <p:txEl>
                                              <p:pRg st="1" end="1"/>
                                            </p:txEl>
                                          </p:spTgt>
                                        </p:tgtEl>
                                      </p:cBhvr>
                                    </p:animEffect>
                                    <p:anim calcmode="lin" valueType="num">
                                      <p:cBhvr>
                                        <p:cTn id="14" dur="4000" fill="hold"/>
                                        <p:tgtEl>
                                          <p:spTgt spid="32770">
                                            <p:txEl>
                                              <p:pRg st="1" end="1"/>
                                            </p:txEl>
                                          </p:spTgt>
                                        </p:tgtEl>
                                        <p:attrNameLst>
                                          <p:attrName>ppt_x</p:attrName>
                                        </p:attrNameLst>
                                      </p:cBhvr>
                                      <p:tavLst>
                                        <p:tav tm="0">
                                          <p:val>
                                            <p:strVal val="#ppt_x"/>
                                          </p:val>
                                        </p:tav>
                                        <p:tav tm="100000">
                                          <p:val>
                                            <p:strVal val="#ppt_x"/>
                                          </p:val>
                                        </p:tav>
                                      </p:tavLst>
                                    </p:anim>
                                    <p:anim calcmode="lin" valueType="num">
                                      <p:cBhvr>
                                        <p:cTn id="15" dur="4000" fill="hold"/>
                                        <p:tgtEl>
                                          <p:spTgt spid="32770">
                                            <p:txEl>
                                              <p:pRg st="1" end="1"/>
                                            </p:txEl>
                                          </p:spTgt>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32770">
                                            <p:txEl>
                                              <p:pRg st="2" end="2"/>
                                            </p:txEl>
                                          </p:spTgt>
                                        </p:tgtEl>
                                        <p:attrNameLst>
                                          <p:attrName>style.visibility</p:attrName>
                                        </p:attrNameLst>
                                      </p:cBhvr>
                                      <p:to>
                                        <p:strVal val="visible"/>
                                      </p:to>
                                    </p:set>
                                    <p:animEffect transition="in" filter="fade">
                                      <p:cBhvr>
                                        <p:cTn id="19" dur="4000"/>
                                        <p:tgtEl>
                                          <p:spTgt spid="32770">
                                            <p:txEl>
                                              <p:pRg st="2" end="2"/>
                                            </p:txEl>
                                          </p:spTgt>
                                        </p:tgtEl>
                                      </p:cBhvr>
                                    </p:animEffect>
                                    <p:anim calcmode="lin" valueType="num">
                                      <p:cBhvr>
                                        <p:cTn id="20" dur="4000" fill="hold"/>
                                        <p:tgtEl>
                                          <p:spTgt spid="32770">
                                            <p:txEl>
                                              <p:pRg st="2" end="2"/>
                                            </p:txEl>
                                          </p:spTgt>
                                        </p:tgtEl>
                                        <p:attrNameLst>
                                          <p:attrName>ppt_x</p:attrName>
                                        </p:attrNameLst>
                                      </p:cBhvr>
                                      <p:tavLst>
                                        <p:tav tm="0">
                                          <p:val>
                                            <p:strVal val="#ppt_x"/>
                                          </p:val>
                                        </p:tav>
                                        <p:tav tm="100000">
                                          <p:val>
                                            <p:strVal val="#ppt_x"/>
                                          </p:val>
                                        </p:tav>
                                      </p:tavLst>
                                    </p:anim>
                                    <p:anim calcmode="lin" valueType="num">
                                      <p:cBhvr>
                                        <p:cTn id="21" dur="4000" fill="hold"/>
                                        <p:tgtEl>
                                          <p:spTgt spid="32770">
                                            <p:txEl>
                                              <p:pRg st="2" end="2"/>
                                            </p:txEl>
                                          </p:spTgt>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12000"/>
                            </p:stCondLst>
                            <p:childTnLst>
                              <p:par>
                                <p:cTn id="23" presetID="42" presetClass="entr" presetSubtype="0" fill="hold" grpId="0" nodeType="afterEffect">
                                  <p:stCondLst>
                                    <p:cond delay="0"/>
                                  </p:stCondLst>
                                  <p:childTnLst>
                                    <p:set>
                                      <p:cBhvr>
                                        <p:cTn id="24" dur="1" fill="hold">
                                          <p:stCondLst>
                                            <p:cond delay="0"/>
                                          </p:stCondLst>
                                        </p:cTn>
                                        <p:tgtEl>
                                          <p:spTgt spid="32770">
                                            <p:txEl>
                                              <p:pRg st="3" end="3"/>
                                            </p:txEl>
                                          </p:spTgt>
                                        </p:tgtEl>
                                        <p:attrNameLst>
                                          <p:attrName>style.visibility</p:attrName>
                                        </p:attrNameLst>
                                      </p:cBhvr>
                                      <p:to>
                                        <p:strVal val="visible"/>
                                      </p:to>
                                    </p:set>
                                    <p:animEffect transition="in" filter="fade">
                                      <p:cBhvr>
                                        <p:cTn id="25" dur="4000"/>
                                        <p:tgtEl>
                                          <p:spTgt spid="32770">
                                            <p:txEl>
                                              <p:pRg st="3" end="3"/>
                                            </p:txEl>
                                          </p:spTgt>
                                        </p:tgtEl>
                                      </p:cBhvr>
                                    </p:animEffect>
                                    <p:anim calcmode="lin" valueType="num">
                                      <p:cBhvr>
                                        <p:cTn id="26" dur="4000" fill="hold"/>
                                        <p:tgtEl>
                                          <p:spTgt spid="32770">
                                            <p:txEl>
                                              <p:pRg st="3" end="3"/>
                                            </p:txEl>
                                          </p:spTgt>
                                        </p:tgtEl>
                                        <p:attrNameLst>
                                          <p:attrName>ppt_x</p:attrName>
                                        </p:attrNameLst>
                                      </p:cBhvr>
                                      <p:tavLst>
                                        <p:tav tm="0">
                                          <p:val>
                                            <p:strVal val="#ppt_x"/>
                                          </p:val>
                                        </p:tav>
                                        <p:tav tm="100000">
                                          <p:val>
                                            <p:strVal val="#ppt_x"/>
                                          </p:val>
                                        </p:tav>
                                      </p:tavLst>
                                    </p:anim>
                                    <p:anim calcmode="lin" valueType="num">
                                      <p:cBhvr>
                                        <p:cTn id="27" dur="4000" fill="hold"/>
                                        <p:tgtEl>
                                          <p:spTgt spid="32770">
                                            <p:txEl>
                                              <p:pRg st="3" end="3"/>
                                            </p:txEl>
                                          </p:spTgt>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16000"/>
                            </p:stCondLst>
                            <p:childTnLst>
                              <p:par>
                                <p:cTn id="29" presetID="42" presetClass="entr" presetSubtype="0" fill="hold" grpId="0" nodeType="afterEffect">
                                  <p:stCondLst>
                                    <p:cond delay="0"/>
                                  </p:stCondLst>
                                  <p:childTnLst>
                                    <p:set>
                                      <p:cBhvr>
                                        <p:cTn id="30" dur="1" fill="hold">
                                          <p:stCondLst>
                                            <p:cond delay="0"/>
                                          </p:stCondLst>
                                        </p:cTn>
                                        <p:tgtEl>
                                          <p:spTgt spid="32770">
                                            <p:txEl>
                                              <p:pRg st="4" end="4"/>
                                            </p:txEl>
                                          </p:spTgt>
                                        </p:tgtEl>
                                        <p:attrNameLst>
                                          <p:attrName>style.visibility</p:attrName>
                                        </p:attrNameLst>
                                      </p:cBhvr>
                                      <p:to>
                                        <p:strVal val="visible"/>
                                      </p:to>
                                    </p:set>
                                    <p:animEffect transition="in" filter="fade">
                                      <p:cBhvr>
                                        <p:cTn id="31" dur="4000"/>
                                        <p:tgtEl>
                                          <p:spTgt spid="32770">
                                            <p:txEl>
                                              <p:pRg st="4" end="4"/>
                                            </p:txEl>
                                          </p:spTgt>
                                        </p:tgtEl>
                                      </p:cBhvr>
                                    </p:animEffect>
                                    <p:anim calcmode="lin" valueType="num">
                                      <p:cBhvr>
                                        <p:cTn id="32" dur="4000" fill="hold"/>
                                        <p:tgtEl>
                                          <p:spTgt spid="32770">
                                            <p:txEl>
                                              <p:pRg st="4" end="4"/>
                                            </p:txEl>
                                          </p:spTgt>
                                        </p:tgtEl>
                                        <p:attrNameLst>
                                          <p:attrName>ppt_x</p:attrName>
                                        </p:attrNameLst>
                                      </p:cBhvr>
                                      <p:tavLst>
                                        <p:tav tm="0">
                                          <p:val>
                                            <p:strVal val="#ppt_x"/>
                                          </p:val>
                                        </p:tav>
                                        <p:tav tm="100000">
                                          <p:val>
                                            <p:strVal val="#ppt_x"/>
                                          </p:val>
                                        </p:tav>
                                      </p:tavLst>
                                    </p:anim>
                                    <p:anim calcmode="lin" valueType="num">
                                      <p:cBhvr>
                                        <p:cTn id="33" dur="4000" fill="hold"/>
                                        <p:tgtEl>
                                          <p:spTgt spid="32770">
                                            <p:txEl>
                                              <p:pRg st="4" end="4"/>
                                            </p:txEl>
                                          </p:spTgt>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20000"/>
                            </p:stCondLst>
                            <p:childTnLst>
                              <p:par>
                                <p:cTn id="35" presetID="42" presetClass="entr" presetSubtype="0" fill="hold" grpId="0" nodeType="afterEffect">
                                  <p:stCondLst>
                                    <p:cond delay="0"/>
                                  </p:stCondLst>
                                  <p:childTnLst>
                                    <p:set>
                                      <p:cBhvr>
                                        <p:cTn id="36" dur="1" fill="hold">
                                          <p:stCondLst>
                                            <p:cond delay="0"/>
                                          </p:stCondLst>
                                        </p:cTn>
                                        <p:tgtEl>
                                          <p:spTgt spid="32770">
                                            <p:txEl>
                                              <p:pRg st="5" end="5"/>
                                            </p:txEl>
                                          </p:spTgt>
                                        </p:tgtEl>
                                        <p:attrNameLst>
                                          <p:attrName>style.visibility</p:attrName>
                                        </p:attrNameLst>
                                      </p:cBhvr>
                                      <p:to>
                                        <p:strVal val="visible"/>
                                      </p:to>
                                    </p:set>
                                    <p:animEffect transition="in" filter="fade">
                                      <p:cBhvr>
                                        <p:cTn id="37" dur="4000"/>
                                        <p:tgtEl>
                                          <p:spTgt spid="32770">
                                            <p:txEl>
                                              <p:pRg st="5" end="5"/>
                                            </p:txEl>
                                          </p:spTgt>
                                        </p:tgtEl>
                                      </p:cBhvr>
                                    </p:animEffect>
                                    <p:anim calcmode="lin" valueType="num">
                                      <p:cBhvr>
                                        <p:cTn id="38" dur="4000" fill="hold"/>
                                        <p:tgtEl>
                                          <p:spTgt spid="32770">
                                            <p:txEl>
                                              <p:pRg st="5" end="5"/>
                                            </p:txEl>
                                          </p:spTgt>
                                        </p:tgtEl>
                                        <p:attrNameLst>
                                          <p:attrName>ppt_x</p:attrName>
                                        </p:attrNameLst>
                                      </p:cBhvr>
                                      <p:tavLst>
                                        <p:tav tm="0">
                                          <p:val>
                                            <p:strVal val="#ppt_x"/>
                                          </p:val>
                                        </p:tav>
                                        <p:tav tm="100000">
                                          <p:val>
                                            <p:strVal val="#ppt_x"/>
                                          </p:val>
                                        </p:tav>
                                      </p:tavLst>
                                    </p:anim>
                                    <p:anim calcmode="lin" valueType="num">
                                      <p:cBhvr>
                                        <p:cTn id="39" dur="4000" fill="hold"/>
                                        <p:tgtEl>
                                          <p:spTgt spid="32770">
                                            <p:txEl>
                                              <p:pRg st="5" end="5"/>
                                            </p:txEl>
                                          </p:spTgt>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24000"/>
                            </p:stCondLst>
                            <p:childTnLst>
                              <p:par>
                                <p:cTn id="41" presetID="42" presetClass="entr" presetSubtype="0" fill="hold" grpId="0" nodeType="afterEffect">
                                  <p:stCondLst>
                                    <p:cond delay="0"/>
                                  </p:stCondLst>
                                  <p:childTnLst>
                                    <p:set>
                                      <p:cBhvr>
                                        <p:cTn id="42" dur="1" fill="hold">
                                          <p:stCondLst>
                                            <p:cond delay="0"/>
                                          </p:stCondLst>
                                        </p:cTn>
                                        <p:tgtEl>
                                          <p:spTgt spid="32770">
                                            <p:txEl>
                                              <p:pRg st="6" end="6"/>
                                            </p:txEl>
                                          </p:spTgt>
                                        </p:tgtEl>
                                        <p:attrNameLst>
                                          <p:attrName>style.visibility</p:attrName>
                                        </p:attrNameLst>
                                      </p:cBhvr>
                                      <p:to>
                                        <p:strVal val="visible"/>
                                      </p:to>
                                    </p:set>
                                    <p:animEffect transition="in" filter="fade">
                                      <p:cBhvr>
                                        <p:cTn id="43" dur="4000"/>
                                        <p:tgtEl>
                                          <p:spTgt spid="32770">
                                            <p:txEl>
                                              <p:pRg st="6" end="6"/>
                                            </p:txEl>
                                          </p:spTgt>
                                        </p:tgtEl>
                                      </p:cBhvr>
                                    </p:animEffect>
                                    <p:anim calcmode="lin" valueType="num">
                                      <p:cBhvr>
                                        <p:cTn id="44" dur="4000" fill="hold"/>
                                        <p:tgtEl>
                                          <p:spTgt spid="32770">
                                            <p:txEl>
                                              <p:pRg st="6" end="6"/>
                                            </p:txEl>
                                          </p:spTgt>
                                        </p:tgtEl>
                                        <p:attrNameLst>
                                          <p:attrName>ppt_x</p:attrName>
                                        </p:attrNameLst>
                                      </p:cBhvr>
                                      <p:tavLst>
                                        <p:tav tm="0">
                                          <p:val>
                                            <p:strVal val="#ppt_x"/>
                                          </p:val>
                                        </p:tav>
                                        <p:tav tm="100000">
                                          <p:val>
                                            <p:strVal val="#ppt_x"/>
                                          </p:val>
                                        </p:tav>
                                      </p:tavLst>
                                    </p:anim>
                                    <p:anim calcmode="lin" valueType="num">
                                      <p:cBhvr>
                                        <p:cTn id="45" dur="4000" fill="hold"/>
                                        <p:tgtEl>
                                          <p:spTgt spid="32770">
                                            <p:txEl>
                                              <p:pRg st="6" end="6"/>
                                            </p:txEl>
                                          </p:spTgt>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28000"/>
                            </p:stCondLst>
                            <p:childTnLst>
                              <p:par>
                                <p:cTn id="47" presetID="42" presetClass="entr" presetSubtype="0" fill="hold" grpId="0" nodeType="afterEffect">
                                  <p:stCondLst>
                                    <p:cond delay="0"/>
                                  </p:stCondLst>
                                  <p:childTnLst>
                                    <p:set>
                                      <p:cBhvr>
                                        <p:cTn id="48" dur="1" fill="hold">
                                          <p:stCondLst>
                                            <p:cond delay="0"/>
                                          </p:stCondLst>
                                        </p:cTn>
                                        <p:tgtEl>
                                          <p:spTgt spid="32770">
                                            <p:txEl>
                                              <p:pRg st="7" end="7"/>
                                            </p:txEl>
                                          </p:spTgt>
                                        </p:tgtEl>
                                        <p:attrNameLst>
                                          <p:attrName>style.visibility</p:attrName>
                                        </p:attrNameLst>
                                      </p:cBhvr>
                                      <p:to>
                                        <p:strVal val="visible"/>
                                      </p:to>
                                    </p:set>
                                    <p:animEffect transition="in" filter="fade">
                                      <p:cBhvr>
                                        <p:cTn id="49" dur="4000"/>
                                        <p:tgtEl>
                                          <p:spTgt spid="32770">
                                            <p:txEl>
                                              <p:pRg st="7" end="7"/>
                                            </p:txEl>
                                          </p:spTgt>
                                        </p:tgtEl>
                                      </p:cBhvr>
                                    </p:animEffect>
                                    <p:anim calcmode="lin" valueType="num">
                                      <p:cBhvr>
                                        <p:cTn id="50" dur="4000" fill="hold"/>
                                        <p:tgtEl>
                                          <p:spTgt spid="32770">
                                            <p:txEl>
                                              <p:pRg st="7" end="7"/>
                                            </p:txEl>
                                          </p:spTgt>
                                        </p:tgtEl>
                                        <p:attrNameLst>
                                          <p:attrName>ppt_x</p:attrName>
                                        </p:attrNameLst>
                                      </p:cBhvr>
                                      <p:tavLst>
                                        <p:tav tm="0">
                                          <p:val>
                                            <p:strVal val="#ppt_x"/>
                                          </p:val>
                                        </p:tav>
                                        <p:tav tm="100000">
                                          <p:val>
                                            <p:strVal val="#ppt_x"/>
                                          </p:val>
                                        </p:tav>
                                      </p:tavLst>
                                    </p:anim>
                                    <p:anim calcmode="lin" valueType="num">
                                      <p:cBhvr>
                                        <p:cTn id="51" dur="4000" fill="hold"/>
                                        <p:tgtEl>
                                          <p:spTgt spid="32770">
                                            <p:txEl>
                                              <p:pRg st="7" end="7"/>
                                            </p:txEl>
                                          </p:spTgt>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32000"/>
                            </p:stCondLst>
                            <p:childTnLst>
                              <p:par>
                                <p:cTn id="53" presetID="42" presetClass="entr" presetSubtype="0" fill="hold" grpId="0" nodeType="afterEffect">
                                  <p:stCondLst>
                                    <p:cond delay="0"/>
                                  </p:stCondLst>
                                  <p:childTnLst>
                                    <p:set>
                                      <p:cBhvr>
                                        <p:cTn id="54" dur="1" fill="hold">
                                          <p:stCondLst>
                                            <p:cond delay="0"/>
                                          </p:stCondLst>
                                        </p:cTn>
                                        <p:tgtEl>
                                          <p:spTgt spid="32770">
                                            <p:txEl>
                                              <p:pRg st="8" end="8"/>
                                            </p:txEl>
                                          </p:spTgt>
                                        </p:tgtEl>
                                        <p:attrNameLst>
                                          <p:attrName>style.visibility</p:attrName>
                                        </p:attrNameLst>
                                      </p:cBhvr>
                                      <p:to>
                                        <p:strVal val="visible"/>
                                      </p:to>
                                    </p:set>
                                    <p:animEffect transition="in" filter="fade">
                                      <p:cBhvr>
                                        <p:cTn id="55" dur="4000"/>
                                        <p:tgtEl>
                                          <p:spTgt spid="32770">
                                            <p:txEl>
                                              <p:pRg st="8" end="8"/>
                                            </p:txEl>
                                          </p:spTgt>
                                        </p:tgtEl>
                                      </p:cBhvr>
                                    </p:animEffect>
                                    <p:anim calcmode="lin" valueType="num">
                                      <p:cBhvr>
                                        <p:cTn id="56" dur="4000" fill="hold"/>
                                        <p:tgtEl>
                                          <p:spTgt spid="32770">
                                            <p:txEl>
                                              <p:pRg st="8" end="8"/>
                                            </p:txEl>
                                          </p:spTgt>
                                        </p:tgtEl>
                                        <p:attrNameLst>
                                          <p:attrName>ppt_x</p:attrName>
                                        </p:attrNameLst>
                                      </p:cBhvr>
                                      <p:tavLst>
                                        <p:tav tm="0">
                                          <p:val>
                                            <p:strVal val="#ppt_x"/>
                                          </p:val>
                                        </p:tav>
                                        <p:tav tm="100000">
                                          <p:val>
                                            <p:strVal val="#ppt_x"/>
                                          </p:val>
                                        </p:tav>
                                      </p:tavLst>
                                    </p:anim>
                                    <p:anim calcmode="lin" valueType="num">
                                      <p:cBhvr>
                                        <p:cTn id="57" dur="4000" fill="hold"/>
                                        <p:tgtEl>
                                          <p:spTgt spid="32770">
                                            <p:txEl>
                                              <p:pRg st="8" end="8"/>
                                            </p:txEl>
                                          </p:spTgt>
                                        </p:tgtEl>
                                        <p:attrNameLst>
                                          <p:attrName>ppt_y</p:attrName>
                                        </p:attrNameLst>
                                      </p:cBhvr>
                                      <p:tavLst>
                                        <p:tav tm="0">
                                          <p:val>
                                            <p:strVal val="#ppt_y+.1"/>
                                          </p:val>
                                        </p:tav>
                                        <p:tav tm="100000">
                                          <p:val>
                                            <p:strVal val="#ppt_y"/>
                                          </p:val>
                                        </p:tav>
                                      </p:tavLst>
                                    </p:anim>
                                  </p:childTnLst>
                                </p:cTn>
                              </p:par>
                            </p:childTnLst>
                          </p:cTn>
                        </p:par>
                        <p:par>
                          <p:cTn id="58" fill="hold" nodeType="afterGroup">
                            <p:stCondLst>
                              <p:cond delay="36000"/>
                            </p:stCondLst>
                            <p:childTnLst>
                              <p:par>
                                <p:cTn id="59" presetID="42" presetClass="entr" presetSubtype="0" fill="hold" nodeType="afterEffect">
                                  <p:stCondLst>
                                    <p:cond delay="0"/>
                                  </p:stCondLst>
                                  <p:childTnLst>
                                    <p:set>
                                      <p:cBhvr>
                                        <p:cTn id="60" dur="1" fill="hold">
                                          <p:stCondLst>
                                            <p:cond delay="0"/>
                                          </p:stCondLst>
                                        </p:cTn>
                                        <p:tgtEl>
                                          <p:spTgt spid="227329"/>
                                        </p:tgtEl>
                                        <p:attrNameLst>
                                          <p:attrName>style.visibility</p:attrName>
                                        </p:attrNameLst>
                                      </p:cBhvr>
                                      <p:to>
                                        <p:strVal val="visible"/>
                                      </p:to>
                                    </p:set>
                                    <p:animEffect transition="in" filter="fade">
                                      <p:cBhvr>
                                        <p:cTn id="61" dur="15000"/>
                                        <p:tgtEl>
                                          <p:spTgt spid="227329"/>
                                        </p:tgtEl>
                                      </p:cBhvr>
                                    </p:animEffect>
                                    <p:anim calcmode="lin" valueType="num">
                                      <p:cBhvr>
                                        <p:cTn id="62" dur="15000" fill="hold"/>
                                        <p:tgtEl>
                                          <p:spTgt spid="227329"/>
                                        </p:tgtEl>
                                        <p:attrNameLst>
                                          <p:attrName>ppt_x</p:attrName>
                                        </p:attrNameLst>
                                      </p:cBhvr>
                                      <p:tavLst>
                                        <p:tav tm="0">
                                          <p:val>
                                            <p:strVal val="#ppt_x"/>
                                          </p:val>
                                        </p:tav>
                                        <p:tav tm="100000">
                                          <p:val>
                                            <p:strVal val="#ppt_x"/>
                                          </p:val>
                                        </p:tav>
                                      </p:tavLst>
                                    </p:anim>
                                    <p:anim calcmode="lin" valueType="num">
                                      <p:cBhvr>
                                        <p:cTn id="63" dur="15000" fill="hold"/>
                                        <p:tgtEl>
                                          <p:spTgt spid="227329"/>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1000"/>
                                  </p:stCondLst>
                                  <p:childTnLst>
                                    <p:set>
                                      <p:cBhvr>
                                        <p:cTn id="65" dur="1" fill="hold">
                                          <p:stCondLst>
                                            <p:cond delay="0"/>
                                          </p:stCondLst>
                                        </p:cTn>
                                        <p:tgtEl>
                                          <p:spTgt spid="32771">
                                            <p:txEl>
                                              <p:pRg st="0" end="0"/>
                                            </p:txEl>
                                          </p:spTgt>
                                        </p:tgtEl>
                                        <p:attrNameLst>
                                          <p:attrName>style.visibility</p:attrName>
                                        </p:attrNameLst>
                                      </p:cBhvr>
                                      <p:to>
                                        <p:strVal val="visible"/>
                                      </p:to>
                                    </p:set>
                                    <p:animEffect transition="in" filter="fade">
                                      <p:cBhvr>
                                        <p:cTn id="66" dur="3000"/>
                                        <p:tgtEl>
                                          <p:spTgt spid="32771">
                                            <p:txEl>
                                              <p:pRg st="0" end="0"/>
                                            </p:txEl>
                                          </p:spTgt>
                                        </p:tgtEl>
                                      </p:cBhvr>
                                    </p:animEffect>
                                    <p:anim calcmode="lin" valueType="num">
                                      <p:cBhvr>
                                        <p:cTn id="67" dur="3000" fill="hold"/>
                                        <p:tgtEl>
                                          <p:spTgt spid="32771">
                                            <p:txEl>
                                              <p:pRg st="0" end="0"/>
                                            </p:txEl>
                                          </p:spTgt>
                                        </p:tgtEl>
                                        <p:attrNameLst>
                                          <p:attrName>ppt_x</p:attrName>
                                        </p:attrNameLst>
                                      </p:cBhvr>
                                      <p:tavLst>
                                        <p:tav tm="0">
                                          <p:val>
                                            <p:strVal val="#ppt_x"/>
                                          </p:val>
                                        </p:tav>
                                        <p:tav tm="100000">
                                          <p:val>
                                            <p:strVal val="#ppt_x"/>
                                          </p:val>
                                        </p:tav>
                                      </p:tavLst>
                                    </p:anim>
                                    <p:anim calcmode="lin" valueType="num">
                                      <p:cBhvr>
                                        <p:cTn id="68" dur="3000" fill="hold"/>
                                        <p:tgtEl>
                                          <p:spTgt spid="32771">
                                            <p:txEl>
                                              <p:pRg st="0" end="0"/>
                                            </p:txEl>
                                          </p:spTgt>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4000"/>
                                  </p:stCondLst>
                                  <p:childTnLst>
                                    <p:set>
                                      <p:cBhvr>
                                        <p:cTn id="70" dur="1" fill="hold">
                                          <p:stCondLst>
                                            <p:cond delay="0"/>
                                          </p:stCondLst>
                                        </p:cTn>
                                        <p:tgtEl>
                                          <p:spTgt spid="32771">
                                            <p:txEl>
                                              <p:pRg st="1" end="1"/>
                                            </p:txEl>
                                          </p:spTgt>
                                        </p:tgtEl>
                                        <p:attrNameLst>
                                          <p:attrName>style.visibility</p:attrName>
                                        </p:attrNameLst>
                                      </p:cBhvr>
                                      <p:to>
                                        <p:strVal val="visible"/>
                                      </p:to>
                                    </p:set>
                                    <p:animEffect transition="in" filter="fade">
                                      <p:cBhvr>
                                        <p:cTn id="71" dur="3000"/>
                                        <p:tgtEl>
                                          <p:spTgt spid="32771">
                                            <p:txEl>
                                              <p:pRg st="1" end="1"/>
                                            </p:txEl>
                                          </p:spTgt>
                                        </p:tgtEl>
                                      </p:cBhvr>
                                    </p:animEffect>
                                    <p:anim calcmode="lin" valueType="num">
                                      <p:cBhvr>
                                        <p:cTn id="72" dur="3000" fill="hold"/>
                                        <p:tgtEl>
                                          <p:spTgt spid="32771">
                                            <p:txEl>
                                              <p:pRg st="1" end="1"/>
                                            </p:txEl>
                                          </p:spTgt>
                                        </p:tgtEl>
                                        <p:attrNameLst>
                                          <p:attrName>ppt_x</p:attrName>
                                        </p:attrNameLst>
                                      </p:cBhvr>
                                      <p:tavLst>
                                        <p:tav tm="0">
                                          <p:val>
                                            <p:strVal val="#ppt_x"/>
                                          </p:val>
                                        </p:tav>
                                        <p:tav tm="100000">
                                          <p:val>
                                            <p:strVal val="#ppt_x"/>
                                          </p:val>
                                        </p:tav>
                                      </p:tavLst>
                                    </p:anim>
                                    <p:anim calcmode="lin" valueType="num">
                                      <p:cBhvr>
                                        <p:cTn id="73" dur="3000" fill="hold"/>
                                        <p:tgtEl>
                                          <p:spTgt spid="32771">
                                            <p:txEl>
                                              <p:pRg st="1" end="1"/>
                                            </p:txEl>
                                          </p:spTgt>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7000"/>
                                  </p:stCondLst>
                                  <p:childTnLst>
                                    <p:set>
                                      <p:cBhvr>
                                        <p:cTn id="75" dur="1" fill="hold">
                                          <p:stCondLst>
                                            <p:cond delay="0"/>
                                          </p:stCondLst>
                                        </p:cTn>
                                        <p:tgtEl>
                                          <p:spTgt spid="32771">
                                            <p:txEl>
                                              <p:pRg st="2" end="2"/>
                                            </p:txEl>
                                          </p:spTgt>
                                        </p:tgtEl>
                                        <p:attrNameLst>
                                          <p:attrName>style.visibility</p:attrName>
                                        </p:attrNameLst>
                                      </p:cBhvr>
                                      <p:to>
                                        <p:strVal val="visible"/>
                                      </p:to>
                                    </p:set>
                                    <p:animEffect transition="in" filter="fade">
                                      <p:cBhvr>
                                        <p:cTn id="76" dur="3000"/>
                                        <p:tgtEl>
                                          <p:spTgt spid="32771">
                                            <p:txEl>
                                              <p:pRg st="2" end="2"/>
                                            </p:txEl>
                                          </p:spTgt>
                                        </p:tgtEl>
                                      </p:cBhvr>
                                    </p:animEffect>
                                    <p:anim calcmode="lin" valueType="num">
                                      <p:cBhvr>
                                        <p:cTn id="77" dur="3000" fill="hold"/>
                                        <p:tgtEl>
                                          <p:spTgt spid="32771">
                                            <p:txEl>
                                              <p:pRg st="2" end="2"/>
                                            </p:txEl>
                                          </p:spTgt>
                                        </p:tgtEl>
                                        <p:attrNameLst>
                                          <p:attrName>ppt_x</p:attrName>
                                        </p:attrNameLst>
                                      </p:cBhvr>
                                      <p:tavLst>
                                        <p:tav tm="0">
                                          <p:val>
                                            <p:strVal val="#ppt_x"/>
                                          </p:val>
                                        </p:tav>
                                        <p:tav tm="100000">
                                          <p:val>
                                            <p:strVal val="#ppt_x"/>
                                          </p:val>
                                        </p:tav>
                                      </p:tavLst>
                                    </p:anim>
                                    <p:anim calcmode="lin" valueType="num">
                                      <p:cBhvr>
                                        <p:cTn id="78" dur="3000" fill="hold"/>
                                        <p:tgtEl>
                                          <p:spTgt spid="32771">
                                            <p:txEl>
                                              <p:pRg st="2" end="2"/>
                                            </p:txEl>
                                          </p:spTgt>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9750"/>
                                  </p:stCondLst>
                                  <p:childTnLst>
                                    <p:set>
                                      <p:cBhvr>
                                        <p:cTn id="80" dur="1" fill="hold">
                                          <p:stCondLst>
                                            <p:cond delay="0"/>
                                          </p:stCondLst>
                                        </p:cTn>
                                        <p:tgtEl>
                                          <p:spTgt spid="32771">
                                            <p:txEl>
                                              <p:pRg st="3" end="3"/>
                                            </p:txEl>
                                          </p:spTgt>
                                        </p:tgtEl>
                                        <p:attrNameLst>
                                          <p:attrName>style.visibility</p:attrName>
                                        </p:attrNameLst>
                                      </p:cBhvr>
                                      <p:to>
                                        <p:strVal val="visible"/>
                                      </p:to>
                                    </p:set>
                                    <p:animEffect transition="in" filter="fade">
                                      <p:cBhvr>
                                        <p:cTn id="81" dur="3000"/>
                                        <p:tgtEl>
                                          <p:spTgt spid="32771">
                                            <p:txEl>
                                              <p:pRg st="3" end="3"/>
                                            </p:txEl>
                                          </p:spTgt>
                                        </p:tgtEl>
                                      </p:cBhvr>
                                    </p:animEffect>
                                    <p:anim calcmode="lin" valueType="num">
                                      <p:cBhvr>
                                        <p:cTn id="82" dur="3000" fill="hold"/>
                                        <p:tgtEl>
                                          <p:spTgt spid="32771">
                                            <p:txEl>
                                              <p:pRg st="3" end="3"/>
                                            </p:txEl>
                                          </p:spTgt>
                                        </p:tgtEl>
                                        <p:attrNameLst>
                                          <p:attrName>ppt_x</p:attrName>
                                        </p:attrNameLst>
                                      </p:cBhvr>
                                      <p:tavLst>
                                        <p:tav tm="0">
                                          <p:val>
                                            <p:strVal val="#ppt_x"/>
                                          </p:val>
                                        </p:tav>
                                        <p:tav tm="100000">
                                          <p:val>
                                            <p:strVal val="#ppt_x"/>
                                          </p:val>
                                        </p:tav>
                                      </p:tavLst>
                                    </p:anim>
                                    <p:anim calcmode="lin" valueType="num">
                                      <p:cBhvr>
                                        <p:cTn id="83" dur="3000" fill="hold"/>
                                        <p:tgtEl>
                                          <p:spTgt spid="32771">
                                            <p:txEl>
                                              <p:pRg st="3" end="3"/>
                                            </p:txEl>
                                          </p:spTgt>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12500"/>
                                  </p:stCondLst>
                                  <p:childTnLst>
                                    <p:set>
                                      <p:cBhvr>
                                        <p:cTn id="85" dur="1" fill="hold">
                                          <p:stCondLst>
                                            <p:cond delay="0"/>
                                          </p:stCondLst>
                                        </p:cTn>
                                        <p:tgtEl>
                                          <p:spTgt spid="32771">
                                            <p:txEl>
                                              <p:pRg st="4" end="4"/>
                                            </p:txEl>
                                          </p:spTgt>
                                        </p:tgtEl>
                                        <p:attrNameLst>
                                          <p:attrName>style.visibility</p:attrName>
                                        </p:attrNameLst>
                                      </p:cBhvr>
                                      <p:to>
                                        <p:strVal val="visible"/>
                                      </p:to>
                                    </p:set>
                                    <p:animEffect transition="in" filter="fade">
                                      <p:cBhvr>
                                        <p:cTn id="86" dur="3000"/>
                                        <p:tgtEl>
                                          <p:spTgt spid="32771">
                                            <p:txEl>
                                              <p:pRg st="4" end="4"/>
                                            </p:txEl>
                                          </p:spTgt>
                                        </p:tgtEl>
                                      </p:cBhvr>
                                    </p:animEffect>
                                    <p:anim calcmode="lin" valueType="num">
                                      <p:cBhvr>
                                        <p:cTn id="87" dur="3000" fill="hold"/>
                                        <p:tgtEl>
                                          <p:spTgt spid="32771">
                                            <p:txEl>
                                              <p:pRg st="4" end="4"/>
                                            </p:txEl>
                                          </p:spTgt>
                                        </p:tgtEl>
                                        <p:attrNameLst>
                                          <p:attrName>ppt_x</p:attrName>
                                        </p:attrNameLst>
                                      </p:cBhvr>
                                      <p:tavLst>
                                        <p:tav tm="0">
                                          <p:val>
                                            <p:strVal val="#ppt_x"/>
                                          </p:val>
                                        </p:tav>
                                        <p:tav tm="100000">
                                          <p:val>
                                            <p:strVal val="#ppt_x"/>
                                          </p:val>
                                        </p:tav>
                                      </p:tavLst>
                                    </p:anim>
                                    <p:anim calcmode="lin" valueType="num">
                                      <p:cBhvr>
                                        <p:cTn id="88" dur="3000" fill="hold"/>
                                        <p:tgtEl>
                                          <p:spTgt spid="32771">
                                            <p:txEl>
                                              <p:pRg st="4" end="4"/>
                                            </p:txEl>
                                          </p:spTgt>
                                        </p:tgtEl>
                                        <p:attrNameLst>
                                          <p:attrName>ppt_y</p:attrName>
                                        </p:attrNameLst>
                                      </p:cBhvr>
                                      <p:tavLst>
                                        <p:tav tm="0">
                                          <p:val>
                                            <p:strVal val="#ppt_y+.1"/>
                                          </p:val>
                                        </p:tav>
                                        <p:tav tm="100000">
                                          <p:val>
                                            <p:strVal val="#ppt_y"/>
                                          </p:val>
                                        </p:tav>
                                      </p:tavLst>
                                    </p:anim>
                                  </p:childTnLst>
                                </p:cTn>
                              </p:par>
                            </p:childTnLst>
                          </p:cTn>
                        </p:par>
                        <p:par>
                          <p:cTn id="89" fill="hold" nodeType="afterGroup">
                            <p:stCondLst>
                              <p:cond delay="51500"/>
                            </p:stCondLst>
                            <p:childTnLst>
                              <p:par>
                                <p:cTn id="90" presetID="1" presetClass="entr" presetSubtype="0" fill="hold" grpId="0" nodeType="afterEffect">
                                  <p:stCondLst>
                                    <p:cond delay="3000"/>
                                  </p:stCondLst>
                                  <p:childTnLst>
                                    <p:set>
                                      <p:cBhvr>
                                        <p:cTn id="9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uild="p"/>
      <p:bldP spid="32771" grpId="0" build="p"/>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3794" name="2 Rectángulo"/>
          <p:cNvSpPr>
            <a:spLocks noChangeArrowheads="1"/>
          </p:cNvSpPr>
          <p:nvPr/>
        </p:nvSpPr>
        <p:spPr bwMode="auto">
          <a:xfrm>
            <a:off x="4554538" y="44450"/>
            <a:ext cx="4338637" cy="363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Nunca se nos ocurre pensar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que los problemas de los mexicanos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pueden ser culpa de los mexicanos,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principalmente porque somos enemigos</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 unos de otros.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En casi todos los países del mundo,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el ataque de un extranjero provoca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la unión del pueblo por más dividido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que esté.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Aquí nos divide mas.</a:t>
            </a:r>
            <a:endParaRPr lang="es-MX" altLang="es-MX" sz="2000">
              <a:ea typeface="Times New Roman" pitchFamily="18" charset="0"/>
              <a:cs typeface="Tahoma" pitchFamily="34" charset="0"/>
            </a:endParaRPr>
          </a:p>
        </p:txBody>
      </p:sp>
      <p:sp>
        <p:nvSpPr>
          <p:cNvPr id="4" name="3 Rectángulo"/>
          <p:cNvSpPr/>
          <p:nvPr/>
        </p:nvSpPr>
        <p:spPr>
          <a:xfrm>
            <a:off x="250825" y="3673475"/>
            <a:ext cx="8605838" cy="2924175"/>
          </a:xfrm>
          <a:prstGeom prst="rect">
            <a:avLst/>
          </a:prstGeom>
        </p:spPr>
        <p:txBody>
          <a:bodyPr>
            <a:spAutoFit/>
          </a:bodyPr>
          <a:lstStyle/>
          <a:p>
            <a:pPr algn="ctr">
              <a:lnSpc>
                <a:spcPct val="115000"/>
              </a:lnSpc>
              <a:spcAft>
                <a:spcPts val="0"/>
              </a:spcAft>
              <a:defRPr/>
            </a:pPr>
            <a:r>
              <a:rPr lang="es-MX" sz="2000" b="1" i="1" dirty="0">
                <a:solidFill>
                  <a:srgbClr val="2A2A2A"/>
                </a:solidFill>
                <a:latin typeface="Arial Narrow"/>
                <a:ea typeface="Times New Roman"/>
                <a:cs typeface="Tahoma"/>
              </a:rPr>
              <a:t>El presidente de TODOS los mexicanos (aunque hayan votado por otro </a:t>
            </a:r>
            <a:r>
              <a:rPr lang="es-MX" sz="2000" b="1" i="1" dirty="0">
                <a:solidFill>
                  <a:srgbClr val="2A2A2A"/>
                </a:solidFill>
                <a:latin typeface="Arial Narrow"/>
                <a:ea typeface="Times New Roman"/>
                <a:cs typeface="Tahoma"/>
              </a:rPr>
              <a:t>partido</a:t>
            </a:r>
            <a:r>
              <a:rPr lang="es-MX" sz="2000" b="1" i="1" dirty="0">
                <a:solidFill>
                  <a:srgbClr val="2A2A2A"/>
                </a:solidFill>
                <a:latin typeface="Arial Narrow"/>
                <a:ea typeface="Times New Roman"/>
                <a:cs typeface="Tahoma"/>
              </a:rPr>
              <a:t>) </a:t>
            </a:r>
          </a:p>
          <a:p>
            <a:pPr algn="ctr">
              <a:lnSpc>
                <a:spcPct val="115000"/>
              </a:lnSpc>
              <a:spcAft>
                <a:spcPts val="0"/>
              </a:spcAft>
              <a:defRPr/>
            </a:pPr>
            <a:r>
              <a:rPr lang="es-MX" sz="2000" b="1" i="1" dirty="0">
                <a:solidFill>
                  <a:srgbClr val="2A2A2A"/>
                </a:solidFill>
                <a:latin typeface="Arial Narrow"/>
                <a:ea typeface="Times New Roman"/>
                <a:cs typeface="Tahoma"/>
              </a:rPr>
              <a:t>se llama Felipe Calderón. </a:t>
            </a:r>
          </a:p>
          <a:p>
            <a:pPr algn="ctr">
              <a:lnSpc>
                <a:spcPct val="115000"/>
              </a:lnSpc>
              <a:spcAft>
                <a:spcPts val="0"/>
              </a:spcAft>
              <a:defRPr/>
            </a:pPr>
            <a:r>
              <a:rPr lang="es-MX" sz="2000" b="1" i="1" dirty="0">
                <a:solidFill>
                  <a:srgbClr val="2A2A2A"/>
                </a:solidFill>
                <a:latin typeface="Arial Narrow"/>
                <a:ea typeface="Times New Roman"/>
                <a:cs typeface="Tahoma"/>
              </a:rPr>
              <a:t>El señor se fue a una gira por Europa que tuvo bastante éxito </a:t>
            </a:r>
          </a:p>
          <a:p>
            <a:pPr algn="ctr">
              <a:lnSpc>
                <a:spcPct val="115000"/>
              </a:lnSpc>
              <a:spcAft>
                <a:spcPts val="0"/>
              </a:spcAft>
              <a:defRPr/>
            </a:pPr>
            <a:r>
              <a:rPr lang="es-MX" sz="2000" b="1" i="1" dirty="0">
                <a:solidFill>
                  <a:srgbClr val="2A2A2A"/>
                </a:solidFill>
                <a:latin typeface="Arial Narrow"/>
                <a:ea typeface="Times New Roman"/>
                <a:cs typeface="Tahoma"/>
              </a:rPr>
              <a:t>y en la que desde luego nos dejó mucho mejor parados que su antecesor. </a:t>
            </a:r>
          </a:p>
          <a:p>
            <a:pPr algn="ctr">
              <a:lnSpc>
                <a:spcPct val="115000"/>
              </a:lnSpc>
              <a:spcAft>
                <a:spcPts val="0"/>
              </a:spcAft>
              <a:defRPr/>
            </a:pPr>
            <a:r>
              <a:rPr lang="es-MX" sz="2000" b="1" i="1" dirty="0">
                <a:solidFill>
                  <a:srgbClr val="2A2A2A"/>
                </a:solidFill>
                <a:latin typeface="Arial Narrow"/>
                <a:ea typeface="Times New Roman"/>
                <a:cs typeface="Tahoma"/>
              </a:rPr>
              <a:t>En esta gira hubo cosas interesantes, se promovió al país, se le dio buena imagen, </a:t>
            </a:r>
            <a:endParaRPr lang="es-MX" sz="2000" b="1" i="1" dirty="0">
              <a:solidFill>
                <a:srgbClr val="2A2A2A"/>
              </a:solidFill>
              <a:latin typeface="Arial Narrow"/>
              <a:ea typeface="Times New Roman"/>
              <a:cs typeface="Tahoma"/>
            </a:endParaRPr>
          </a:p>
          <a:p>
            <a:pPr algn="ctr">
              <a:lnSpc>
                <a:spcPct val="115000"/>
              </a:lnSpc>
              <a:spcAft>
                <a:spcPts val="0"/>
              </a:spcAft>
              <a:defRPr/>
            </a:pPr>
            <a:r>
              <a:rPr lang="es-MX" sz="2000" b="1" i="1" dirty="0">
                <a:solidFill>
                  <a:srgbClr val="2A2A2A"/>
                </a:solidFill>
                <a:latin typeface="Arial Narrow"/>
                <a:ea typeface="Times New Roman"/>
                <a:cs typeface="Tahoma"/>
              </a:rPr>
              <a:t>se </a:t>
            </a:r>
            <a:r>
              <a:rPr lang="es-MX" sz="2000" b="1" i="1" dirty="0">
                <a:solidFill>
                  <a:srgbClr val="2A2A2A"/>
                </a:solidFill>
                <a:latin typeface="Arial Narrow"/>
                <a:ea typeface="Times New Roman"/>
                <a:cs typeface="Tahoma"/>
              </a:rPr>
              <a:t>dio confianza al inversionista. .., </a:t>
            </a:r>
          </a:p>
          <a:p>
            <a:pPr algn="ctr">
              <a:lnSpc>
                <a:spcPct val="115000"/>
              </a:lnSpc>
              <a:spcAft>
                <a:spcPts val="0"/>
              </a:spcAft>
              <a:defRPr/>
            </a:pPr>
            <a:r>
              <a:rPr lang="es-MX" sz="2000" b="1" i="1" dirty="0">
                <a:solidFill>
                  <a:srgbClr val="2A2A2A"/>
                </a:solidFill>
                <a:latin typeface="Arial Narrow"/>
                <a:ea typeface="Times New Roman"/>
                <a:cs typeface="Tahoma"/>
              </a:rPr>
              <a:t>pero las noticias en México le dieron más importancia </a:t>
            </a:r>
          </a:p>
          <a:p>
            <a:pPr algn="ctr">
              <a:lnSpc>
                <a:spcPct val="115000"/>
              </a:lnSpc>
              <a:spcAft>
                <a:spcPts val="0"/>
              </a:spcAft>
              <a:defRPr/>
            </a:pPr>
            <a:r>
              <a:rPr lang="es-MX" sz="2000" b="1" i="1" dirty="0">
                <a:solidFill>
                  <a:srgbClr val="2A2A2A"/>
                </a:solidFill>
                <a:latin typeface="Arial Narrow"/>
                <a:ea typeface="Times New Roman"/>
                <a:cs typeface="Tahoma"/>
              </a:rPr>
              <a:t>a los berrinches </a:t>
            </a:r>
            <a:r>
              <a:rPr lang="es-MX" sz="2000" b="1" i="1" dirty="0">
                <a:solidFill>
                  <a:srgbClr val="2A2A2A"/>
                </a:solidFill>
                <a:latin typeface="Arial Narrow"/>
                <a:ea typeface="Times New Roman"/>
                <a:cs typeface="Tahoma"/>
              </a:rPr>
              <a:t>de </a:t>
            </a:r>
            <a:r>
              <a:rPr lang="es-MX" sz="2000" b="1" i="1" dirty="0">
                <a:solidFill>
                  <a:srgbClr val="2A2A2A"/>
                </a:solidFill>
                <a:effectLst>
                  <a:outerShdw blurRad="38100" dist="38100" dir="2700000" algn="tl">
                    <a:srgbClr val="000000">
                      <a:alpha val="43137"/>
                    </a:srgbClr>
                  </a:outerShdw>
                </a:effectLst>
                <a:latin typeface="Arial Narrow"/>
                <a:ea typeface="Times New Roman"/>
                <a:cs typeface="Tahoma"/>
              </a:rPr>
              <a:t>Mico</a:t>
            </a:r>
            <a:r>
              <a:rPr lang="es-MX" sz="2000" b="1" i="1" dirty="0">
                <a:solidFill>
                  <a:srgbClr val="2A2A2A"/>
                </a:solidFill>
                <a:latin typeface="Arial Narrow"/>
                <a:ea typeface="Times New Roman"/>
                <a:cs typeface="Tahoma"/>
              </a:rPr>
              <a:t> Mandante Chávez.</a:t>
            </a:r>
            <a:endParaRPr lang="es-MX" sz="2000" dirty="0">
              <a:latin typeface="Arial" pitchFamily="34" charset="0"/>
            </a:endParaRPr>
          </a:p>
        </p:txBody>
      </p:sp>
      <p:pic>
        <p:nvPicPr>
          <p:cNvPr id="297986" name="Picture 2" descr="C:\Users\capiA\Desktop\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 y="28599"/>
            <a:ext cx="4642174" cy="340040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5" name="4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2000" advTm="0">
        <p:push dir="d"/>
      </p:transition>
    </mc:Choice>
    <mc:Fallback>
      <p:transition spd="slow" advTm="0">
        <p:push dir="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afterEffect">
                                  <p:stCondLst>
                                    <p:cond delay="3000"/>
                                  </p:stCondLst>
                                  <p:childTnLst>
                                    <p:set>
                                      <p:cBhvr>
                                        <p:cTn id="6" dur="1" fill="hold">
                                          <p:stCondLst>
                                            <p:cond delay="0"/>
                                          </p:stCondLst>
                                        </p:cTn>
                                        <p:tgtEl>
                                          <p:spTgt spid="297986"/>
                                        </p:tgtEl>
                                        <p:attrNameLst>
                                          <p:attrName>style.visibility</p:attrName>
                                        </p:attrNameLst>
                                      </p:cBhvr>
                                      <p:to>
                                        <p:strVal val="visible"/>
                                      </p:to>
                                    </p:set>
                                    <p:animScale>
                                      <p:cBhvr>
                                        <p:cTn id="7" dur="30000" decel="50000" fill="hold">
                                          <p:stCondLst>
                                            <p:cond delay="0"/>
                                          </p:stCondLst>
                                        </p:cTn>
                                        <p:tgtEl>
                                          <p:spTgt spid="29798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0" decel="50000" fill="hold">
                                          <p:stCondLst>
                                            <p:cond delay="0"/>
                                          </p:stCondLst>
                                        </p:cTn>
                                        <p:tgtEl>
                                          <p:spTgt spid="297986"/>
                                        </p:tgtEl>
                                        <p:attrNameLst>
                                          <p:attrName>ppt_x</p:attrName>
                                          <p:attrName>ppt_y</p:attrName>
                                        </p:attrNameLst>
                                      </p:cBhvr>
                                    </p:animMotion>
                                    <p:animEffect transition="in" filter="fade">
                                      <p:cBhvr>
                                        <p:cTn id="9" dur="30000"/>
                                        <p:tgtEl>
                                          <p:spTgt spid="297986"/>
                                        </p:tgtEl>
                                      </p:cBhvr>
                                    </p:animEffect>
                                  </p:childTnLst>
                                </p:cTn>
                              </p:par>
                              <p:par>
                                <p:cTn id="10" presetID="42" presetClass="entr" presetSubtype="0" fill="hold" grpId="0" nodeType="withEffect">
                                  <p:stCondLst>
                                    <p:cond delay="3000"/>
                                  </p:stCondLst>
                                  <p:childTnLst>
                                    <p:set>
                                      <p:cBhvr>
                                        <p:cTn id="11" dur="1" fill="hold">
                                          <p:stCondLst>
                                            <p:cond delay="0"/>
                                          </p:stCondLst>
                                        </p:cTn>
                                        <p:tgtEl>
                                          <p:spTgt spid="33794">
                                            <p:txEl>
                                              <p:pRg st="0" end="0"/>
                                            </p:txEl>
                                          </p:spTgt>
                                        </p:tgtEl>
                                        <p:attrNameLst>
                                          <p:attrName>style.visibility</p:attrName>
                                        </p:attrNameLst>
                                      </p:cBhvr>
                                      <p:to>
                                        <p:strVal val="visible"/>
                                      </p:to>
                                    </p:set>
                                    <p:animEffect transition="in" filter="fade">
                                      <p:cBhvr>
                                        <p:cTn id="12" dur="3000"/>
                                        <p:tgtEl>
                                          <p:spTgt spid="33794">
                                            <p:txEl>
                                              <p:pRg st="0" end="0"/>
                                            </p:txEl>
                                          </p:spTgt>
                                        </p:tgtEl>
                                      </p:cBhvr>
                                    </p:animEffect>
                                    <p:anim calcmode="lin" valueType="num">
                                      <p:cBhvr>
                                        <p:cTn id="13" dur="3000" fill="hold"/>
                                        <p:tgtEl>
                                          <p:spTgt spid="33794">
                                            <p:txEl>
                                              <p:pRg st="0" end="0"/>
                                            </p:txEl>
                                          </p:spTgt>
                                        </p:tgtEl>
                                        <p:attrNameLst>
                                          <p:attrName>ppt_x</p:attrName>
                                        </p:attrNameLst>
                                      </p:cBhvr>
                                      <p:tavLst>
                                        <p:tav tm="0">
                                          <p:val>
                                            <p:strVal val="#ppt_x"/>
                                          </p:val>
                                        </p:tav>
                                        <p:tav tm="100000">
                                          <p:val>
                                            <p:strVal val="#ppt_x"/>
                                          </p:val>
                                        </p:tav>
                                      </p:tavLst>
                                    </p:anim>
                                    <p:anim calcmode="lin" valueType="num">
                                      <p:cBhvr>
                                        <p:cTn id="14" dur="3000" fill="hold"/>
                                        <p:tgtEl>
                                          <p:spTgt spid="33794">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6000"/>
                                  </p:stCondLst>
                                  <p:childTnLst>
                                    <p:set>
                                      <p:cBhvr>
                                        <p:cTn id="16" dur="1" fill="hold">
                                          <p:stCondLst>
                                            <p:cond delay="0"/>
                                          </p:stCondLst>
                                        </p:cTn>
                                        <p:tgtEl>
                                          <p:spTgt spid="33794">
                                            <p:txEl>
                                              <p:pRg st="1" end="1"/>
                                            </p:txEl>
                                          </p:spTgt>
                                        </p:tgtEl>
                                        <p:attrNameLst>
                                          <p:attrName>style.visibility</p:attrName>
                                        </p:attrNameLst>
                                      </p:cBhvr>
                                      <p:to>
                                        <p:strVal val="visible"/>
                                      </p:to>
                                    </p:set>
                                    <p:animEffect transition="in" filter="fade">
                                      <p:cBhvr>
                                        <p:cTn id="17" dur="3000"/>
                                        <p:tgtEl>
                                          <p:spTgt spid="33794">
                                            <p:txEl>
                                              <p:pRg st="1" end="1"/>
                                            </p:txEl>
                                          </p:spTgt>
                                        </p:tgtEl>
                                      </p:cBhvr>
                                    </p:animEffect>
                                    <p:anim calcmode="lin" valueType="num">
                                      <p:cBhvr>
                                        <p:cTn id="18" dur="3000" fill="hold"/>
                                        <p:tgtEl>
                                          <p:spTgt spid="33794">
                                            <p:txEl>
                                              <p:pRg st="1" end="1"/>
                                            </p:txEl>
                                          </p:spTgt>
                                        </p:tgtEl>
                                        <p:attrNameLst>
                                          <p:attrName>ppt_x</p:attrName>
                                        </p:attrNameLst>
                                      </p:cBhvr>
                                      <p:tavLst>
                                        <p:tav tm="0">
                                          <p:val>
                                            <p:strVal val="#ppt_x"/>
                                          </p:val>
                                        </p:tav>
                                        <p:tav tm="100000">
                                          <p:val>
                                            <p:strVal val="#ppt_x"/>
                                          </p:val>
                                        </p:tav>
                                      </p:tavLst>
                                    </p:anim>
                                    <p:anim calcmode="lin" valueType="num">
                                      <p:cBhvr>
                                        <p:cTn id="19" dur="3000" fill="hold"/>
                                        <p:tgtEl>
                                          <p:spTgt spid="33794">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9000"/>
                                  </p:stCondLst>
                                  <p:childTnLst>
                                    <p:set>
                                      <p:cBhvr>
                                        <p:cTn id="21" dur="1" fill="hold">
                                          <p:stCondLst>
                                            <p:cond delay="0"/>
                                          </p:stCondLst>
                                        </p:cTn>
                                        <p:tgtEl>
                                          <p:spTgt spid="33794">
                                            <p:txEl>
                                              <p:pRg st="2" end="2"/>
                                            </p:txEl>
                                          </p:spTgt>
                                        </p:tgtEl>
                                        <p:attrNameLst>
                                          <p:attrName>style.visibility</p:attrName>
                                        </p:attrNameLst>
                                      </p:cBhvr>
                                      <p:to>
                                        <p:strVal val="visible"/>
                                      </p:to>
                                    </p:set>
                                    <p:animEffect transition="in" filter="fade">
                                      <p:cBhvr>
                                        <p:cTn id="22" dur="3000"/>
                                        <p:tgtEl>
                                          <p:spTgt spid="33794">
                                            <p:txEl>
                                              <p:pRg st="2" end="2"/>
                                            </p:txEl>
                                          </p:spTgt>
                                        </p:tgtEl>
                                      </p:cBhvr>
                                    </p:animEffect>
                                    <p:anim calcmode="lin" valueType="num">
                                      <p:cBhvr>
                                        <p:cTn id="23" dur="3000" fill="hold"/>
                                        <p:tgtEl>
                                          <p:spTgt spid="33794">
                                            <p:txEl>
                                              <p:pRg st="2" end="2"/>
                                            </p:txEl>
                                          </p:spTgt>
                                        </p:tgtEl>
                                        <p:attrNameLst>
                                          <p:attrName>ppt_x</p:attrName>
                                        </p:attrNameLst>
                                      </p:cBhvr>
                                      <p:tavLst>
                                        <p:tav tm="0">
                                          <p:val>
                                            <p:strVal val="#ppt_x"/>
                                          </p:val>
                                        </p:tav>
                                        <p:tav tm="100000">
                                          <p:val>
                                            <p:strVal val="#ppt_x"/>
                                          </p:val>
                                        </p:tav>
                                      </p:tavLst>
                                    </p:anim>
                                    <p:anim calcmode="lin" valueType="num">
                                      <p:cBhvr>
                                        <p:cTn id="24" dur="3000" fill="hold"/>
                                        <p:tgtEl>
                                          <p:spTgt spid="33794">
                                            <p:txEl>
                                              <p:pRg st="2" end="2"/>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12000"/>
                                  </p:stCondLst>
                                  <p:childTnLst>
                                    <p:set>
                                      <p:cBhvr>
                                        <p:cTn id="26" dur="1" fill="hold">
                                          <p:stCondLst>
                                            <p:cond delay="0"/>
                                          </p:stCondLst>
                                        </p:cTn>
                                        <p:tgtEl>
                                          <p:spTgt spid="33794">
                                            <p:txEl>
                                              <p:pRg st="3" end="3"/>
                                            </p:txEl>
                                          </p:spTgt>
                                        </p:tgtEl>
                                        <p:attrNameLst>
                                          <p:attrName>style.visibility</p:attrName>
                                        </p:attrNameLst>
                                      </p:cBhvr>
                                      <p:to>
                                        <p:strVal val="visible"/>
                                      </p:to>
                                    </p:set>
                                    <p:animEffect transition="in" filter="fade">
                                      <p:cBhvr>
                                        <p:cTn id="27" dur="3000"/>
                                        <p:tgtEl>
                                          <p:spTgt spid="33794">
                                            <p:txEl>
                                              <p:pRg st="3" end="3"/>
                                            </p:txEl>
                                          </p:spTgt>
                                        </p:tgtEl>
                                      </p:cBhvr>
                                    </p:animEffect>
                                    <p:anim calcmode="lin" valueType="num">
                                      <p:cBhvr>
                                        <p:cTn id="28" dur="3000" fill="hold"/>
                                        <p:tgtEl>
                                          <p:spTgt spid="33794">
                                            <p:txEl>
                                              <p:pRg st="3" end="3"/>
                                            </p:txEl>
                                          </p:spTgt>
                                        </p:tgtEl>
                                        <p:attrNameLst>
                                          <p:attrName>ppt_x</p:attrName>
                                        </p:attrNameLst>
                                      </p:cBhvr>
                                      <p:tavLst>
                                        <p:tav tm="0">
                                          <p:val>
                                            <p:strVal val="#ppt_x"/>
                                          </p:val>
                                        </p:tav>
                                        <p:tav tm="100000">
                                          <p:val>
                                            <p:strVal val="#ppt_x"/>
                                          </p:val>
                                        </p:tav>
                                      </p:tavLst>
                                    </p:anim>
                                    <p:anim calcmode="lin" valueType="num">
                                      <p:cBhvr>
                                        <p:cTn id="29" dur="3000" fill="hold"/>
                                        <p:tgtEl>
                                          <p:spTgt spid="33794">
                                            <p:txEl>
                                              <p:pRg st="3" end="3"/>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14500"/>
                                  </p:stCondLst>
                                  <p:childTnLst>
                                    <p:set>
                                      <p:cBhvr>
                                        <p:cTn id="31" dur="1" fill="hold">
                                          <p:stCondLst>
                                            <p:cond delay="0"/>
                                          </p:stCondLst>
                                        </p:cTn>
                                        <p:tgtEl>
                                          <p:spTgt spid="33794">
                                            <p:txEl>
                                              <p:pRg st="4" end="4"/>
                                            </p:txEl>
                                          </p:spTgt>
                                        </p:tgtEl>
                                        <p:attrNameLst>
                                          <p:attrName>style.visibility</p:attrName>
                                        </p:attrNameLst>
                                      </p:cBhvr>
                                      <p:to>
                                        <p:strVal val="visible"/>
                                      </p:to>
                                    </p:set>
                                    <p:animEffect transition="in" filter="fade">
                                      <p:cBhvr>
                                        <p:cTn id="32" dur="3000"/>
                                        <p:tgtEl>
                                          <p:spTgt spid="33794">
                                            <p:txEl>
                                              <p:pRg st="4" end="4"/>
                                            </p:txEl>
                                          </p:spTgt>
                                        </p:tgtEl>
                                      </p:cBhvr>
                                    </p:animEffect>
                                    <p:anim calcmode="lin" valueType="num">
                                      <p:cBhvr>
                                        <p:cTn id="33" dur="3000" fill="hold"/>
                                        <p:tgtEl>
                                          <p:spTgt spid="33794">
                                            <p:txEl>
                                              <p:pRg st="4" end="4"/>
                                            </p:txEl>
                                          </p:spTgt>
                                        </p:tgtEl>
                                        <p:attrNameLst>
                                          <p:attrName>ppt_x</p:attrName>
                                        </p:attrNameLst>
                                      </p:cBhvr>
                                      <p:tavLst>
                                        <p:tav tm="0">
                                          <p:val>
                                            <p:strVal val="#ppt_x"/>
                                          </p:val>
                                        </p:tav>
                                        <p:tav tm="100000">
                                          <p:val>
                                            <p:strVal val="#ppt_x"/>
                                          </p:val>
                                        </p:tav>
                                      </p:tavLst>
                                    </p:anim>
                                    <p:anim calcmode="lin" valueType="num">
                                      <p:cBhvr>
                                        <p:cTn id="34" dur="3000" fill="hold"/>
                                        <p:tgtEl>
                                          <p:spTgt spid="33794">
                                            <p:txEl>
                                              <p:pRg st="4" end="4"/>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8500"/>
                                  </p:stCondLst>
                                  <p:childTnLst>
                                    <p:set>
                                      <p:cBhvr>
                                        <p:cTn id="36" dur="1" fill="hold">
                                          <p:stCondLst>
                                            <p:cond delay="0"/>
                                          </p:stCondLst>
                                        </p:cTn>
                                        <p:tgtEl>
                                          <p:spTgt spid="33794">
                                            <p:txEl>
                                              <p:pRg st="5" end="5"/>
                                            </p:txEl>
                                          </p:spTgt>
                                        </p:tgtEl>
                                        <p:attrNameLst>
                                          <p:attrName>style.visibility</p:attrName>
                                        </p:attrNameLst>
                                      </p:cBhvr>
                                      <p:to>
                                        <p:strVal val="visible"/>
                                      </p:to>
                                    </p:set>
                                    <p:animEffect transition="in" filter="fade">
                                      <p:cBhvr>
                                        <p:cTn id="37" dur="3000"/>
                                        <p:tgtEl>
                                          <p:spTgt spid="33794">
                                            <p:txEl>
                                              <p:pRg st="5" end="5"/>
                                            </p:txEl>
                                          </p:spTgt>
                                        </p:tgtEl>
                                      </p:cBhvr>
                                    </p:animEffect>
                                    <p:anim calcmode="lin" valueType="num">
                                      <p:cBhvr>
                                        <p:cTn id="38" dur="3000" fill="hold"/>
                                        <p:tgtEl>
                                          <p:spTgt spid="33794">
                                            <p:txEl>
                                              <p:pRg st="5" end="5"/>
                                            </p:txEl>
                                          </p:spTgt>
                                        </p:tgtEl>
                                        <p:attrNameLst>
                                          <p:attrName>ppt_x</p:attrName>
                                        </p:attrNameLst>
                                      </p:cBhvr>
                                      <p:tavLst>
                                        <p:tav tm="0">
                                          <p:val>
                                            <p:strVal val="#ppt_x"/>
                                          </p:val>
                                        </p:tav>
                                        <p:tav tm="100000">
                                          <p:val>
                                            <p:strVal val="#ppt_x"/>
                                          </p:val>
                                        </p:tav>
                                      </p:tavLst>
                                    </p:anim>
                                    <p:anim calcmode="lin" valueType="num">
                                      <p:cBhvr>
                                        <p:cTn id="39" dur="3000" fill="hold"/>
                                        <p:tgtEl>
                                          <p:spTgt spid="33794">
                                            <p:txEl>
                                              <p:pRg st="5" end="5"/>
                                            </p:txEl>
                                          </p:spTgt>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21500"/>
                                  </p:stCondLst>
                                  <p:childTnLst>
                                    <p:set>
                                      <p:cBhvr>
                                        <p:cTn id="41" dur="1" fill="hold">
                                          <p:stCondLst>
                                            <p:cond delay="0"/>
                                          </p:stCondLst>
                                        </p:cTn>
                                        <p:tgtEl>
                                          <p:spTgt spid="33794">
                                            <p:txEl>
                                              <p:pRg st="6" end="6"/>
                                            </p:txEl>
                                          </p:spTgt>
                                        </p:tgtEl>
                                        <p:attrNameLst>
                                          <p:attrName>style.visibility</p:attrName>
                                        </p:attrNameLst>
                                      </p:cBhvr>
                                      <p:to>
                                        <p:strVal val="visible"/>
                                      </p:to>
                                    </p:set>
                                    <p:animEffect transition="in" filter="fade">
                                      <p:cBhvr>
                                        <p:cTn id="42" dur="3000"/>
                                        <p:tgtEl>
                                          <p:spTgt spid="33794">
                                            <p:txEl>
                                              <p:pRg st="6" end="6"/>
                                            </p:txEl>
                                          </p:spTgt>
                                        </p:tgtEl>
                                      </p:cBhvr>
                                    </p:animEffect>
                                    <p:anim calcmode="lin" valueType="num">
                                      <p:cBhvr>
                                        <p:cTn id="43" dur="3000" fill="hold"/>
                                        <p:tgtEl>
                                          <p:spTgt spid="33794">
                                            <p:txEl>
                                              <p:pRg st="6" end="6"/>
                                            </p:txEl>
                                          </p:spTgt>
                                        </p:tgtEl>
                                        <p:attrNameLst>
                                          <p:attrName>ppt_x</p:attrName>
                                        </p:attrNameLst>
                                      </p:cBhvr>
                                      <p:tavLst>
                                        <p:tav tm="0">
                                          <p:val>
                                            <p:strVal val="#ppt_x"/>
                                          </p:val>
                                        </p:tav>
                                        <p:tav tm="100000">
                                          <p:val>
                                            <p:strVal val="#ppt_x"/>
                                          </p:val>
                                        </p:tav>
                                      </p:tavLst>
                                    </p:anim>
                                    <p:anim calcmode="lin" valueType="num">
                                      <p:cBhvr>
                                        <p:cTn id="44" dur="3000" fill="hold"/>
                                        <p:tgtEl>
                                          <p:spTgt spid="33794">
                                            <p:txEl>
                                              <p:pRg st="6" end="6"/>
                                            </p:txEl>
                                          </p:spTgt>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24500"/>
                                  </p:stCondLst>
                                  <p:childTnLst>
                                    <p:set>
                                      <p:cBhvr>
                                        <p:cTn id="46" dur="1" fill="hold">
                                          <p:stCondLst>
                                            <p:cond delay="0"/>
                                          </p:stCondLst>
                                        </p:cTn>
                                        <p:tgtEl>
                                          <p:spTgt spid="33794">
                                            <p:txEl>
                                              <p:pRg st="7" end="7"/>
                                            </p:txEl>
                                          </p:spTgt>
                                        </p:tgtEl>
                                        <p:attrNameLst>
                                          <p:attrName>style.visibility</p:attrName>
                                        </p:attrNameLst>
                                      </p:cBhvr>
                                      <p:to>
                                        <p:strVal val="visible"/>
                                      </p:to>
                                    </p:set>
                                    <p:animEffect transition="in" filter="fade">
                                      <p:cBhvr>
                                        <p:cTn id="47" dur="3000"/>
                                        <p:tgtEl>
                                          <p:spTgt spid="33794">
                                            <p:txEl>
                                              <p:pRg st="7" end="7"/>
                                            </p:txEl>
                                          </p:spTgt>
                                        </p:tgtEl>
                                      </p:cBhvr>
                                    </p:animEffect>
                                    <p:anim calcmode="lin" valueType="num">
                                      <p:cBhvr>
                                        <p:cTn id="48" dur="3000" fill="hold"/>
                                        <p:tgtEl>
                                          <p:spTgt spid="33794">
                                            <p:txEl>
                                              <p:pRg st="7" end="7"/>
                                            </p:txEl>
                                          </p:spTgt>
                                        </p:tgtEl>
                                        <p:attrNameLst>
                                          <p:attrName>ppt_x</p:attrName>
                                        </p:attrNameLst>
                                      </p:cBhvr>
                                      <p:tavLst>
                                        <p:tav tm="0">
                                          <p:val>
                                            <p:strVal val="#ppt_x"/>
                                          </p:val>
                                        </p:tav>
                                        <p:tav tm="100000">
                                          <p:val>
                                            <p:strVal val="#ppt_x"/>
                                          </p:val>
                                        </p:tav>
                                      </p:tavLst>
                                    </p:anim>
                                    <p:anim calcmode="lin" valueType="num">
                                      <p:cBhvr>
                                        <p:cTn id="49" dur="3000" fill="hold"/>
                                        <p:tgtEl>
                                          <p:spTgt spid="33794">
                                            <p:txEl>
                                              <p:pRg st="7" end="7"/>
                                            </p:txEl>
                                          </p:spTgt>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7000"/>
                                  </p:stCondLst>
                                  <p:childTnLst>
                                    <p:set>
                                      <p:cBhvr>
                                        <p:cTn id="51" dur="1" fill="hold">
                                          <p:stCondLst>
                                            <p:cond delay="0"/>
                                          </p:stCondLst>
                                        </p:cTn>
                                        <p:tgtEl>
                                          <p:spTgt spid="33794">
                                            <p:txEl>
                                              <p:pRg st="8" end="8"/>
                                            </p:txEl>
                                          </p:spTgt>
                                        </p:tgtEl>
                                        <p:attrNameLst>
                                          <p:attrName>style.visibility</p:attrName>
                                        </p:attrNameLst>
                                      </p:cBhvr>
                                      <p:to>
                                        <p:strVal val="visible"/>
                                      </p:to>
                                    </p:set>
                                    <p:animEffect transition="in" filter="fade">
                                      <p:cBhvr>
                                        <p:cTn id="52" dur="3000"/>
                                        <p:tgtEl>
                                          <p:spTgt spid="33794">
                                            <p:txEl>
                                              <p:pRg st="8" end="8"/>
                                            </p:txEl>
                                          </p:spTgt>
                                        </p:tgtEl>
                                      </p:cBhvr>
                                    </p:animEffect>
                                    <p:anim calcmode="lin" valueType="num">
                                      <p:cBhvr>
                                        <p:cTn id="53" dur="3000" fill="hold"/>
                                        <p:tgtEl>
                                          <p:spTgt spid="33794">
                                            <p:txEl>
                                              <p:pRg st="8" end="8"/>
                                            </p:txEl>
                                          </p:spTgt>
                                        </p:tgtEl>
                                        <p:attrNameLst>
                                          <p:attrName>ppt_x</p:attrName>
                                        </p:attrNameLst>
                                      </p:cBhvr>
                                      <p:tavLst>
                                        <p:tav tm="0">
                                          <p:val>
                                            <p:strVal val="#ppt_x"/>
                                          </p:val>
                                        </p:tav>
                                        <p:tav tm="100000">
                                          <p:val>
                                            <p:strVal val="#ppt_x"/>
                                          </p:val>
                                        </p:tav>
                                      </p:tavLst>
                                    </p:anim>
                                    <p:anim calcmode="lin" valueType="num">
                                      <p:cBhvr>
                                        <p:cTn id="54" dur="3000" fill="hold"/>
                                        <p:tgtEl>
                                          <p:spTgt spid="33794">
                                            <p:txEl>
                                              <p:pRg st="8" end="8"/>
                                            </p:txEl>
                                          </p:spTgt>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31000"/>
                                  </p:stCondLst>
                                  <p:childTnLst>
                                    <p:set>
                                      <p:cBhvr>
                                        <p:cTn id="56" dur="1" fill="hold">
                                          <p:stCondLst>
                                            <p:cond delay="0"/>
                                          </p:stCondLst>
                                        </p:cTn>
                                        <p:tgtEl>
                                          <p:spTgt spid="33794">
                                            <p:txEl>
                                              <p:pRg st="9" end="9"/>
                                            </p:txEl>
                                          </p:spTgt>
                                        </p:tgtEl>
                                        <p:attrNameLst>
                                          <p:attrName>style.visibility</p:attrName>
                                        </p:attrNameLst>
                                      </p:cBhvr>
                                      <p:to>
                                        <p:strVal val="visible"/>
                                      </p:to>
                                    </p:set>
                                    <p:animEffect transition="in" filter="fade">
                                      <p:cBhvr>
                                        <p:cTn id="57" dur="3000"/>
                                        <p:tgtEl>
                                          <p:spTgt spid="33794">
                                            <p:txEl>
                                              <p:pRg st="9" end="9"/>
                                            </p:txEl>
                                          </p:spTgt>
                                        </p:tgtEl>
                                      </p:cBhvr>
                                    </p:animEffect>
                                    <p:anim calcmode="lin" valueType="num">
                                      <p:cBhvr>
                                        <p:cTn id="58" dur="3000" fill="hold"/>
                                        <p:tgtEl>
                                          <p:spTgt spid="33794">
                                            <p:txEl>
                                              <p:pRg st="9" end="9"/>
                                            </p:txEl>
                                          </p:spTgt>
                                        </p:tgtEl>
                                        <p:attrNameLst>
                                          <p:attrName>ppt_x</p:attrName>
                                        </p:attrNameLst>
                                      </p:cBhvr>
                                      <p:tavLst>
                                        <p:tav tm="0">
                                          <p:val>
                                            <p:strVal val="#ppt_x"/>
                                          </p:val>
                                        </p:tav>
                                        <p:tav tm="100000">
                                          <p:val>
                                            <p:strVal val="#ppt_x"/>
                                          </p:val>
                                        </p:tav>
                                      </p:tavLst>
                                    </p:anim>
                                    <p:anim calcmode="lin" valueType="num">
                                      <p:cBhvr>
                                        <p:cTn id="59" dur="3000" fill="hold"/>
                                        <p:tgtEl>
                                          <p:spTgt spid="33794">
                                            <p:txEl>
                                              <p:pRg st="9" end="9"/>
                                            </p:txEl>
                                          </p:spTgt>
                                        </p:tgtEl>
                                        <p:attrNameLst>
                                          <p:attrName>ppt_y</p:attrName>
                                        </p:attrNameLst>
                                      </p:cBhvr>
                                      <p:tavLst>
                                        <p:tav tm="0">
                                          <p:val>
                                            <p:strVal val="#ppt_y+.1"/>
                                          </p:val>
                                        </p:tav>
                                        <p:tav tm="100000">
                                          <p:val>
                                            <p:strVal val="#ppt_y"/>
                                          </p:val>
                                        </p:tav>
                                      </p:tavLst>
                                    </p:anim>
                                  </p:childTnLst>
                                </p:cTn>
                              </p:par>
                            </p:childTnLst>
                          </p:cTn>
                        </p:par>
                        <p:par>
                          <p:cTn id="60" fill="hold" nodeType="afterGroup">
                            <p:stCondLst>
                              <p:cond delay="34000"/>
                            </p:stCondLst>
                            <p:childTnLst>
                              <p:par>
                                <p:cTn id="61" presetID="42" presetClass="entr" presetSubtype="0" fill="hold" grpId="0" nodeType="afterEffect">
                                  <p:stCondLst>
                                    <p:cond delay="1000"/>
                                  </p:stCondLst>
                                  <p:childTnLst>
                                    <p:set>
                                      <p:cBhvr>
                                        <p:cTn id="62" dur="1" fill="hold">
                                          <p:stCondLst>
                                            <p:cond delay="0"/>
                                          </p:stCondLst>
                                        </p:cTn>
                                        <p:tgtEl>
                                          <p:spTgt spid="4">
                                            <p:txEl>
                                              <p:pRg st="0" end="0"/>
                                            </p:txEl>
                                          </p:spTgt>
                                        </p:tgtEl>
                                        <p:attrNameLst>
                                          <p:attrName>style.visibility</p:attrName>
                                        </p:attrNameLst>
                                      </p:cBhvr>
                                      <p:to>
                                        <p:strVal val="visible"/>
                                      </p:to>
                                    </p:set>
                                    <p:animEffect transition="in" filter="fade">
                                      <p:cBhvr>
                                        <p:cTn id="63" dur="4000"/>
                                        <p:tgtEl>
                                          <p:spTgt spid="4">
                                            <p:txEl>
                                              <p:pRg st="0" end="0"/>
                                            </p:txEl>
                                          </p:spTgt>
                                        </p:tgtEl>
                                      </p:cBhvr>
                                    </p:animEffect>
                                    <p:anim calcmode="lin" valueType="num">
                                      <p:cBhvr>
                                        <p:cTn id="64" dur="4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65" dur="4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66" fill="hold" nodeType="afterGroup">
                            <p:stCondLst>
                              <p:cond delay="39000"/>
                            </p:stCondLst>
                            <p:childTnLst>
                              <p:par>
                                <p:cTn id="67" presetID="42" presetClass="entr" presetSubtype="0" fill="hold" grpId="0" nodeType="afterEffect">
                                  <p:stCondLst>
                                    <p:cond delay="0"/>
                                  </p:stCondLst>
                                  <p:childTnLst>
                                    <p:set>
                                      <p:cBhvr>
                                        <p:cTn id="68" dur="1" fill="hold">
                                          <p:stCondLst>
                                            <p:cond delay="0"/>
                                          </p:stCondLst>
                                        </p:cTn>
                                        <p:tgtEl>
                                          <p:spTgt spid="4">
                                            <p:txEl>
                                              <p:pRg st="1" end="1"/>
                                            </p:txEl>
                                          </p:spTgt>
                                        </p:tgtEl>
                                        <p:attrNameLst>
                                          <p:attrName>style.visibility</p:attrName>
                                        </p:attrNameLst>
                                      </p:cBhvr>
                                      <p:to>
                                        <p:strVal val="visible"/>
                                      </p:to>
                                    </p:set>
                                    <p:animEffect transition="in" filter="fade">
                                      <p:cBhvr>
                                        <p:cTn id="69" dur="4000"/>
                                        <p:tgtEl>
                                          <p:spTgt spid="4">
                                            <p:txEl>
                                              <p:pRg st="1" end="1"/>
                                            </p:txEl>
                                          </p:spTgt>
                                        </p:tgtEl>
                                      </p:cBhvr>
                                    </p:animEffect>
                                    <p:anim calcmode="lin" valueType="num">
                                      <p:cBhvr>
                                        <p:cTn id="70" dur="4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71" dur="4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72" fill="hold" nodeType="afterGroup">
                            <p:stCondLst>
                              <p:cond delay="43000"/>
                            </p:stCondLst>
                            <p:childTnLst>
                              <p:par>
                                <p:cTn id="73" presetID="42" presetClass="entr" presetSubtype="0" fill="hold" grpId="0" nodeType="afterEffect">
                                  <p:stCondLst>
                                    <p:cond delay="1000"/>
                                  </p:stCondLst>
                                  <p:childTnLst>
                                    <p:set>
                                      <p:cBhvr>
                                        <p:cTn id="74" dur="1" fill="hold">
                                          <p:stCondLst>
                                            <p:cond delay="0"/>
                                          </p:stCondLst>
                                        </p:cTn>
                                        <p:tgtEl>
                                          <p:spTgt spid="4">
                                            <p:txEl>
                                              <p:pRg st="2" end="2"/>
                                            </p:txEl>
                                          </p:spTgt>
                                        </p:tgtEl>
                                        <p:attrNameLst>
                                          <p:attrName>style.visibility</p:attrName>
                                        </p:attrNameLst>
                                      </p:cBhvr>
                                      <p:to>
                                        <p:strVal val="visible"/>
                                      </p:to>
                                    </p:set>
                                    <p:animEffect transition="in" filter="fade">
                                      <p:cBhvr>
                                        <p:cTn id="75" dur="4000"/>
                                        <p:tgtEl>
                                          <p:spTgt spid="4">
                                            <p:txEl>
                                              <p:pRg st="2" end="2"/>
                                            </p:txEl>
                                          </p:spTgt>
                                        </p:tgtEl>
                                      </p:cBhvr>
                                    </p:animEffect>
                                    <p:anim calcmode="lin" valueType="num">
                                      <p:cBhvr>
                                        <p:cTn id="76" dur="4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77" dur="4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par>
                          <p:cTn id="78" fill="hold" nodeType="afterGroup">
                            <p:stCondLst>
                              <p:cond delay="48000"/>
                            </p:stCondLst>
                            <p:childTnLst>
                              <p:par>
                                <p:cTn id="79" presetID="42" presetClass="entr" presetSubtype="0" fill="hold" grpId="0" nodeType="afterEffect">
                                  <p:stCondLst>
                                    <p:cond delay="0"/>
                                  </p:stCondLst>
                                  <p:childTnLst>
                                    <p:set>
                                      <p:cBhvr>
                                        <p:cTn id="80" dur="1" fill="hold">
                                          <p:stCondLst>
                                            <p:cond delay="0"/>
                                          </p:stCondLst>
                                        </p:cTn>
                                        <p:tgtEl>
                                          <p:spTgt spid="4">
                                            <p:txEl>
                                              <p:pRg st="3" end="3"/>
                                            </p:txEl>
                                          </p:spTgt>
                                        </p:tgtEl>
                                        <p:attrNameLst>
                                          <p:attrName>style.visibility</p:attrName>
                                        </p:attrNameLst>
                                      </p:cBhvr>
                                      <p:to>
                                        <p:strVal val="visible"/>
                                      </p:to>
                                    </p:set>
                                    <p:animEffect transition="in" filter="fade">
                                      <p:cBhvr>
                                        <p:cTn id="81" dur="4000"/>
                                        <p:tgtEl>
                                          <p:spTgt spid="4">
                                            <p:txEl>
                                              <p:pRg st="3" end="3"/>
                                            </p:txEl>
                                          </p:spTgt>
                                        </p:tgtEl>
                                      </p:cBhvr>
                                    </p:animEffect>
                                    <p:anim calcmode="lin" valueType="num">
                                      <p:cBhvr>
                                        <p:cTn id="82" dur="4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83" dur="4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par>
                          <p:cTn id="84" fill="hold" nodeType="afterGroup">
                            <p:stCondLst>
                              <p:cond delay="52000"/>
                            </p:stCondLst>
                            <p:childTnLst>
                              <p:par>
                                <p:cTn id="85" presetID="42" presetClass="entr" presetSubtype="0" fill="hold" grpId="0" nodeType="afterEffect">
                                  <p:stCondLst>
                                    <p:cond delay="1000"/>
                                  </p:stCondLst>
                                  <p:childTnLst>
                                    <p:set>
                                      <p:cBhvr>
                                        <p:cTn id="86" dur="1" fill="hold">
                                          <p:stCondLst>
                                            <p:cond delay="0"/>
                                          </p:stCondLst>
                                        </p:cTn>
                                        <p:tgtEl>
                                          <p:spTgt spid="4">
                                            <p:txEl>
                                              <p:pRg st="4" end="4"/>
                                            </p:txEl>
                                          </p:spTgt>
                                        </p:tgtEl>
                                        <p:attrNameLst>
                                          <p:attrName>style.visibility</p:attrName>
                                        </p:attrNameLst>
                                      </p:cBhvr>
                                      <p:to>
                                        <p:strVal val="visible"/>
                                      </p:to>
                                    </p:set>
                                    <p:animEffect transition="in" filter="fade">
                                      <p:cBhvr>
                                        <p:cTn id="87" dur="4000"/>
                                        <p:tgtEl>
                                          <p:spTgt spid="4">
                                            <p:txEl>
                                              <p:pRg st="4" end="4"/>
                                            </p:txEl>
                                          </p:spTgt>
                                        </p:tgtEl>
                                      </p:cBhvr>
                                    </p:animEffect>
                                    <p:anim calcmode="lin" valueType="num">
                                      <p:cBhvr>
                                        <p:cTn id="88" dur="4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89" dur="4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par>
                          <p:cTn id="90" fill="hold" nodeType="afterGroup">
                            <p:stCondLst>
                              <p:cond delay="57000"/>
                            </p:stCondLst>
                            <p:childTnLst>
                              <p:par>
                                <p:cTn id="91" presetID="42" presetClass="entr" presetSubtype="0" fill="hold" grpId="0" nodeType="afterEffect">
                                  <p:stCondLst>
                                    <p:cond delay="0"/>
                                  </p:stCondLst>
                                  <p:childTnLst>
                                    <p:set>
                                      <p:cBhvr>
                                        <p:cTn id="92" dur="1" fill="hold">
                                          <p:stCondLst>
                                            <p:cond delay="0"/>
                                          </p:stCondLst>
                                        </p:cTn>
                                        <p:tgtEl>
                                          <p:spTgt spid="4">
                                            <p:txEl>
                                              <p:pRg st="5" end="5"/>
                                            </p:txEl>
                                          </p:spTgt>
                                        </p:tgtEl>
                                        <p:attrNameLst>
                                          <p:attrName>style.visibility</p:attrName>
                                        </p:attrNameLst>
                                      </p:cBhvr>
                                      <p:to>
                                        <p:strVal val="visible"/>
                                      </p:to>
                                    </p:set>
                                    <p:animEffect transition="in" filter="fade">
                                      <p:cBhvr>
                                        <p:cTn id="93" dur="4000"/>
                                        <p:tgtEl>
                                          <p:spTgt spid="4">
                                            <p:txEl>
                                              <p:pRg st="5" end="5"/>
                                            </p:txEl>
                                          </p:spTgt>
                                        </p:tgtEl>
                                      </p:cBhvr>
                                    </p:animEffect>
                                    <p:anim calcmode="lin" valueType="num">
                                      <p:cBhvr>
                                        <p:cTn id="94" dur="4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95" dur="4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par>
                          <p:cTn id="96" fill="hold" nodeType="afterGroup">
                            <p:stCondLst>
                              <p:cond delay="61000"/>
                            </p:stCondLst>
                            <p:childTnLst>
                              <p:par>
                                <p:cTn id="97" presetID="42" presetClass="entr" presetSubtype="0" fill="hold" grpId="0" nodeType="afterEffect">
                                  <p:stCondLst>
                                    <p:cond delay="1000"/>
                                  </p:stCondLst>
                                  <p:childTnLst>
                                    <p:set>
                                      <p:cBhvr>
                                        <p:cTn id="98" dur="1" fill="hold">
                                          <p:stCondLst>
                                            <p:cond delay="0"/>
                                          </p:stCondLst>
                                        </p:cTn>
                                        <p:tgtEl>
                                          <p:spTgt spid="4">
                                            <p:txEl>
                                              <p:pRg st="6" end="6"/>
                                            </p:txEl>
                                          </p:spTgt>
                                        </p:tgtEl>
                                        <p:attrNameLst>
                                          <p:attrName>style.visibility</p:attrName>
                                        </p:attrNameLst>
                                      </p:cBhvr>
                                      <p:to>
                                        <p:strVal val="visible"/>
                                      </p:to>
                                    </p:set>
                                    <p:animEffect transition="in" filter="fade">
                                      <p:cBhvr>
                                        <p:cTn id="99" dur="4000"/>
                                        <p:tgtEl>
                                          <p:spTgt spid="4">
                                            <p:txEl>
                                              <p:pRg st="6" end="6"/>
                                            </p:txEl>
                                          </p:spTgt>
                                        </p:tgtEl>
                                      </p:cBhvr>
                                    </p:animEffect>
                                    <p:anim calcmode="lin" valueType="num">
                                      <p:cBhvr>
                                        <p:cTn id="100" dur="4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101" dur="4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par>
                          <p:cTn id="102" fill="hold" nodeType="afterGroup">
                            <p:stCondLst>
                              <p:cond delay="66000"/>
                            </p:stCondLst>
                            <p:childTnLst>
                              <p:par>
                                <p:cTn id="103" presetID="42" presetClass="entr" presetSubtype="0" fill="hold" grpId="0" nodeType="afterEffect">
                                  <p:stCondLst>
                                    <p:cond delay="0"/>
                                  </p:stCondLst>
                                  <p:childTnLst>
                                    <p:set>
                                      <p:cBhvr>
                                        <p:cTn id="104" dur="1" fill="hold">
                                          <p:stCondLst>
                                            <p:cond delay="0"/>
                                          </p:stCondLst>
                                        </p:cTn>
                                        <p:tgtEl>
                                          <p:spTgt spid="4">
                                            <p:txEl>
                                              <p:pRg st="7" end="7"/>
                                            </p:txEl>
                                          </p:spTgt>
                                        </p:tgtEl>
                                        <p:attrNameLst>
                                          <p:attrName>style.visibility</p:attrName>
                                        </p:attrNameLst>
                                      </p:cBhvr>
                                      <p:to>
                                        <p:strVal val="visible"/>
                                      </p:to>
                                    </p:set>
                                    <p:animEffect transition="in" filter="fade">
                                      <p:cBhvr>
                                        <p:cTn id="105" dur="4000"/>
                                        <p:tgtEl>
                                          <p:spTgt spid="4">
                                            <p:txEl>
                                              <p:pRg st="7" end="7"/>
                                            </p:txEl>
                                          </p:spTgt>
                                        </p:tgtEl>
                                      </p:cBhvr>
                                    </p:animEffect>
                                    <p:anim calcmode="lin" valueType="num">
                                      <p:cBhvr>
                                        <p:cTn id="106" dur="4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107" dur="4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par>
                          <p:cTn id="108" fill="hold" nodeType="afterGroup">
                            <p:stCondLst>
                              <p:cond delay="70000"/>
                            </p:stCondLst>
                            <p:childTnLst>
                              <p:par>
                                <p:cTn id="109" presetID="1" presetClass="entr" presetSubtype="0" fill="hold" grpId="0" nodeType="afterEffect">
                                  <p:stCondLst>
                                    <p:cond delay="3000"/>
                                  </p:stCondLst>
                                  <p:childTnLst>
                                    <p:set>
                                      <p:cBhvr>
                                        <p:cTn id="1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P spid="4" grpId="0" build="p"/>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4818" name="4 Rectángulo"/>
          <p:cNvSpPr>
            <a:spLocks noChangeArrowheads="1"/>
          </p:cNvSpPr>
          <p:nvPr/>
        </p:nvSpPr>
        <p:spPr bwMode="auto">
          <a:xfrm>
            <a:off x="0" y="765175"/>
            <a:ext cx="45720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Calderón,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representante de todos los mexicanos,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habló de unidad en Latinoamérica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por encima de izquierdas y derechas.</a:t>
            </a:r>
            <a:endParaRPr lang="es-MX" altLang="es-MX" sz="2000">
              <a:ea typeface="Times New Roman" pitchFamily="18" charset="0"/>
              <a:cs typeface="Tahoma" pitchFamily="34" charset="0"/>
            </a:endParaRPr>
          </a:p>
        </p:txBody>
      </p:sp>
      <p:sp>
        <p:nvSpPr>
          <p:cNvPr id="34819" name="5 Rectángulo"/>
          <p:cNvSpPr>
            <a:spLocks noChangeArrowheads="1"/>
          </p:cNvSpPr>
          <p:nvPr/>
        </p:nvSpPr>
        <p:spPr bwMode="auto">
          <a:xfrm>
            <a:off x="250825" y="2989263"/>
            <a:ext cx="86423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5000"/>
              </a:lnSpc>
              <a:defRPr/>
            </a:pPr>
            <a:r>
              <a:rPr lang="es-MX" altLang="es-MX" sz="2000" b="1" i="1" dirty="0" smtClean="0">
                <a:solidFill>
                  <a:srgbClr val="2A2A2A"/>
                </a:solidFill>
                <a:effectLst>
                  <a:outerShdw blurRad="38100" dist="38100" dir="2700000" algn="tl">
                    <a:srgbClr val="000000">
                      <a:alpha val="43137"/>
                    </a:srgbClr>
                  </a:outerShdw>
                </a:effectLst>
                <a:latin typeface="Arial Narrow" pitchFamily="34" charset="0"/>
                <a:ea typeface="Times New Roman" pitchFamily="18" charset="0"/>
                <a:cs typeface="Tahoma" pitchFamily="34" charset="0"/>
              </a:rPr>
              <a:t>Mico</a:t>
            </a:r>
            <a:r>
              <a:rPr lang="es-MX" altLang="es-MX" sz="2000" b="1" i="1" dirty="0" smtClean="0">
                <a:solidFill>
                  <a:srgbClr val="2A2A2A"/>
                </a:solidFill>
                <a:latin typeface="Arial Narrow" pitchFamily="34" charset="0"/>
                <a:ea typeface="Times New Roman" pitchFamily="18" charset="0"/>
                <a:cs typeface="Tahoma" pitchFamily="34" charset="0"/>
              </a:rPr>
              <a:t> Mandante Chávez no perdió oportunidad para arremeter en su contra, </a:t>
            </a:r>
          </a:p>
          <a:p>
            <a:pPr algn="ctr" eaLnBrk="1" hangingPunct="1">
              <a:lnSpc>
                <a:spcPct val="115000"/>
              </a:lnSpc>
              <a:defRPr/>
            </a:pPr>
            <a:r>
              <a:rPr lang="es-MX" altLang="es-MX" sz="2000" b="1" i="1" dirty="0" smtClean="0">
                <a:solidFill>
                  <a:srgbClr val="2A2A2A"/>
                </a:solidFill>
                <a:latin typeface="Arial Narrow" pitchFamily="34" charset="0"/>
                <a:ea typeface="Times New Roman" pitchFamily="18" charset="0"/>
                <a:cs typeface="Tahoma" pitchFamily="34" charset="0"/>
              </a:rPr>
              <a:t>insultarlo y burlarse de él y por tanto, del pueblo de México.</a:t>
            </a:r>
            <a:endParaRPr lang="es-MX" altLang="es-MX" sz="2000" dirty="0" smtClean="0">
              <a:ea typeface="Times New Roman" pitchFamily="18" charset="0"/>
              <a:cs typeface="Tahoma" pitchFamily="34" charset="0"/>
            </a:endParaRPr>
          </a:p>
        </p:txBody>
      </p:sp>
      <p:sp>
        <p:nvSpPr>
          <p:cNvPr id="34820" name="6 Rectángulo"/>
          <p:cNvSpPr>
            <a:spLocks noChangeArrowheads="1"/>
          </p:cNvSpPr>
          <p:nvPr/>
        </p:nvSpPr>
        <p:spPr bwMode="auto">
          <a:xfrm>
            <a:off x="4572000" y="3933825"/>
            <a:ext cx="4572000" cy="256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De inmediato los diputados y senadores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del PRD y otros partidos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hicieron la 'Cargada'. .. ,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pero del lado del Venezolano: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es necesario restablecer la relación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con Venezuela, sin importar los insultos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que su presidente inflija al nuestro.</a:t>
            </a:r>
            <a:endParaRPr lang="es-MX" altLang="es-MX" sz="2000">
              <a:ea typeface="Times New Roman" pitchFamily="18" charset="0"/>
              <a:cs typeface="Tahoma" pitchFamily="34" charset="0"/>
            </a:endParaRPr>
          </a:p>
        </p:txBody>
      </p:sp>
      <p:pic>
        <p:nvPicPr>
          <p:cNvPr id="226305" name="Picture 1" descr="C:\Users\capiA\Desktop\felipe-calder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0"/>
            <a:ext cx="4572000" cy="298882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226306" name="Picture 2" descr="C:\Users\capiA\Desktop\senad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789040"/>
            <a:ext cx="4572000" cy="306896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7" name="6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2000" advTm="0">
        <p:strips dir="ld"/>
      </p:transition>
    </mc:Choice>
    <mc:Fallback>
      <p:transition spd="slow" advTm="0">
        <p:strips dir="l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26305"/>
                                        </p:tgtEl>
                                        <p:attrNameLst>
                                          <p:attrName>style.visibility</p:attrName>
                                        </p:attrNameLst>
                                      </p:cBhvr>
                                      <p:to>
                                        <p:strVal val="visible"/>
                                      </p:to>
                                    </p:set>
                                    <p:animEffect transition="in" filter="dissolve">
                                      <p:cBhvr>
                                        <p:cTn id="7" dur="15000"/>
                                        <p:tgtEl>
                                          <p:spTgt spid="22630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34818">
                                            <p:txEl>
                                              <p:pRg st="0" end="0"/>
                                            </p:txEl>
                                          </p:spTgt>
                                        </p:tgtEl>
                                        <p:attrNameLst>
                                          <p:attrName>style.visibility</p:attrName>
                                        </p:attrNameLst>
                                      </p:cBhvr>
                                      <p:to>
                                        <p:strVal val="visible"/>
                                      </p:to>
                                    </p:set>
                                    <p:animEffect transition="in" filter="fade">
                                      <p:cBhvr>
                                        <p:cTn id="10" dur="4000"/>
                                        <p:tgtEl>
                                          <p:spTgt spid="34818">
                                            <p:txEl>
                                              <p:pRg st="0" end="0"/>
                                            </p:txEl>
                                          </p:spTgt>
                                        </p:tgtEl>
                                      </p:cBhvr>
                                    </p:animEffect>
                                    <p:anim calcmode="lin" valueType="num">
                                      <p:cBhvr>
                                        <p:cTn id="11" dur="4000" fill="hold"/>
                                        <p:tgtEl>
                                          <p:spTgt spid="34818">
                                            <p:txEl>
                                              <p:pRg st="0" end="0"/>
                                            </p:txEl>
                                          </p:spTgt>
                                        </p:tgtEl>
                                        <p:attrNameLst>
                                          <p:attrName>ppt_x</p:attrName>
                                        </p:attrNameLst>
                                      </p:cBhvr>
                                      <p:tavLst>
                                        <p:tav tm="0">
                                          <p:val>
                                            <p:strVal val="#ppt_x"/>
                                          </p:val>
                                        </p:tav>
                                        <p:tav tm="100000">
                                          <p:val>
                                            <p:strVal val="#ppt_x"/>
                                          </p:val>
                                        </p:tav>
                                      </p:tavLst>
                                    </p:anim>
                                    <p:anim calcmode="lin" valueType="num">
                                      <p:cBhvr>
                                        <p:cTn id="12" dur="4000" fill="hold"/>
                                        <p:tgtEl>
                                          <p:spTgt spid="3481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4000"/>
                                  </p:stCondLst>
                                  <p:childTnLst>
                                    <p:set>
                                      <p:cBhvr>
                                        <p:cTn id="14" dur="1" fill="hold">
                                          <p:stCondLst>
                                            <p:cond delay="0"/>
                                          </p:stCondLst>
                                        </p:cTn>
                                        <p:tgtEl>
                                          <p:spTgt spid="34818">
                                            <p:txEl>
                                              <p:pRg st="1" end="1"/>
                                            </p:txEl>
                                          </p:spTgt>
                                        </p:tgtEl>
                                        <p:attrNameLst>
                                          <p:attrName>style.visibility</p:attrName>
                                        </p:attrNameLst>
                                      </p:cBhvr>
                                      <p:to>
                                        <p:strVal val="visible"/>
                                      </p:to>
                                    </p:set>
                                    <p:animEffect transition="in" filter="fade">
                                      <p:cBhvr>
                                        <p:cTn id="15" dur="4000"/>
                                        <p:tgtEl>
                                          <p:spTgt spid="34818">
                                            <p:txEl>
                                              <p:pRg st="1" end="1"/>
                                            </p:txEl>
                                          </p:spTgt>
                                        </p:tgtEl>
                                      </p:cBhvr>
                                    </p:animEffect>
                                    <p:anim calcmode="lin" valueType="num">
                                      <p:cBhvr>
                                        <p:cTn id="16" dur="4000" fill="hold"/>
                                        <p:tgtEl>
                                          <p:spTgt spid="34818">
                                            <p:txEl>
                                              <p:pRg st="1" end="1"/>
                                            </p:txEl>
                                          </p:spTgt>
                                        </p:tgtEl>
                                        <p:attrNameLst>
                                          <p:attrName>ppt_x</p:attrName>
                                        </p:attrNameLst>
                                      </p:cBhvr>
                                      <p:tavLst>
                                        <p:tav tm="0">
                                          <p:val>
                                            <p:strVal val="#ppt_x"/>
                                          </p:val>
                                        </p:tav>
                                        <p:tav tm="100000">
                                          <p:val>
                                            <p:strVal val="#ppt_x"/>
                                          </p:val>
                                        </p:tav>
                                      </p:tavLst>
                                    </p:anim>
                                    <p:anim calcmode="lin" valueType="num">
                                      <p:cBhvr>
                                        <p:cTn id="17" dur="4000" fill="hold"/>
                                        <p:tgtEl>
                                          <p:spTgt spid="34818">
                                            <p:txEl>
                                              <p:pRg st="1" end="1"/>
                                            </p:txEl>
                                          </p:spTgt>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8000"/>
                                  </p:stCondLst>
                                  <p:childTnLst>
                                    <p:set>
                                      <p:cBhvr>
                                        <p:cTn id="19" dur="1" fill="hold">
                                          <p:stCondLst>
                                            <p:cond delay="0"/>
                                          </p:stCondLst>
                                        </p:cTn>
                                        <p:tgtEl>
                                          <p:spTgt spid="34818">
                                            <p:txEl>
                                              <p:pRg st="2" end="2"/>
                                            </p:txEl>
                                          </p:spTgt>
                                        </p:tgtEl>
                                        <p:attrNameLst>
                                          <p:attrName>style.visibility</p:attrName>
                                        </p:attrNameLst>
                                      </p:cBhvr>
                                      <p:to>
                                        <p:strVal val="visible"/>
                                      </p:to>
                                    </p:set>
                                    <p:animEffect transition="in" filter="fade">
                                      <p:cBhvr>
                                        <p:cTn id="20" dur="4000"/>
                                        <p:tgtEl>
                                          <p:spTgt spid="34818">
                                            <p:txEl>
                                              <p:pRg st="2" end="2"/>
                                            </p:txEl>
                                          </p:spTgt>
                                        </p:tgtEl>
                                      </p:cBhvr>
                                    </p:animEffect>
                                    <p:anim calcmode="lin" valueType="num">
                                      <p:cBhvr>
                                        <p:cTn id="21" dur="4000" fill="hold"/>
                                        <p:tgtEl>
                                          <p:spTgt spid="34818">
                                            <p:txEl>
                                              <p:pRg st="2" end="2"/>
                                            </p:txEl>
                                          </p:spTgt>
                                        </p:tgtEl>
                                        <p:attrNameLst>
                                          <p:attrName>ppt_x</p:attrName>
                                        </p:attrNameLst>
                                      </p:cBhvr>
                                      <p:tavLst>
                                        <p:tav tm="0">
                                          <p:val>
                                            <p:strVal val="#ppt_x"/>
                                          </p:val>
                                        </p:tav>
                                        <p:tav tm="100000">
                                          <p:val>
                                            <p:strVal val="#ppt_x"/>
                                          </p:val>
                                        </p:tav>
                                      </p:tavLst>
                                    </p:anim>
                                    <p:anim calcmode="lin" valueType="num">
                                      <p:cBhvr>
                                        <p:cTn id="22" dur="4000" fill="hold"/>
                                        <p:tgtEl>
                                          <p:spTgt spid="34818">
                                            <p:txEl>
                                              <p:pRg st="2" end="2"/>
                                            </p:txEl>
                                          </p:spTgt>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2000"/>
                                  </p:stCondLst>
                                  <p:childTnLst>
                                    <p:set>
                                      <p:cBhvr>
                                        <p:cTn id="24" dur="1" fill="hold">
                                          <p:stCondLst>
                                            <p:cond delay="0"/>
                                          </p:stCondLst>
                                        </p:cTn>
                                        <p:tgtEl>
                                          <p:spTgt spid="34818">
                                            <p:txEl>
                                              <p:pRg st="3" end="3"/>
                                            </p:txEl>
                                          </p:spTgt>
                                        </p:tgtEl>
                                        <p:attrNameLst>
                                          <p:attrName>style.visibility</p:attrName>
                                        </p:attrNameLst>
                                      </p:cBhvr>
                                      <p:to>
                                        <p:strVal val="visible"/>
                                      </p:to>
                                    </p:set>
                                    <p:animEffect transition="in" filter="fade">
                                      <p:cBhvr>
                                        <p:cTn id="25" dur="4000"/>
                                        <p:tgtEl>
                                          <p:spTgt spid="34818">
                                            <p:txEl>
                                              <p:pRg st="3" end="3"/>
                                            </p:txEl>
                                          </p:spTgt>
                                        </p:tgtEl>
                                      </p:cBhvr>
                                    </p:animEffect>
                                    <p:anim calcmode="lin" valueType="num">
                                      <p:cBhvr>
                                        <p:cTn id="26" dur="4000" fill="hold"/>
                                        <p:tgtEl>
                                          <p:spTgt spid="34818">
                                            <p:txEl>
                                              <p:pRg st="3" end="3"/>
                                            </p:txEl>
                                          </p:spTgt>
                                        </p:tgtEl>
                                        <p:attrNameLst>
                                          <p:attrName>ppt_x</p:attrName>
                                        </p:attrNameLst>
                                      </p:cBhvr>
                                      <p:tavLst>
                                        <p:tav tm="0">
                                          <p:val>
                                            <p:strVal val="#ppt_x"/>
                                          </p:val>
                                        </p:tav>
                                        <p:tav tm="100000">
                                          <p:val>
                                            <p:strVal val="#ppt_x"/>
                                          </p:val>
                                        </p:tav>
                                      </p:tavLst>
                                    </p:anim>
                                    <p:anim calcmode="lin" valueType="num">
                                      <p:cBhvr>
                                        <p:cTn id="27" dur="4000" fill="hold"/>
                                        <p:tgtEl>
                                          <p:spTgt spid="34818">
                                            <p:txEl>
                                              <p:pRg st="3" end="3"/>
                                            </p:txEl>
                                          </p:spTgt>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16000"/>
                            </p:stCondLst>
                            <p:childTnLst>
                              <p:par>
                                <p:cTn id="29" presetID="42" presetClass="entr" presetSubtype="0" fill="hold" grpId="0" nodeType="afterEffect">
                                  <p:stCondLst>
                                    <p:cond delay="1000"/>
                                  </p:stCondLst>
                                  <p:childTnLst>
                                    <p:set>
                                      <p:cBhvr>
                                        <p:cTn id="30" dur="1" fill="hold">
                                          <p:stCondLst>
                                            <p:cond delay="0"/>
                                          </p:stCondLst>
                                        </p:cTn>
                                        <p:tgtEl>
                                          <p:spTgt spid="34819">
                                            <p:txEl>
                                              <p:pRg st="0" end="0"/>
                                            </p:txEl>
                                          </p:spTgt>
                                        </p:tgtEl>
                                        <p:attrNameLst>
                                          <p:attrName>style.visibility</p:attrName>
                                        </p:attrNameLst>
                                      </p:cBhvr>
                                      <p:to>
                                        <p:strVal val="visible"/>
                                      </p:to>
                                    </p:set>
                                    <p:animEffect transition="in" filter="fade">
                                      <p:cBhvr>
                                        <p:cTn id="31" dur="4000"/>
                                        <p:tgtEl>
                                          <p:spTgt spid="34819">
                                            <p:txEl>
                                              <p:pRg st="0" end="0"/>
                                            </p:txEl>
                                          </p:spTgt>
                                        </p:tgtEl>
                                      </p:cBhvr>
                                    </p:animEffect>
                                    <p:anim calcmode="lin" valueType="num">
                                      <p:cBhvr>
                                        <p:cTn id="32" dur="4000" fill="hold"/>
                                        <p:tgtEl>
                                          <p:spTgt spid="34819">
                                            <p:txEl>
                                              <p:pRg st="0" end="0"/>
                                            </p:txEl>
                                          </p:spTgt>
                                        </p:tgtEl>
                                        <p:attrNameLst>
                                          <p:attrName>ppt_x</p:attrName>
                                        </p:attrNameLst>
                                      </p:cBhvr>
                                      <p:tavLst>
                                        <p:tav tm="0">
                                          <p:val>
                                            <p:strVal val="#ppt_x"/>
                                          </p:val>
                                        </p:tav>
                                        <p:tav tm="100000">
                                          <p:val>
                                            <p:strVal val="#ppt_x"/>
                                          </p:val>
                                        </p:tav>
                                      </p:tavLst>
                                    </p:anim>
                                    <p:anim calcmode="lin" valueType="num">
                                      <p:cBhvr>
                                        <p:cTn id="33" dur="4000" fill="hold"/>
                                        <p:tgtEl>
                                          <p:spTgt spid="34819">
                                            <p:txEl>
                                              <p:pRg st="0" end="0"/>
                                            </p:txEl>
                                          </p:spTgt>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21000"/>
                            </p:stCondLst>
                            <p:childTnLst>
                              <p:par>
                                <p:cTn id="35" presetID="42" presetClass="entr" presetSubtype="0" fill="hold" grpId="0" nodeType="afterEffect">
                                  <p:stCondLst>
                                    <p:cond delay="1000"/>
                                  </p:stCondLst>
                                  <p:childTnLst>
                                    <p:set>
                                      <p:cBhvr>
                                        <p:cTn id="36" dur="1" fill="hold">
                                          <p:stCondLst>
                                            <p:cond delay="0"/>
                                          </p:stCondLst>
                                        </p:cTn>
                                        <p:tgtEl>
                                          <p:spTgt spid="34819">
                                            <p:txEl>
                                              <p:pRg st="1" end="1"/>
                                            </p:txEl>
                                          </p:spTgt>
                                        </p:tgtEl>
                                        <p:attrNameLst>
                                          <p:attrName>style.visibility</p:attrName>
                                        </p:attrNameLst>
                                      </p:cBhvr>
                                      <p:to>
                                        <p:strVal val="visible"/>
                                      </p:to>
                                    </p:set>
                                    <p:animEffect transition="in" filter="fade">
                                      <p:cBhvr>
                                        <p:cTn id="37" dur="4000"/>
                                        <p:tgtEl>
                                          <p:spTgt spid="34819">
                                            <p:txEl>
                                              <p:pRg st="1" end="1"/>
                                            </p:txEl>
                                          </p:spTgt>
                                        </p:tgtEl>
                                      </p:cBhvr>
                                    </p:animEffect>
                                    <p:anim calcmode="lin" valueType="num">
                                      <p:cBhvr>
                                        <p:cTn id="38" dur="4000" fill="hold"/>
                                        <p:tgtEl>
                                          <p:spTgt spid="34819">
                                            <p:txEl>
                                              <p:pRg st="1" end="1"/>
                                            </p:txEl>
                                          </p:spTgt>
                                        </p:tgtEl>
                                        <p:attrNameLst>
                                          <p:attrName>ppt_x</p:attrName>
                                        </p:attrNameLst>
                                      </p:cBhvr>
                                      <p:tavLst>
                                        <p:tav tm="0">
                                          <p:val>
                                            <p:strVal val="#ppt_x"/>
                                          </p:val>
                                        </p:tav>
                                        <p:tav tm="100000">
                                          <p:val>
                                            <p:strVal val="#ppt_x"/>
                                          </p:val>
                                        </p:tav>
                                      </p:tavLst>
                                    </p:anim>
                                    <p:anim calcmode="lin" valueType="num">
                                      <p:cBhvr>
                                        <p:cTn id="39" dur="4000" fill="hold"/>
                                        <p:tgtEl>
                                          <p:spTgt spid="34819">
                                            <p:txEl>
                                              <p:pRg st="1" end="1"/>
                                            </p:txEl>
                                          </p:spTgt>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26000"/>
                            </p:stCondLst>
                            <p:childTnLst>
                              <p:par>
                                <p:cTn id="41" presetID="15" presetClass="entr" presetSubtype="0" fill="hold" nodeType="afterEffect">
                                  <p:stCondLst>
                                    <p:cond delay="0"/>
                                  </p:stCondLst>
                                  <p:childTnLst>
                                    <p:set>
                                      <p:cBhvr>
                                        <p:cTn id="42" dur="1" fill="hold">
                                          <p:stCondLst>
                                            <p:cond delay="0"/>
                                          </p:stCondLst>
                                        </p:cTn>
                                        <p:tgtEl>
                                          <p:spTgt spid="226306"/>
                                        </p:tgtEl>
                                        <p:attrNameLst>
                                          <p:attrName>style.visibility</p:attrName>
                                        </p:attrNameLst>
                                      </p:cBhvr>
                                      <p:to>
                                        <p:strVal val="visible"/>
                                      </p:to>
                                    </p:set>
                                    <p:anim calcmode="lin" valueType="num">
                                      <p:cBhvr>
                                        <p:cTn id="43" dur="25000" fill="hold"/>
                                        <p:tgtEl>
                                          <p:spTgt spid="226306"/>
                                        </p:tgtEl>
                                        <p:attrNameLst>
                                          <p:attrName>ppt_w</p:attrName>
                                        </p:attrNameLst>
                                      </p:cBhvr>
                                      <p:tavLst>
                                        <p:tav tm="0">
                                          <p:val>
                                            <p:fltVal val="0"/>
                                          </p:val>
                                        </p:tav>
                                        <p:tav tm="100000">
                                          <p:val>
                                            <p:strVal val="#ppt_w"/>
                                          </p:val>
                                        </p:tav>
                                      </p:tavLst>
                                    </p:anim>
                                    <p:anim calcmode="lin" valueType="num">
                                      <p:cBhvr>
                                        <p:cTn id="44" dur="25000" fill="hold"/>
                                        <p:tgtEl>
                                          <p:spTgt spid="226306"/>
                                        </p:tgtEl>
                                        <p:attrNameLst>
                                          <p:attrName>ppt_h</p:attrName>
                                        </p:attrNameLst>
                                      </p:cBhvr>
                                      <p:tavLst>
                                        <p:tav tm="0">
                                          <p:val>
                                            <p:fltVal val="0"/>
                                          </p:val>
                                        </p:tav>
                                        <p:tav tm="100000">
                                          <p:val>
                                            <p:strVal val="#ppt_h"/>
                                          </p:val>
                                        </p:tav>
                                      </p:tavLst>
                                    </p:anim>
                                    <p:anim calcmode="lin" valueType="num">
                                      <p:cBhvr>
                                        <p:cTn id="45" dur="25000" fill="hold"/>
                                        <p:tgtEl>
                                          <p:spTgt spid="226306"/>
                                        </p:tgtEl>
                                        <p:attrNameLst>
                                          <p:attrName>ppt_x</p:attrName>
                                        </p:attrNameLst>
                                      </p:cBhvr>
                                      <p:tavLst>
                                        <p:tav tm="0" fmla="#ppt_x+(cos(-2*pi*(1-$))*-#ppt_x-sin(-2*pi*(1-$))*(1-#ppt_y))*(1-$)">
                                          <p:val>
                                            <p:fltVal val="0"/>
                                          </p:val>
                                        </p:tav>
                                        <p:tav tm="100000">
                                          <p:val>
                                            <p:fltVal val="1"/>
                                          </p:val>
                                        </p:tav>
                                      </p:tavLst>
                                    </p:anim>
                                    <p:anim calcmode="lin" valueType="num">
                                      <p:cBhvr>
                                        <p:cTn id="46" dur="25000" fill="hold"/>
                                        <p:tgtEl>
                                          <p:spTgt spid="226306"/>
                                        </p:tgtEl>
                                        <p:attrNameLst>
                                          <p:attrName>ppt_y</p:attrName>
                                        </p:attrNameLst>
                                      </p:cBhvr>
                                      <p:tavLst>
                                        <p:tav tm="0" fmla="#ppt_y+(sin(-2*pi*(1-$))*-#ppt_x+cos(-2*pi*(1-$))*(1-#ppt_y))*(1-$)">
                                          <p:val>
                                            <p:fltVal val="0"/>
                                          </p:val>
                                        </p:tav>
                                        <p:tav tm="100000">
                                          <p:val>
                                            <p:fltVal val="1"/>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4820">
                                            <p:txEl>
                                              <p:pRg st="0" end="0"/>
                                            </p:txEl>
                                          </p:spTgt>
                                        </p:tgtEl>
                                        <p:attrNameLst>
                                          <p:attrName>style.visibility</p:attrName>
                                        </p:attrNameLst>
                                      </p:cBhvr>
                                      <p:to>
                                        <p:strVal val="visible"/>
                                      </p:to>
                                    </p:set>
                                    <p:animEffect transition="in" filter="fade">
                                      <p:cBhvr>
                                        <p:cTn id="49" dur="4000"/>
                                        <p:tgtEl>
                                          <p:spTgt spid="34820">
                                            <p:txEl>
                                              <p:pRg st="0" end="0"/>
                                            </p:txEl>
                                          </p:spTgt>
                                        </p:tgtEl>
                                      </p:cBhvr>
                                    </p:animEffect>
                                    <p:anim calcmode="lin" valueType="num">
                                      <p:cBhvr>
                                        <p:cTn id="50" dur="4000" fill="hold"/>
                                        <p:tgtEl>
                                          <p:spTgt spid="34820">
                                            <p:txEl>
                                              <p:pRg st="0" end="0"/>
                                            </p:txEl>
                                          </p:spTgt>
                                        </p:tgtEl>
                                        <p:attrNameLst>
                                          <p:attrName>ppt_x</p:attrName>
                                        </p:attrNameLst>
                                      </p:cBhvr>
                                      <p:tavLst>
                                        <p:tav tm="0">
                                          <p:val>
                                            <p:strVal val="#ppt_x"/>
                                          </p:val>
                                        </p:tav>
                                        <p:tav tm="100000">
                                          <p:val>
                                            <p:strVal val="#ppt_x"/>
                                          </p:val>
                                        </p:tav>
                                      </p:tavLst>
                                    </p:anim>
                                    <p:anim calcmode="lin" valueType="num">
                                      <p:cBhvr>
                                        <p:cTn id="51" dur="4000" fill="hold"/>
                                        <p:tgtEl>
                                          <p:spTgt spid="34820">
                                            <p:txEl>
                                              <p:pRg st="0" end="0"/>
                                            </p:txEl>
                                          </p:spTgt>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4000"/>
                                  </p:stCondLst>
                                  <p:childTnLst>
                                    <p:set>
                                      <p:cBhvr>
                                        <p:cTn id="53" dur="1" fill="hold">
                                          <p:stCondLst>
                                            <p:cond delay="0"/>
                                          </p:stCondLst>
                                        </p:cTn>
                                        <p:tgtEl>
                                          <p:spTgt spid="34820">
                                            <p:txEl>
                                              <p:pRg st="1" end="1"/>
                                            </p:txEl>
                                          </p:spTgt>
                                        </p:tgtEl>
                                        <p:attrNameLst>
                                          <p:attrName>style.visibility</p:attrName>
                                        </p:attrNameLst>
                                      </p:cBhvr>
                                      <p:to>
                                        <p:strVal val="visible"/>
                                      </p:to>
                                    </p:set>
                                    <p:animEffect transition="in" filter="fade">
                                      <p:cBhvr>
                                        <p:cTn id="54" dur="4000"/>
                                        <p:tgtEl>
                                          <p:spTgt spid="34820">
                                            <p:txEl>
                                              <p:pRg st="1" end="1"/>
                                            </p:txEl>
                                          </p:spTgt>
                                        </p:tgtEl>
                                      </p:cBhvr>
                                    </p:animEffect>
                                    <p:anim calcmode="lin" valueType="num">
                                      <p:cBhvr>
                                        <p:cTn id="55" dur="4000" fill="hold"/>
                                        <p:tgtEl>
                                          <p:spTgt spid="34820">
                                            <p:txEl>
                                              <p:pRg st="1" end="1"/>
                                            </p:txEl>
                                          </p:spTgt>
                                        </p:tgtEl>
                                        <p:attrNameLst>
                                          <p:attrName>ppt_x</p:attrName>
                                        </p:attrNameLst>
                                      </p:cBhvr>
                                      <p:tavLst>
                                        <p:tav tm="0">
                                          <p:val>
                                            <p:strVal val="#ppt_x"/>
                                          </p:val>
                                        </p:tav>
                                        <p:tav tm="100000">
                                          <p:val>
                                            <p:strVal val="#ppt_x"/>
                                          </p:val>
                                        </p:tav>
                                      </p:tavLst>
                                    </p:anim>
                                    <p:anim calcmode="lin" valueType="num">
                                      <p:cBhvr>
                                        <p:cTn id="56" dur="4000" fill="hold"/>
                                        <p:tgtEl>
                                          <p:spTgt spid="34820">
                                            <p:txEl>
                                              <p:pRg st="1" end="1"/>
                                            </p:txEl>
                                          </p:spTgt>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8000"/>
                                  </p:stCondLst>
                                  <p:childTnLst>
                                    <p:set>
                                      <p:cBhvr>
                                        <p:cTn id="58" dur="1" fill="hold">
                                          <p:stCondLst>
                                            <p:cond delay="0"/>
                                          </p:stCondLst>
                                        </p:cTn>
                                        <p:tgtEl>
                                          <p:spTgt spid="34820">
                                            <p:txEl>
                                              <p:pRg st="2" end="2"/>
                                            </p:txEl>
                                          </p:spTgt>
                                        </p:tgtEl>
                                        <p:attrNameLst>
                                          <p:attrName>style.visibility</p:attrName>
                                        </p:attrNameLst>
                                      </p:cBhvr>
                                      <p:to>
                                        <p:strVal val="visible"/>
                                      </p:to>
                                    </p:set>
                                    <p:animEffect transition="in" filter="fade">
                                      <p:cBhvr>
                                        <p:cTn id="59" dur="4000"/>
                                        <p:tgtEl>
                                          <p:spTgt spid="34820">
                                            <p:txEl>
                                              <p:pRg st="2" end="2"/>
                                            </p:txEl>
                                          </p:spTgt>
                                        </p:tgtEl>
                                      </p:cBhvr>
                                    </p:animEffect>
                                    <p:anim calcmode="lin" valueType="num">
                                      <p:cBhvr>
                                        <p:cTn id="60" dur="4000" fill="hold"/>
                                        <p:tgtEl>
                                          <p:spTgt spid="34820">
                                            <p:txEl>
                                              <p:pRg st="2" end="2"/>
                                            </p:txEl>
                                          </p:spTgt>
                                        </p:tgtEl>
                                        <p:attrNameLst>
                                          <p:attrName>ppt_x</p:attrName>
                                        </p:attrNameLst>
                                      </p:cBhvr>
                                      <p:tavLst>
                                        <p:tav tm="0">
                                          <p:val>
                                            <p:strVal val="#ppt_x"/>
                                          </p:val>
                                        </p:tav>
                                        <p:tav tm="100000">
                                          <p:val>
                                            <p:strVal val="#ppt_x"/>
                                          </p:val>
                                        </p:tav>
                                      </p:tavLst>
                                    </p:anim>
                                    <p:anim calcmode="lin" valueType="num">
                                      <p:cBhvr>
                                        <p:cTn id="61" dur="4000" fill="hold"/>
                                        <p:tgtEl>
                                          <p:spTgt spid="34820">
                                            <p:txEl>
                                              <p:pRg st="2" end="2"/>
                                            </p:txEl>
                                          </p:spTgt>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13000"/>
                                  </p:stCondLst>
                                  <p:childTnLst>
                                    <p:set>
                                      <p:cBhvr>
                                        <p:cTn id="63" dur="1" fill="hold">
                                          <p:stCondLst>
                                            <p:cond delay="0"/>
                                          </p:stCondLst>
                                        </p:cTn>
                                        <p:tgtEl>
                                          <p:spTgt spid="34820">
                                            <p:txEl>
                                              <p:pRg st="3" end="3"/>
                                            </p:txEl>
                                          </p:spTgt>
                                        </p:tgtEl>
                                        <p:attrNameLst>
                                          <p:attrName>style.visibility</p:attrName>
                                        </p:attrNameLst>
                                      </p:cBhvr>
                                      <p:to>
                                        <p:strVal val="visible"/>
                                      </p:to>
                                    </p:set>
                                    <p:animEffect transition="in" filter="fade">
                                      <p:cBhvr>
                                        <p:cTn id="64" dur="4000"/>
                                        <p:tgtEl>
                                          <p:spTgt spid="34820">
                                            <p:txEl>
                                              <p:pRg st="3" end="3"/>
                                            </p:txEl>
                                          </p:spTgt>
                                        </p:tgtEl>
                                      </p:cBhvr>
                                    </p:animEffect>
                                    <p:anim calcmode="lin" valueType="num">
                                      <p:cBhvr>
                                        <p:cTn id="65" dur="4000" fill="hold"/>
                                        <p:tgtEl>
                                          <p:spTgt spid="34820">
                                            <p:txEl>
                                              <p:pRg st="3" end="3"/>
                                            </p:txEl>
                                          </p:spTgt>
                                        </p:tgtEl>
                                        <p:attrNameLst>
                                          <p:attrName>ppt_x</p:attrName>
                                        </p:attrNameLst>
                                      </p:cBhvr>
                                      <p:tavLst>
                                        <p:tav tm="0">
                                          <p:val>
                                            <p:strVal val="#ppt_x"/>
                                          </p:val>
                                        </p:tav>
                                        <p:tav tm="100000">
                                          <p:val>
                                            <p:strVal val="#ppt_x"/>
                                          </p:val>
                                        </p:tav>
                                      </p:tavLst>
                                    </p:anim>
                                    <p:anim calcmode="lin" valueType="num">
                                      <p:cBhvr>
                                        <p:cTn id="66" dur="4000" fill="hold"/>
                                        <p:tgtEl>
                                          <p:spTgt spid="34820">
                                            <p:txEl>
                                              <p:pRg st="3" end="3"/>
                                            </p:txEl>
                                          </p:spTgt>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18000"/>
                                  </p:stCondLst>
                                  <p:childTnLst>
                                    <p:set>
                                      <p:cBhvr>
                                        <p:cTn id="68" dur="1" fill="hold">
                                          <p:stCondLst>
                                            <p:cond delay="0"/>
                                          </p:stCondLst>
                                        </p:cTn>
                                        <p:tgtEl>
                                          <p:spTgt spid="34820">
                                            <p:txEl>
                                              <p:pRg st="4" end="4"/>
                                            </p:txEl>
                                          </p:spTgt>
                                        </p:tgtEl>
                                        <p:attrNameLst>
                                          <p:attrName>style.visibility</p:attrName>
                                        </p:attrNameLst>
                                      </p:cBhvr>
                                      <p:to>
                                        <p:strVal val="visible"/>
                                      </p:to>
                                    </p:set>
                                    <p:animEffect transition="in" filter="fade">
                                      <p:cBhvr>
                                        <p:cTn id="69" dur="4000"/>
                                        <p:tgtEl>
                                          <p:spTgt spid="34820">
                                            <p:txEl>
                                              <p:pRg st="4" end="4"/>
                                            </p:txEl>
                                          </p:spTgt>
                                        </p:tgtEl>
                                      </p:cBhvr>
                                    </p:animEffect>
                                    <p:anim calcmode="lin" valueType="num">
                                      <p:cBhvr>
                                        <p:cTn id="70" dur="4000" fill="hold"/>
                                        <p:tgtEl>
                                          <p:spTgt spid="34820">
                                            <p:txEl>
                                              <p:pRg st="4" end="4"/>
                                            </p:txEl>
                                          </p:spTgt>
                                        </p:tgtEl>
                                        <p:attrNameLst>
                                          <p:attrName>ppt_x</p:attrName>
                                        </p:attrNameLst>
                                      </p:cBhvr>
                                      <p:tavLst>
                                        <p:tav tm="0">
                                          <p:val>
                                            <p:strVal val="#ppt_x"/>
                                          </p:val>
                                        </p:tav>
                                        <p:tav tm="100000">
                                          <p:val>
                                            <p:strVal val="#ppt_x"/>
                                          </p:val>
                                        </p:tav>
                                      </p:tavLst>
                                    </p:anim>
                                    <p:anim calcmode="lin" valueType="num">
                                      <p:cBhvr>
                                        <p:cTn id="71" dur="4000" fill="hold"/>
                                        <p:tgtEl>
                                          <p:spTgt spid="34820">
                                            <p:txEl>
                                              <p:pRg st="4" end="4"/>
                                            </p:txEl>
                                          </p:spTgt>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22000"/>
                                  </p:stCondLst>
                                  <p:childTnLst>
                                    <p:set>
                                      <p:cBhvr>
                                        <p:cTn id="73" dur="1" fill="hold">
                                          <p:stCondLst>
                                            <p:cond delay="0"/>
                                          </p:stCondLst>
                                        </p:cTn>
                                        <p:tgtEl>
                                          <p:spTgt spid="34820">
                                            <p:txEl>
                                              <p:pRg st="5" end="5"/>
                                            </p:txEl>
                                          </p:spTgt>
                                        </p:tgtEl>
                                        <p:attrNameLst>
                                          <p:attrName>style.visibility</p:attrName>
                                        </p:attrNameLst>
                                      </p:cBhvr>
                                      <p:to>
                                        <p:strVal val="visible"/>
                                      </p:to>
                                    </p:set>
                                    <p:animEffect transition="in" filter="fade">
                                      <p:cBhvr>
                                        <p:cTn id="74" dur="4000"/>
                                        <p:tgtEl>
                                          <p:spTgt spid="34820">
                                            <p:txEl>
                                              <p:pRg st="5" end="5"/>
                                            </p:txEl>
                                          </p:spTgt>
                                        </p:tgtEl>
                                      </p:cBhvr>
                                    </p:animEffect>
                                    <p:anim calcmode="lin" valueType="num">
                                      <p:cBhvr>
                                        <p:cTn id="75" dur="4000" fill="hold"/>
                                        <p:tgtEl>
                                          <p:spTgt spid="34820">
                                            <p:txEl>
                                              <p:pRg st="5" end="5"/>
                                            </p:txEl>
                                          </p:spTgt>
                                        </p:tgtEl>
                                        <p:attrNameLst>
                                          <p:attrName>ppt_x</p:attrName>
                                        </p:attrNameLst>
                                      </p:cBhvr>
                                      <p:tavLst>
                                        <p:tav tm="0">
                                          <p:val>
                                            <p:strVal val="#ppt_x"/>
                                          </p:val>
                                        </p:tav>
                                        <p:tav tm="100000">
                                          <p:val>
                                            <p:strVal val="#ppt_x"/>
                                          </p:val>
                                        </p:tav>
                                      </p:tavLst>
                                    </p:anim>
                                    <p:anim calcmode="lin" valueType="num">
                                      <p:cBhvr>
                                        <p:cTn id="76" dur="4000" fill="hold"/>
                                        <p:tgtEl>
                                          <p:spTgt spid="34820">
                                            <p:txEl>
                                              <p:pRg st="5" end="5"/>
                                            </p:txEl>
                                          </p:spTgt>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26000"/>
                                  </p:stCondLst>
                                  <p:childTnLst>
                                    <p:set>
                                      <p:cBhvr>
                                        <p:cTn id="78" dur="1" fill="hold">
                                          <p:stCondLst>
                                            <p:cond delay="0"/>
                                          </p:stCondLst>
                                        </p:cTn>
                                        <p:tgtEl>
                                          <p:spTgt spid="34820">
                                            <p:txEl>
                                              <p:pRg st="6" end="6"/>
                                            </p:txEl>
                                          </p:spTgt>
                                        </p:tgtEl>
                                        <p:attrNameLst>
                                          <p:attrName>style.visibility</p:attrName>
                                        </p:attrNameLst>
                                      </p:cBhvr>
                                      <p:to>
                                        <p:strVal val="visible"/>
                                      </p:to>
                                    </p:set>
                                    <p:animEffect transition="in" filter="fade">
                                      <p:cBhvr>
                                        <p:cTn id="79" dur="4000"/>
                                        <p:tgtEl>
                                          <p:spTgt spid="34820">
                                            <p:txEl>
                                              <p:pRg st="6" end="6"/>
                                            </p:txEl>
                                          </p:spTgt>
                                        </p:tgtEl>
                                      </p:cBhvr>
                                    </p:animEffect>
                                    <p:anim calcmode="lin" valueType="num">
                                      <p:cBhvr>
                                        <p:cTn id="80" dur="4000" fill="hold"/>
                                        <p:tgtEl>
                                          <p:spTgt spid="34820">
                                            <p:txEl>
                                              <p:pRg st="6" end="6"/>
                                            </p:txEl>
                                          </p:spTgt>
                                        </p:tgtEl>
                                        <p:attrNameLst>
                                          <p:attrName>ppt_x</p:attrName>
                                        </p:attrNameLst>
                                      </p:cBhvr>
                                      <p:tavLst>
                                        <p:tav tm="0">
                                          <p:val>
                                            <p:strVal val="#ppt_x"/>
                                          </p:val>
                                        </p:tav>
                                        <p:tav tm="100000">
                                          <p:val>
                                            <p:strVal val="#ppt_x"/>
                                          </p:val>
                                        </p:tav>
                                      </p:tavLst>
                                    </p:anim>
                                    <p:anim calcmode="lin" valueType="num">
                                      <p:cBhvr>
                                        <p:cTn id="81" dur="4000" fill="hold"/>
                                        <p:tgtEl>
                                          <p:spTgt spid="34820">
                                            <p:txEl>
                                              <p:pRg st="6" end="6"/>
                                            </p:txEl>
                                          </p:spTgt>
                                        </p:tgtEl>
                                        <p:attrNameLst>
                                          <p:attrName>ppt_y</p:attrName>
                                        </p:attrNameLst>
                                      </p:cBhvr>
                                      <p:tavLst>
                                        <p:tav tm="0">
                                          <p:val>
                                            <p:strVal val="#ppt_y+.1"/>
                                          </p:val>
                                        </p:tav>
                                        <p:tav tm="100000">
                                          <p:val>
                                            <p:strVal val="#ppt_y"/>
                                          </p:val>
                                        </p:tav>
                                      </p:tavLst>
                                    </p:anim>
                                  </p:childTnLst>
                                </p:cTn>
                              </p:par>
                            </p:childTnLst>
                          </p:cTn>
                        </p:par>
                        <p:par>
                          <p:cTn id="82" fill="hold" nodeType="afterGroup">
                            <p:stCondLst>
                              <p:cond delay="56000"/>
                            </p:stCondLst>
                            <p:childTnLst>
                              <p:par>
                                <p:cTn id="83" presetID="1" presetClass="entr" presetSubtype="0" fill="hold" grpId="0" nodeType="afterEffect">
                                  <p:stCondLst>
                                    <p:cond delay="3000"/>
                                  </p:stCondLst>
                                  <p:childTnLst>
                                    <p:set>
                                      <p:cBhvr>
                                        <p:cTn id="8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p:bldP spid="34819" grpId="0" build="p"/>
      <p:bldP spid="34820" grpId="0" build="p"/>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5842" name="5 Rectángulo"/>
          <p:cNvSpPr>
            <a:spLocks noChangeArrowheads="1"/>
          </p:cNvSpPr>
          <p:nvPr/>
        </p:nvSpPr>
        <p:spPr bwMode="auto">
          <a:xfrm>
            <a:off x="287338" y="476250"/>
            <a:ext cx="8605837"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Hace poco el señor Bush habló ante su parlamento, dominado por la oposición.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Fue presentado por la presidenta parlamentaria, de oposición también,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quien en vez de tomar la tribuna y manchar de café su bandera se dirigió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a los presentes diciendo: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'Tengo el honor de presentarles al presidente de los Estados Unidos de América'.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 No lo quieren, es su enemigo, su oposición, no es popular, pero es el presidente).</a:t>
            </a:r>
            <a:br>
              <a:rPr lang="es-MX" altLang="es-MX" sz="2000" b="1" i="1">
                <a:solidFill>
                  <a:srgbClr val="2A2A2A"/>
                </a:solidFill>
                <a:latin typeface="Arial Narrow" pitchFamily="34" charset="0"/>
                <a:ea typeface="Times New Roman" pitchFamily="18" charset="0"/>
                <a:cs typeface="Tahoma" pitchFamily="34" charset="0"/>
              </a:rPr>
            </a:br>
            <a:endParaRPr lang="es-MX" altLang="es-MX" sz="2000" b="1" i="1">
              <a:solidFill>
                <a:srgbClr val="2A2A2A"/>
              </a:solidFill>
              <a:latin typeface="Arial Narrow" pitchFamily="34" charset="0"/>
              <a:ea typeface="Times New Roman" pitchFamily="18" charset="0"/>
              <a:cs typeface="Tahoma" pitchFamily="34" charset="0"/>
            </a:endParaRP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Aquí lo obligamos a entrar a escondidas a la Cámara.</a:t>
            </a:r>
            <a:endParaRPr lang="es-MX" altLang="es-MX" sz="2000">
              <a:ea typeface="Times New Roman" pitchFamily="18" charset="0"/>
              <a:cs typeface="Tahoma" pitchFamily="34" charset="0"/>
            </a:endParaRPr>
          </a:p>
        </p:txBody>
      </p:sp>
      <p:sp>
        <p:nvSpPr>
          <p:cNvPr id="35843" name="6 Rectángulo"/>
          <p:cNvSpPr>
            <a:spLocks noChangeArrowheads="1"/>
          </p:cNvSpPr>
          <p:nvPr/>
        </p:nvSpPr>
        <p:spPr bwMode="auto">
          <a:xfrm>
            <a:off x="0" y="3673475"/>
            <a:ext cx="4589463"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Calderón va a España a hablar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con el presidente Zapatero y ese mismo día</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 se le adelanta el líder de su propio partido,</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 un loco, radical, megalómano ansioso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de salir en los medios; para decir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que Zapatero hace mal las cosas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que en realidad no está combatiendo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el crimen organizado y el terrorismo.</a:t>
            </a:r>
            <a:endParaRPr lang="es-MX" altLang="es-MX" sz="2000">
              <a:ea typeface="Times New Roman" pitchFamily="18" charset="0"/>
              <a:cs typeface="Tahoma" pitchFamily="34" charset="0"/>
            </a:endParaRPr>
          </a:p>
        </p:txBody>
      </p:sp>
      <p:pic>
        <p:nvPicPr>
          <p:cNvPr id="225281" name="Picture 1" descr="C:\Users\capiA\Desktop\calderon-en-espa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0520" y="3429000"/>
            <a:ext cx="4283968" cy="3295806"/>
          </a:xfrm>
          <a:prstGeom prst="rect">
            <a:avLst/>
          </a:prstGeom>
          <a:ln w="127000" cap="rnd">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3500000" scaled="1"/>
              <a:tileRect/>
            </a:gra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
        <p:nvSpPr>
          <p:cNvPr id="5" name="4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2000" advTm="0">
        <p:wedge/>
      </p:transition>
    </mc:Choice>
    <mc:Fallback>
      <p:transition spd="slow" advTm="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5842">
                                            <p:txEl>
                                              <p:pRg st="0" end="0"/>
                                            </p:txEl>
                                          </p:spTgt>
                                        </p:tgtEl>
                                        <p:attrNameLst>
                                          <p:attrName>style.visibility</p:attrName>
                                        </p:attrNameLst>
                                      </p:cBhvr>
                                      <p:to>
                                        <p:strVal val="visible"/>
                                      </p:to>
                                    </p:set>
                                    <p:animEffect transition="in" filter="fade">
                                      <p:cBhvr>
                                        <p:cTn id="7" dur="4000"/>
                                        <p:tgtEl>
                                          <p:spTgt spid="35842">
                                            <p:txEl>
                                              <p:pRg st="0" end="0"/>
                                            </p:txEl>
                                          </p:spTgt>
                                        </p:tgtEl>
                                      </p:cBhvr>
                                    </p:animEffect>
                                    <p:anim calcmode="lin" valueType="num">
                                      <p:cBhvr>
                                        <p:cTn id="8" dur="4000" fill="hold"/>
                                        <p:tgtEl>
                                          <p:spTgt spid="35842">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35842">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35842">
                                            <p:txEl>
                                              <p:pRg st="1" end="1"/>
                                            </p:txEl>
                                          </p:spTgt>
                                        </p:tgtEl>
                                        <p:attrNameLst>
                                          <p:attrName>style.visibility</p:attrName>
                                        </p:attrNameLst>
                                      </p:cBhvr>
                                      <p:to>
                                        <p:strVal val="visible"/>
                                      </p:to>
                                    </p:set>
                                    <p:animEffect transition="in" filter="fade">
                                      <p:cBhvr>
                                        <p:cTn id="13" dur="4000"/>
                                        <p:tgtEl>
                                          <p:spTgt spid="35842">
                                            <p:txEl>
                                              <p:pRg st="1" end="1"/>
                                            </p:txEl>
                                          </p:spTgt>
                                        </p:tgtEl>
                                      </p:cBhvr>
                                    </p:animEffect>
                                    <p:anim calcmode="lin" valueType="num">
                                      <p:cBhvr>
                                        <p:cTn id="14" dur="4000" fill="hold"/>
                                        <p:tgtEl>
                                          <p:spTgt spid="35842">
                                            <p:txEl>
                                              <p:pRg st="1" end="1"/>
                                            </p:txEl>
                                          </p:spTgt>
                                        </p:tgtEl>
                                        <p:attrNameLst>
                                          <p:attrName>ppt_x</p:attrName>
                                        </p:attrNameLst>
                                      </p:cBhvr>
                                      <p:tavLst>
                                        <p:tav tm="0">
                                          <p:val>
                                            <p:strVal val="#ppt_x"/>
                                          </p:val>
                                        </p:tav>
                                        <p:tav tm="100000">
                                          <p:val>
                                            <p:strVal val="#ppt_x"/>
                                          </p:val>
                                        </p:tav>
                                      </p:tavLst>
                                    </p:anim>
                                    <p:anim calcmode="lin" valueType="num">
                                      <p:cBhvr>
                                        <p:cTn id="15" dur="4000" fill="hold"/>
                                        <p:tgtEl>
                                          <p:spTgt spid="35842">
                                            <p:txEl>
                                              <p:pRg st="1" end="1"/>
                                            </p:txEl>
                                          </p:spTgt>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35842">
                                            <p:txEl>
                                              <p:pRg st="2" end="2"/>
                                            </p:txEl>
                                          </p:spTgt>
                                        </p:tgtEl>
                                        <p:attrNameLst>
                                          <p:attrName>style.visibility</p:attrName>
                                        </p:attrNameLst>
                                      </p:cBhvr>
                                      <p:to>
                                        <p:strVal val="visible"/>
                                      </p:to>
                                    </p:set>
                                    <p:animEffect transition="in" filter="fade">
                                      <p:cBhvr>
                                        <p:cTn id="19" dur="4000"/>
                                        <p:tgtEl>
                                          <p:spTgt spid="35842">
                                            <p:txEl>
                                              <p:pRg st="2" end="2"/>
                                            </p:txEl>
                                          </p:spTgt>
                                        </p:tgtEl>
                                      </p:cBhvr>
                                    </p:animEffect>
                                    <p:anim calcmode="lin" valueType="num">
                                      <p:cBhvr>
                                        <p:cTn id="20" dur="4000" fill="hold"/>
                                        <p:tgtEl>
                                          <p:spTgt spid="35842">
                                            <p:txEl>
                                              <p:pRg st="2" end="2"/>
                                            </p:txEl>
                                          </p:spTgt>
                                        </p:tgtEl>
                                        <p:attrNameLst>
                                          <p:attrName>ppt_x</p:attrName>
                                        </p:attrNameLst>
                                      </p:cBhvr>
                                      <p:tavLst>
                                        <p:tav tm="0">
                                          <p:val>
                                            <p:strVal val="#ppt_x"/>
                                          </p:val>
                                        </p:tav>
                                        <p:tav tm="100000">
                                          <p:val>
                                            <p:strVal val="#ppt_x"/>
                                          </p:val>
                                        </p:tav>
                                      </p:tavLst>
                                    </p:anim>
                                    <p:anim calcmode="lin" valueType="num">
                                      <p:cBhvr>
                                        <p:cTn id="21" dur="4000" fill="hold"/>
                                        <p:tgtEl>
                                          <p:spTgt spid="35842">
                                            <p:txEl>
                                              <p:pRg st="2" end="2"/>
                                            </p:txEl>
                                          </p:spTgt>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12000"/>
                            </p:stCondLst>
                            <p:childTnLst>
                              <p:par>
                                <p:cTn id="23" presetID="42" presetClass="entr" presetSubtype="0" fill="hold" grpId="0" nodeType="afterEffect">
                                  <p:stCondLst>
                                    <p:cond delay="0"/>
                                  </p:stCondLst>
                                  <p:childTnLst>
                                    <p:set>
                                      <p:cBhvr>
                                        <p:cTn id="24" dur="1" fill="hold">
                                          <p:stCondLst>
                                            <p:cond delay="0"/>
                                          </p:stCondLst>
                                        </p:cTn>
                                        <p:tgtEl>
                                          <p:spTgt spid="35842">
                                            <p:txEl>
                                              <p:pRg st="3" end="3"/>
                                            </p:txEl>
                                          </p:spTgt>
                                        </p:tgtEl>
                                        <p:attrNameLst>
                                          <p:attrName>style.visibility</p:attrName>
                                        </p:attrNameLst>
                                      </p:cBhvr>
                                      <p:to>
                                        <p:strVal val="visible"/>
                                      </p:to>
                                    </p:set>
                                    <p:animEffect transition="in" filter="fade">
                                      <p:cBhvr>
                                        <p:cTn id="25" dur="4000"/>
                                        <p:tgtEl>
                                          <p:spTgt spid="35842">
                                            <p:txEl>
                                              <p:pRg st="3" end="3"/>
                                            </p:txEl>
                                          </p:spTgt>
                                        </p:tgtEl>
                                      </p:cBhvr>
                                    </p:animEffect>
                                    <p:anim calcmode="lin" valueType="num">
                                      <p:cBhvr>
                                        <p:cTn id="26" dur="4000" fill="hold"/>
                                        <p:tgtEl>
                                          <p:spTgt spid="35842">
                                            <p:txEl>
                                              <p:pRg st="3" end="3"/>
                                            </p:txEl>
                                          </p:spTgt>
                                        </p:tgtEl>
                                        <p:attrNameLst>
                                          <p:attrName>ppt_x</p:attrName>
                                        </p:attrNameLst>
                                      </p:cBhvr>
                                      <p:tavLst>
                                        <p:tav tm="0">
                                          <p:val>
                                            <p:strVal val="#ppt_x"/>
                                          </p:val>
                                        </p:tav>
                                        <p:tav tm="100000">
                                          <p:val>
                                            <p:strVal val="#ppt_x"/>
                                          </p:val>
                                        </p:tav>
                                      </p:tavLst>
                                    </p:anim>
                                    <p:anim calcmode="lin" valueType="num">
                                      <p:cBhvr>
                                        <p:cTn id="27" dur="4000" fill="hold"/>
                                        <p:tgtEl>
                                          <p:spTgt spid="35842">
                                            <p:txEl>
                                              <p:pRg st="3" end="3"/>
                                            </p:txEl>
                                          </p:spTgt>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16000"/>
                            </p:stCondLst>
                            <p:childTnLst>
                              <p:par>
                                <p:cTn id="29" presetID="42" presetClass="entr" presetSubtype="0" fill="hold" grpId="0" nodeType="afterEffect">
                                  <p:stCondLst>
                                    <p:cond delay="1000"/>
                                  </p:stCondLst>
                                  <p:childTnLst>
                                    <p:set>
                                      <p:cBhvr>
                                        <p:cTn id="30" dur="1" fill="hold">
                                          <p:stCondLst>
                                            <p:cond delay="0"/>
                                          </p:stCondLst>
                                        </p:cTn>
                                        <p:tgtEl>
                                          <p:spTgt spid="35842">
                                            <p:txEl>
                                              <p:pRg st="4" end="4"/>
                                            </p:txEl>
                                          </p:spTgt>
                                        </p:tgtEl>
                                        <p:attrNameLst>
                                          <p:attrName>style.visibility</p:attrName>
                                        </p:attrNameLst>
                                      </p:cBhvr>
                                      <p:to>
                                        <p:strVal val="visible"/>
                                      </p:to>
                                    </p:set>
                                    <p:animEffect transition="in" filter="fade">
                                      <p:cBhvr>
                                        <p:cTn id="31" dur="4000"/>
                                        <p:tgtEl>
                                          <p:spTgt spid="35842">
                                            <p:txEl>
                                              <p:pRg st="4" end="4"/>
                                            </p:txEl>
                                          </p:spTgt>
                                        </p:tgtEl>
                                      </p:cBhvr>
                                    </p:animEffect>
                                    <p:anim calcmode="lin" valueType="num">
                                      <p:cBhvr>
                                        <p:cTn id="32" dur="4000" fill="hold"/>
                                        <p:tgtEl>
                                          <p:spTgt spid="35842">
                                            <p:txEl>
                                              <p:pRg st="4" end="4"/>
                                            </p:txEl>
                                          </p:spTgt>
                                        </p:tgtEl>
                                        <p:attrNameLst>
                                          <p:attrName>ppt_x</p:attrName>
                                        </p:attrNameLst>
                                      </p:cBhvr>
                                      <p:tavLst>
                                        <p:tav tm="0">
                                          <p:val>
                                            <p:strVal val="#ppt_x"/>
                                          </p:val>
                                        </p:tav>
                                        <p:tav tm="100000">
                                          <p:val>
                                            <p:strVal val="#ppt_x"/>
                                          </p:val>
                                        </p:tav>
                                      </p:tavLst>
                                    </p:anim>
                                    <p:anim calcmode="lin" valueType="num">
                                      <p:cBhvr>
                                        <p:cTn id="33" dur="4000" fill="hold"/>
                                        <p:tgtEl>
                                          <p:spTgt spid="35842">
                                            <p:txEl>
                                              <p:pRg st="4" end="4"/>
                                            </p:txEl>
                                          </p:spTgt>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21000"/>
                            </p:stCondLst>
                            <p:childTnLst>
                              <p:par>
                                <p:cTn id="35" presetID="42" presetClass="entr" presetSubtype="0" fill="hold" grpId="0" nodeType="afterEffect">
                                  <p:stCondLst>
                                    <p:cond delay="1000"/>
                                  </p:stCondLst>
                                  <p:childTnLst>
                                    <p:set>
                                      <p:cBhvr>
                                        <p:cTn id="36" dur="1" fill="hold">
                                          <p:stCondLst>
                                            <p:cond delay="0"/>
                                          </p:stCondLst>
                                        </p:cTn>
                                        <p:tgtEl>
                                          <p:spTgt spid="35842">
                                            <p:txEl>
                                              <p:pRg st="5" end="5"/>
                                            </p:txEl>
                                          </p:spTgt>
                                        </p:tgtEl>
                                        <p:attrNameLst>
                                          <p:attrName>style.visibility</p:attrName>
                                        </p:attrNameLst>
                                      </p:cBhvr>
                                      <p:to>
                                        <p:strVal val="visible"/>
                                      </p:to>
                                    </p:set>
                                    <p:animEffect transition="in" filter="fade">
                                      <p:cBhvr>
                                        <p:cTn id="37" dur="4000"/>
                                        <p:tgtEl>
                                          <p:spTgt spid="35842">
                                            <p:txEl>
                                              <p:pRg st="5" end="5"/>
                                            </p:txEl>
                                          </p:spTgt>
                                        </p:tgtEl>
                                      </p:cBhvr>
                                    </p:animEffect>
                                    <p:anim calcmode="lin" valueType="num">
                                      <p:cBhvr>
                                        <p:cTn id="38" dur="4000" fill="hold"/>
                                        <p:tgtEl>
                                          <p:spTgt spid="35842">
                                            <p:txEl>
                                              <p:pRg st="5" end="5"/>
                                            </p:txEl>
                                          </p:spTgt>
                                        </p:tgtEl>
                                        <p:attrNameLst>
                                          <p:attrName>ppt_x</p:attrName>
                                        </p:attrNameLst>
                                      </p:cBhvr>
                                      <p:tavLst>
                                        <p:tav tm="0">
                                          <p:val>
                                            <p:strVal val="#ppt_x"/>
                                          </p:val>
                                        </p:tav>
                                        <p:tav tm="100000">
                                          <p:val>
                                            <p:strVal val="#ppt_x"/>
                                          </p:val>
                                        </p:tav>
                                      </p:tavLst>
                                    </p:anim>
                                    <p:anim calcmode="lin" valueType="num">
                                      <p:cBhvr>
                                        <p:cTn id="39" dur="4000" fill="hold"/>
                                        <p:tgtEl>
                                          <p:spTgt spid="35842">
                                            <p:txEl>
                                              <p:pRg st="5" end="5"/>
                                            </p:txEl>
                                          </p:spTgt>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26000"/>
                            </p:stCondLst>
                            <p:childTnLst>
                              <p:par>
                                <p:cTn id="41" presetID="42" presetClass="entr" presetSubtype="0" fill="hold" grpId="0" nodeType="afterEffect">
                                  <p:stCondLst>
                                    <p:cond delay="1000"/>
                                  </p:stCondLst>
                                  <p:childTnLst>
                                    <p:set>
                                      <p:cBhvr>
                                        <p:cTn id="42" dur="1" fill="hold">
                                          <p:stCondLst>
                                            <p:cond delay="0"/>
                                          </p:stCondLst>
                                        </p:cTn>
                                        <p:tgtEl>
                                          <p:spTgt spid="35842">
                                            <p:txEl>
                                              <p:pRg st="6" end="6"/>
                                            </p:txEl>
                                          </p:spTgt>
                                        </p:tgtEl>
                                        <p:attrNameLst>
                                          <p:attrName>style.visibility</p:attrName>
                                        </p:attrNameLst>
                                      </p:cBhvr>
                                      <p:to>
                                        <p:strVal val="visible"/>
                                      </p:to>
                                    </p:set>
                                    <p:animEffect transition="in" filter="fade">
                                      <p:cBhvr>
                                        <p:cTn id="43" dur="4000"/>
                                        <p:tgtEl>
                                          <p:spTgt spid="35842">
                                            <p:txEl>
                                              <p:pRg st="6" end="6"/>
                                            </p:txEl>
                                          </p:spTgt>
                                        </p:tgtEl>
                                      </p:cBhvr>
                                    </p:animEffect>
                                    <p:anim calcmode="lin" valueType="num">
                                      <p:cBhvr>
                                        <p:cTn id="44" dur="4000" fill="hold"/>
                                        <p:tgtEl>
                                          <p:spTgt spid="35842">
                                            <p:txEl>
                                              <p:pRg st="6" end="6"/>
                                            </p:txEl>
                                          </p:spTgt>
                                        </p:tgtEl>
                                        <p:attrNameLst>
                                          <p:attrName>ppt_x</p:attrName>
                                        </p:attrNameLst>
                                      </p:cBhvr>
                                      <p:tavLst>
                                        <p:tav tm="0">
                                          <p:val>
                                            <p:strVal val="#ppt_x"/>
                                          </p:val>
                                        </p:tav>
                                        <p:tav tm="100000">
                                          <p:val>
                                            <p:strVal val="#ppt_x"/>
                                          </p:val>
                                        </p:tav>
                                      </p:tavLst>
                                    </p:anim>
                                    <p:anim calcmode="lin" valueType="num">
                                      <p:cBhvr>
                                        <p:cTn id="45" dur="4000" fill="hold"/>
                                        <p:tgtEl>
                                          <p:spTgt spid="35842">
                                            <p:txEl>
                                              <p:pRg st="6" end="6"/>
                                            </p:txEl>
                                          </p:spTgt>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1000"/>
                            </p:stCondLst>
                            <p:childTnLst>
                              <p:par>
                                <p:cTn id="47" presetID="31" presetClass="entr" presetSubtype="0" fill="hold" nodeType="afterEffect">
                                  <p:stCondLst>
                                    <p:cond delay="0"/>
                                  </p:stCondLst>
                                  <p:childTnLst>
                                    <p:set>
                                      <p:cBhvr>
                                        <p:cTn id="48" dur="1" fill="hold">
                                          <p:stCondLst>
                                            <p:cond delay="0"/>
                                          </p:stCondLst>
                                        </p:cTn>
                                        <p:tgtEl>
                                          <p:spTgt spid="225281"/>
                                        </p:tgtEl>
                                        <p:attrNameLst>
                                          <p:attrName>style.visibility</p:attrName>
                                        </p:attrNameLst>
                                      </p:cBhvr>
                                      <p:to>
                                        <p:strVal val="visible"/>
                                      </p:to>
                                    </p:set>
                                    <p:anim calcmode="lin" valueType="num">
                                      <p:cBhvr>
                                        <p:cTn id="49" dur="25000" fill="hold"/>
                                        <p:tgtEl>
                                          <p:spTgt spid="225281"/>
                                        </p:tgtEl>
                                        <p:attrNameLst>
                                          <p:attrName>ppt_w</p:attrName>
                                        </p:attrNameLst>
                                      </p:cBhvr>
                                      <p:tavLst>
                                        <p:tav tm="0">
                                          <p:val>
                                            <p:fltVal val="0"/>
                                          </p:val>
                                        </p:tav>
                                        <p:tav tm="100000">
                                          <p:val>
                                            <p:strVal val="#ppt_w"/>
                                          </p:val>
                                        </p:tav>
                                      </p:tavLst>
                                    </p:anim>
                                    <p:anim calcmode="lin" valueType="num">
                                      <p:cBhvr>
                                        <p:cTn id="50" dur="25000" fill="hold"/>
                                        <p:tgtEl>
                                          <p:spTgt spid="225281"/>
                                        </p:tgtEl>
                                        <p:attrNameLst>
                                          <p:attrName>ppt_h</p:attrName>
                                        </p:attrNameLst>
                                      </p:cBhvr>
                                      <p:tavLst>
                                        <p:tav tm="0">
                                          <p:val>
                                            <p:fltVal val="0"/>
                                          </p:val>
                                        </p:tav>
                                        <p:tav tm="100000">
                                          <p:val>
                                            <p:strVal val="#ppt_h"/>
                                          </p:val>
                                        </p:tav>
                                      </p:tavLst>
                                    </p:anim>
                                    <p:anim calcmode="lin" valueType="num">
                                      <p:cBhvr>
                                        <p:cTn id="51" dur="25000" fill="hold"/>
                                        <p:tgtEl>
                                          <p:spTgt spid="225281"/>
                                        </p:tgtEl>
                                        <p:attrNameLst>
                                          <p:attrName>style.rotation</p:attrName>
                                        </p:attrNameLst>
                                      </p:cBhvr>
                                      <p:tavLst>
                                        <p:tav tm="0">
                                          <p:val>
                                            <p:fltVal val="90"/>
                                          </p:val>
                                        </p:tav>
                                        <p:tav tm="100000">
                                          <p:val>
                                            <p:fltVal val="0"/>
                                          </p:val>
                                        </p:tav>
                                      </p:tavLst>
                                    </p:anim>
                                    <p:animEffect transition="in" filter="fade">
                                      <p:cBhvr>
                                        <p:cTn id="52" dur="25000"/>
                                        <p:tgtEl>
                                          <p:spTgt spid="225281"/>
                                        </p:tgtEl>
                                      </p:cBhvr>
                                    </p:animEffect>
                                  </p:childTnLst>
                                </p:cTn>
                              </p:par>
                              <p:par>
                                <p:cTn id="53" presetID="42" presetClass="entr" presetSubtype="0" fill="hold" grpId="0" nodeType="withEffect">
                                  <p:stCondLst>
                                    <p:cond delay="1000"/>
                                  </p:stCondLst>
                                  <p:childTnLst>
                                    <p:set>
                                      <p:cBhvr>
                                        <p:cTn id="54" dur="1" fill="hold">
                                          <p:stCondLst>
                                            <p:cond delay="0"/>
                                          </p:stCondLst>
                                        </p:cTn>
                                        <p:tgtEl>
                                          <p:spTgt spid="35843">
                                            <p:txEl>
                                              <p:pRg st="0" end="0"/>
                                            </p:txEl>
                                          </p:spTgt>
                                        </p:tgtEl>
                                        <p:attrNameLst>
                                          <p:attrName>style.visibility</p:attrName>
                                        </p:attrNameLst>
                                      </p:cBhvr>
                                      <p:to>
                                        <p:strVal val="visible"/>
                                      </p:to>
                                    </p:set>
                                    <p:animEffect transition="in" filter="fade">
                                      <p:cBhvr>
                                        <p:cTn id="55" dur="4000"/>
                                        <p:tgtEl>
                                          <p:spTgt spid="35843">
                                            <p:txEl>
                                              <p:pRg st="0" end="0"/>
                                            </p:txEl>
                                          </p:spTgt>
                                        </p:tgtEl>
                                      </p:cBhvr>
                                    </p:animEffect>
                                    <p:anim calcmode="lin" valueType="num">
                                      <p:cBhvr>
                                        <p:cTn id="56" dur="4000" fill="hold"/>
                                        <p:tgtEl>
                                          <p:spTgt spid="35843">
                                            <p:txEl>
                                              <p:pRg st="0" end="0"/>
                                            </p:txEl>
                                          </p:spTgt>
                                        </p:tgtEl>
                                        <p:attrNameLst>
                                          <p:attrName>ppt_x</p:attrName>
                                        </p:attrNameLst>
                                      </p:cBhvr>
                                      <p:tavLst>
                                        <p:tav tm="0">
                                          <p:val>
                                            <p:strVal val="#ppt_x"/>
                                          </p:val>
                                        </p:tav>
                                        <p:tav tm="100000">
                                          <p:val>
                                            <p:strVal val="#ppt_x"/>
                                          </p:val>
                                        </p:tav>
                                      </p:tavLst>
                                    </p:anim>
                                    <p:anim calcmode="lin" valueType="num">
                                      <p:cBhvr>
                                        <p:cTn id="57" dur="4000" fill="hold"/>
                                        <p:tgtEl>
                                          <p:spTgt spid="35843">
                                            <p:txEl>
                                              <p:pRg st="0" end="0"/>
                                            </p:txEl>
                                          </p:spTgt>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5000"/>
                                  </p:stCondLst>
                                  <p:childTnLst>
                                    <p:set>
                                      <p:cBhvr>
                                        <p:cTn id="59" dur="1" fill="hold">
                                          <p:stCondLst>
                                            <p:cond delay="0"/>
                                          </p:stCondLst>
                                        </p:cTn>
                                        <p:tgtEl>
                                          <p:spTgt spid="35843">
                                            <p:txEl>
                                              <p:pRg st="1" end="1"/>
                                            </p:txEl>
                                          </p:spTgt>
                                        </p:tgtEl>
                                        <p:attrNameLst>
                                          <p:attrName>style.visibility</p:attrName>
                                        </p:attrNameLst>
                                      </p:cBhvr>
                                      <p:to>
                                        <p:strVal val="visible"/>
                                      </p:to>
                                    </p:set>
                                    <p:animEffect transition="in" filter="fade">
                                      <p:cBhvr>
                                        <p:cTn id="60" dur="4000"/>
                                        <p:tgtEl>
                                          <p:spTgt spid="35843">
                                            <p:txEl>
                                              <p:pRg st="1" end="1"/>
                                            </p:txEl>
                                          </p:spTgt>
                                        </p:tgtEl>
                                      </p:cBhvr>
                                    </p:animEffect>
                                    <p:anim calcmode="lin" valueType="num">
                                      <p:cBhvr>
                                        <p:cTn id="61" dur="4000" fill="hold"/>
                                        <p:tgtEl>
                                          <p:spTgt spid="35843">
                                            <p:txEl>
                                              <p:pRg st="1" end="1"/>
                                            </p:txEl>
                                          </p:spTgt>
                                        </p:tgtEl>
                                        <p:attrNameLst>
                                          <p:attrName>ppt_x</p:attrName>
                                        </p:attrNameLst>
                                      </p:cBhvr>
                                      <p:tavLst>
                                        <p:tav tm="0">
                                          <p:val>
                                            <p:strVal val="#ppt_x"/>
                                          </p:val>
                                        </p:tav>
                                        <p:tav tm="100000">
                                          <p:val>
                                            <p:strVal val="#ppt_x"/>
                                          </p:val>
                                        </p:tav>
                                      </p:tavLst>
                                    </p:anim>
                                    <p:anim calcmode="lin" valueType="num">
                                      <p:cBhvr>
                                        <p:cTn id="62" dur="4000" fill="hold"/>
                                        <p:tgtEl>
                                          <p:spTgt spid="35843">
                                            <p:txEl>
                                              <p:pRg st="1" end="1"/>
                                            </p:txEl>
                                          </p:spTgt>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9000"/>
                                  </p:stCondLst>
                                  <p:childTnLst>
                                    <p:set>
                                      <p:cBhvr>
                                        <p:cTn id="64" dur="1" fill="hold">
                                          <p:stCondLst>
                                            <p:cond delay="0"/>
                                          </p:stCondLst>
                                        </p:cTn>
                                        <p:tgtEl>
                                          <p:spTgt spid="35843">
                                            <p:txEl>
                                              <p:pRg st="2" end="2"/>
                                            </p:txEl>
                                          </p:spTgt>
                                        </p:tgtEl>
                                        <p:attrNameLst>
                                          <p:attrName>style.visibility</p:attrName>
                                        </p:attrNameLst>
                                      </p:cBhvr>
                                      <p:to>
                                        <p:strVal val="visible"/>
                                      </p:to>
                                    </p:set>
                                    <p:animEffect transition="in" filter="fade">
                                      <p:cBhvr>
                                        <p:cTn id="65" dur="4000"/>
                                        <p:tgtEl>
                                          <p:spTgt spid="35843">
                                            <p:txEl>
                                              <p:pRg st="2" end="2"/>
                                            </p:txEl>
                                          </p:spTgt>
                                        </p:tgtEl>
                                      </p:cBhvr>
                                    </p:animEffect>
                                    <p:anim calcmode="lin" valueType="num">
                                      <p:cBhvr>
                                        <p:cTn id="66" dur="4000" fill="hold"/>
                                        <p:tgtEl>
                                          <p:spTgt spid="35843">
                                            <p:txEl>
                                              <p:pRg st="2" end="2"/>
                                            </p:txEl>
                                          </p:spTgt>
                                        </p:tgtEl>
                                        <p:attrNameLst>
                                          <p:attrName>ppt_x</p:attrName>
                                        </p:attrNameLst>
                                      </p:cBhvr>
                                      <p:tavLst>
                                        <p:tav tm="0">
                                          <p:val>
                                            <p:strVal val="#ppt_x"/>
                                          </p:val>
                                        </p:tav>
                                        <p:tav tm="100000">
                                          <p:val>
                                            <p:strVal val="#ppt_x"/>
                                          </p:val>
                                        </p:tav>
                                      </p:tavLst>
                                    </p:anim>
                                    <p:anim calcmode="lin" valueType="num">
                                      <p:cBhvr>
                                        <p:cTn id="67" dur="4000" fill="hold"/>
                                        <p:tgtEl>
                                          <p:spTgt spid="35843">
                                            <p:txEl>
                                              <p:pRg st="2" end="2"/>
                                            </p:txEl>
                                          </p:spTgt>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13000"/>
                                  </p:stCondLst>
                                  <p:childTnLst>
                                    <p:set>
                                      <p:cBhvr>
                                        <p:cTn id="69" dur="1" fill="hold">
                                          <p:stCondLst>
                                            <p:cond delay="0"/>
                                          </p:stCondLst>
                                        </p:cTn>
                                        <p:tgtEl>
                                          <p:spTgt spid="35843">
                                            <p:txEl>
                                              <p:pRg st="3" end="3"/>
                                            </p:txEl>
                                          </p:spTgt>
                                        </p:tgtEl>
                                        <p:attrNameLst>
                                          <p:attrName>style.visibility</p:attrName>
                                        </p:attrNameLst>
                                      </p:cBhvr>
                                      <p:to>
                                        <p:strVal val="visible"/>
                                      </p:to>
                                    </p:set>
                                    <p:animEffect transition="in" filter="fade">
                                      <p:cBhvr>
                                        <p:cTn id="70" dur="4000"/>
                                        <p:tgtEl>
                                          <p:spTgt spid="35843">
                                            <p:txEl>
                                              <p:pRg st="3" end="3"/>
                                            </p:txEl>
                                          </p:spTgt>
                                        </p:tgtEl>
                                      </p:cBhvr>
                                    </p:animEffect>
                                    <p:anim calcmode="lin" valueType="num">
                                      <p:cBhvr>
                                        <p:cTn id="71" dur="4000" fill="hold"/>
                                        <p:tgtEl>
                                          <p:spTgt spid="35843">
                                            <p:txEl>
                                              <p:pRg st="3" end="3"/>
                                            </p:txEl>
                                          </p:spTgt>
                                        </p:tgtEl>
                                        <p:attrNameLst>
                                          <p:attrName>ppt_x</p:attrName>
                                        </p:attrNameLst>
                                      </p:cBhvr>
                                      <p:tavLst>
                                        <p:tav tm="0">
                                          <p:val>
                                            <p:strVal val="#ppt_x"/>
                                          </p:val>
                                        </p:tav>
                                        <p:tav tm="100000">
                                          <p:val>
                                            <p:strVal val="#ppt_x"/>
                                          </p:val>
                                        </p:tav>
                                      </p:tavLst>
                                    </p:anim>
                                    <p:anim calcmode="lin" valueType="num">
                                      <p:cBhvr>
                                        <p:cTn id="72" dur="4000" fill="hold"/>
                                        <p:tgtEl>
                                          <p:spTgt spid="35843">
                                            <p:txEl>
                                              <p:pRg st="3" end="3"/>
                                            </p:txEl>
                                          </p:spTgt>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17000"/>
                                  </p:stCondLst>
                                  <p:childTnLst>
                                    <p:set>
                                      <p:cBhvr>
                                        <p:cTn id="74" dur="1" fill="hold">
                                          <p:stCondLst>
                                            <p:cond delay="0"/>
                                          </p:stCondLst>
                                        </p:cTn>
                                        <p:tgtEl>
                                          <p:spTgt spid="35843">
                                            <p:txEl>
                                              <p:pRg st="4" end="4"/>
                                            </p:txEl>
                                          </p:spTgt>
                                        </p:tgtEl>
                                        <p:attrNameLst>
                                          <p:attrName>style.visibility</p:attrName>
                                        </p:attrNameLst>
                                      </p:cBhvr>
                                      <p:to>
                                        <p:strVal val="visible"/>
                                      </p:to>
                                    </p:set>
                                    <p:animEffect transition="in" filter="fade">
                                      <p:cBhvr>
                                        <p:cTn id="75" dur="4000"/>
                                        <p:tgtEl>
                                          <p:spTgt spid="35843">
                                            <p:txEl>
                                              <p:pRg st="4" end="4"/>
                                            </p:txEl>
                                          </p:spTgt>
                                        </p:tgtEl>
                                      </p:cBhvr>
                                    </p:animEffect>
                                    <p:anim calcmode="lin" valueType="num">
                                      <p:cBhvr>
                                        <p:cTn id="76" dur="4000" fill="hold"/>
                                        <p:tgtEl>
                                          <p:spTgt spid="35843">
                                            <p:txEl>
                                              <p:pRg st="4" end="4"/>
                                            </p:txEl>
                                          </p:spTgt>
                                        </p:tgtEl>
                                        <p:attrNameLst>
                                          <p:attrName>ppt_x</p:attrName>
                                        </p:attrNameLst>
                                      </p:cBhvr>
                                      <p:tavLst>
                                        <p:tav tm="0">
                                          <p:val>
                                            <p:strVal val="#ppt_x"/>
                                          </p:val>
                                        </p:tav>
                                        <p:tav tm="100000">
                                          <p:val>
                                            <p:strVal val="#ppt_x"/>
                                          </p:val>
                                        </p:tav>
                                      </p:tavLst>
                                    </p:anim>
                                    <p:anim calcmode="lin" valueType="num">
                                      <p:cBhvr>
                                        <p:cTn id="77" dur="4000" fill="hold"/>
                                        <p:tgtEl>
                                          <p:spTgt spid="35843">
                                            <p:txEl>
                                              <p:pRg st="4" end="4"/>
                                            </p:txEl>
                                          </p:spTgt>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21000"/>
                                  </p:stCondLst>
                                  <p:childTnLst>
                                    <p:set>
                                      <p:cBhvr>
                                        <p:cTn id="79" dur="1" fill="hold">
                                          <p:stCondLst>
                                            <p:cond delay="0"/>
                                          </p:stCondLst>
                                        </p:cTn>
                                        <p:tgtEl>
                                          <p:spTgt spid="35843">
                                            <p:txEl>
                                              <p:pRg st="5" end="5"/>
                                            </p:txEl>
                                          </p:spTgt>
                                        </p:tgtEl>
                                        <p:attrNameLst>
                                          <p:attrName>style.visibility</p:attrName>
                                        </p:attrNameLst>
                                      </p:cBhvr>
                                      <p:to>
                                        <p:strVal val="visible"/>
                                      </p:to>
                                    </p:set>
                                    <p:animEffect transition="in" filter="fade">
                                      <p:cBhvr>
                                        <p:cTn id="80" dur="4000"/>
                                        <p:tgtEl>
                                          <p:spTgt spid="35843">
                                            <p:txEl>
                                              <p:pRg st="5" end="5"/>
                                            </p:txEl>
                                          </p:spTgt>
                                        </p:tgtEl>
                                      </p:cBhvr>
                                    </p:animEffect>
                                    <p:anim calcmode="lin" valueType="num">
                                      <p:cBhvr>
                                        <p:cTn id="81" dur="4000" fill="hold"/>
                                        <p:tgtEl>
                                          <p:spTgt spid="35843">
                                            <p:txEl>
                                              <p:pRg st="5" end="5"/>
                                            </p:txEl>
                                          </p:spTgt>
                                        </p:tgtEl>
                                        <p:attrNameLst>
                                          <p:attrName>ppt_x</p:attrName>
                                        </p:attrNameLst>
                                      </p:cBhvr>
                                      <p:tavLst>
                                        <p:tav tm="0">
                                          <p:val>
                                            <p:strVal val="#ppt_x"/>
                                          </p:val>
                                        </p:tav>
                                        <p:tav tm="100000">
                                          <p:val>
                                            <p:strVal val="#ppt_x"/>
                                          </p:val>
                                        </p:tav>
                                      </p:tavLst>
                                    </p:anim>
                                    <p:anim calcmode="lin" valueType="num">
                                      <p:cBhvr>
                                        <p:cTn id="82" dur="4000" fill="hold"/>
                                        <p:tgtEl>
                                          <p:spTgt spid="35843">
                                            <p:txEl>
                                              <p:pRg st="5" end="5"/>
                                            </p:txEl>
                                          </p:spTgt>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25000"/>
                                  </p:stCondLst>
                                  <p:childTnLst>
                                    <p:set>
                                      <p:cBhvr>
                                        <p:cTn id="84" dur="1" fill="hold">
                                          <p:stCondLst>
                                            <p:cond delay="0"/>
                                          </p:stCondLst>
                                        </p:cTn>
                                        <p:tgtEl>
                                          <p:spTgt spid="35843">
                                            <p:txEl>
                                              <p:pRg st="6" end="6"/>
                                            </p:txEl>
                                          </p:spTgt>
                                        </p:tgtEl>
                                        <p:attrNameLst>
                                          <p:attrName>style.visibility</p:attrName>
                                        </p:attrNameLst>
                                      </p:cBhvr>
                                      <p:to>
                                        <p:strVal val="visible"/>
                                      </p:to>
                                    </p:set>
                                    <p:animEffect transition="in" filter="fade">
                                      <p:cBhvr>
                                        <p:cTn id="85" dur="4000"/>
                                        <p:tgtEl>
                                          <p:spTgt spid="35843">
                                            <p:txEl>
                                              <p:pRg st="6" end="6"/>
                                            </p:txEl>
                                          </p:spTgt>
                                        </p:tgtEl>
                                      </p:cBhvr>
                                    </p:animEffect>
                                    <p:anim calcmode="lin" valueType="num">
                                      <p:cBhvr>
                                        <p:cTn id="86" dur="4000" fill="hold"/>
                                        <p:tgtEl>
                                          <p:spTgt spid="35843">
                                            <p:txEl>
                                              <p:pRg st="6" end="6"/>
                                            </p:txEl>
                                          </p:spTgt>
                                        </p:tgtEl>
                                        <p:attrNameLst>
                                          <p:attrName>ppt_x</p:attrName>
                                        </p:attrNameLst>
                                      </p:cBhvr>
                                      <p:tavLst>
                                        <p:tav tm="0">
                                          <p:val>
                                            <p:strVal val="#ppt_x"/>
                                          </p:val>
                                        </p:tav>
                                        <p:tav tm="100000">
                                          <p:val>
                                            <p:strVal val="#ppt_x"/>
                                          </p:val>
                                        </p:tav>
                                      </p:tavLst>
                                    </p:anim>
                                    <p:anim calcmode="lin" valueType="num">
                                      <p:cBhvr>
                                        <p:cTn id="87" dur="4000" fill="hold"/>
                                        <p:tgtEl>
                                          <p:spTgt spid="35843">
                                            <p:txEl>
                                              <p:pRg st="6" end="6"/>
                                            </p:txEl>
                                          </p:spTgt>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29000"/>
                                  </p:stCondLst>
                                  <p:childTnLst>
                                    <p:set>
                                      <p:cBhvr>
                                        <p:cTn id="89" dur="1" fill="hold">
                                          <p:stCondLst>
                                            <p:cond delay="0"/>
                                          </p:stCondLst>
                                        </p:cTn>
                                        <p:tgtEl>
                                          <p:spTgt spid="35843">
                                            <p:txEl>
                                              <p:pRg st="7" end="7"/>
                                            </p:txEl>
                                          </p:spTgt>
                                        </p:tgtEl>
                                        <p:attrNameLst>
                                          <p:attrName>style.visibility</p:attrName>
                                        </p:attrNameLst>
                                      </p:cBhvr>
                                      <p:to>
                                        <p:strVal val="visible"/>
                                      </p:to>
                                    </p:set>
                                    <p:animEffect transition="in" filter="fade">
                                      <p:cBhvr>
                                        <p:cTn id="90" dur="4000"/>
                                        <p:tgtEl>
                                          <p:spTgt spid="35843">
                                            <p:txEl>
                                              <p:pRg st="7" end="7"/>
                                            </p:txEl>
                                          </p:spTgt>
                                        </p:tgtEl>
                                      </p:cBhvr>
                                    </p:animEffect>
                                    <p:anim calcmode="lin" valueType="num">
                                      <p:cBhvr>
                                        <p:cTn id="91" dur="4000" fill="hold"/>
                                        <p:tgtEl>
                                          <p:spTgt spid="35843">
                                            <p:txEl>
                                              <p:pRg st="7" end="7"/>
                                            </p:txEl>
                                          </p:spTgt>
                                        </p:tgtEl>
                                        <p:attrNameLst>
                                          <p:attrName>ppt_x</p:attrName>
                                        </p:attrNameLst>
                                      </p:cBhvr>
                                      <p:tavLst>
                                        <p:tav tm="0">
                                          <p:val>
                                            <p:strVal val="#ppt_x"/>
                                          </p:val>
                                        </p:tav>
                                        <p:tav tm="100000">
                                          <p:val>
                                            <p:strVal val="#ppt_x"/>
                                          </p:val>
                                        </p:tav>
                                      </p:tavLst>
                                    </p:anim>
                                    <p:anim calcmode="lin" valueType="num">
                                      <p:cBhvr>
                                        <p:cTn id="92" dur="4000" fill="hold"/>
                                        <p:tgtEl>
                                          <p:spTgt spid="35843">
                                            <p:txEl>
                                              <p:pRg st="7" end="7"/>
                                            </p:txEl>
                                          </p:spTgt>
                                        </p:tgtEl>
                                        <p:attrNameLst>
                                          <p:attrName>ppt_y</p:attrName>
                                        </p:attrNameLst>
                                      </p:cBhvr>
                                      <p:tavLst>
                                        <p:tav tm="0">
                                          <p:val>
                                            <p:strVal val="#ppt_y+.1"/>
                                          </p:val>
                                        </p:tav>
                                        <p:tav tm="100000">
                                          <p:val>
                                            <p:strVal val="#ppt_y"/>
                                          </p:val>
                                        </p:tav>
                                      </p:tavLst>
                                    </p:anim>
                                  </p:childTnLst>
                                </p:cTn>
                              </p:par>
                            </p:childTnLst>
                          </p:cTn>
                        </p:par>
                        <p:par>
                          <p:cTn id="93" fill="hold" nodeType="afterGroup">
                            <p:stCondLst>
                              <p:cond delay="64000"/>
                            </p:stCondLst>
                            <p:childTnLst>
                              <p:par>
                                <p:cTn id="94" presetID="1" presetClass="entr" presetSubtype="0" fill="hold" grpId="0" nodeType="afterEffect">
                                  <p:stCondLst>
                                    <p:cond delay="3000"/>
                                  </p:stCondLst>
                                  <p:childTnLst>
                                    <p:set>
                                      <p:cBhvr>
                                        <p:cTn id="95"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p:bldP spid="35843"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6866" name="1 Rectángulo"/>
          <p:cNvSpPr>
            <a:spLocks noChangeArrowheads="1"/>
          </p:cNvSpPr>
          <p:nvPr/>
        </p:nvSpPr>
        <p:spPr bwMode="auto">
          <a:xfrm>
            <a:off x="0" y="-52388"/>
            <a:ext cx="4572000" cy="398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Esos errores no son casuales.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Enemigos internos.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'Fuego amigo'.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Ya ni hablar del gabinete alterno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que dentro del PAN están formando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los ex funcionarios, como Abascal,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Derbez y el mismísimo Fox.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¡Señores, ya se les acabó su sexenio,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hay que cerrar el ciclo,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pasar a lo que sigue.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 Maduren!</a:t>
            </a:r>
            <a:endParaRPr lang="es-MX" altLang="es-MX" sz="2000">
              <a:ea typeface="Times New Roman" pitchFamily="18" charset="0"/>
              <a:cs typeface="Tahoma" pitchFamily="34" charset="0"/>
            </a:endParaRPr>
          </a:p>
        </p:txBody>
      </p:sp>
      <p:sp>
        <p:nvSpPr>
          <p:cNvPr id="36867" name="2 Rectángulo"/>
          <p:cNvSpPr>
            <a:spLocks noChangeArrowheads="1"/>
          </p:cNvSpPr>
          <p:nvPr/>
        </p:nvSpPr>
        <p:spPr bwMode="auto">
          <a:xfrm>
            <a:off x="4356100" y="3452813"/>
            <a:ext cx="4787900" cy="327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Fox era muy malo para la diplomacia, terrible;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pero lo que le hizo Castro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de grabarle conversaciones y publicarlas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es una canallada,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digna eso sí, de un dictador senil.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Los diputados y senadores de la oposición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fueron al monumento a José Martí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a colocar una ofrenda al pueblo cubano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en desagravio..., ¡y nuestro agravio... ¿qué?!</a:t>
            </a:r>
            <a:endParaRPr lang="es-MX" altLang="es-MX" sz="2000">
              <a:ea typeface="Times New Roman" pitchFamily="18" charset="0"/>
              <a:cs typeface="Tahoma" pitchFamily="34" charset="0"/>
            </a:endParaRPr>
          </a:p>
        </p:txBody>
      </p:sp>
      <p:pic>
        <p:nvPicPr>
          <p:cNvPr id="133122" name="Picture 2" descr="C:\Users\capiA\Desktop\renunciaron_PAN-PAN-Zavala-Accion_Nacional-Juan_Ignacio_Zavala_MILIMA20140924_0252_3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70422"/>
            <a:ext cx="4201347" cy="308657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133123" name="Picture 3" descr="C:\Users\capiA\Desktop\monumento_marti2.jpg"/>
          <p:cNvPicPr>
            <a:picLocks noChangeAspect="1" noChangeArrowheads="1"/>
          </p:cNvPicPr>
          <p:nvPr/>
        </p:nvPicPr>
        <p:blipFill>
          <a:blip r:embed="rId4"/>
          <a:srcRect/>
          <a:stretch>
            <a:fillRect/>
          </a:stretch>
        </p:blipFill>
        <p:spPr bwMode="auto">
          <a:xfrm>
            <a:off x="250825" y="3846513"/>
            <a:ext cx="3937000" cy="28717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5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2000" advTm="0">
        <p14:ripple/>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133122"/>
                                        </p:tgtEl>
                                        <p:attrNameLst>
                                          <p:attrName>style.visibility</p:attrName>
                                        </p:attrNameLst>
                                      </p:cBhvr>
                                      <p:to>
                                        <p:strVal val="visible"/>
                                      </p:to>
                                    </p:set>
                                    <p:anim calcmode="lin" valueType="num">
                                      <p:cBhvr additive="base">
                                        <p:cTn id="7" dur="30000" fill="hold"/>
                                        <p:tgtEl>
                                          <p:spTgt spid="133122"/>
                                        </p:tgtEl>
                                        <p:attrNameLst>
                                          <p:attrName>ppt_x</p:attrName>
                                        </p:attrNameLst>
                                      </p:cBhvr>
                                      <p:tavLst>
                                        <p:tav tm="0">
                                          <p:val>
                                            <p:strVal val="#ppt_x"/>
                                          </p:val>
                                        </p:tav>
                                        <p:tav tm="100000">
                                          <p:val>
                                            <p:strVal val="#ppt_x"/>
                                          </p:val>
                                        </p:tav>
                                      </p:tavLst>
                                    </p:anim>
                                    <p:anim calcmode="lin" valueType="num">
                                      <p:cBhvr additive="base">
                                        <p:cTn id="8" dur="30000" fill="hold"/>
                                        <p:tgtEl>
                                          <p:spTgt spid="133122"/>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133122"/>
                                        </p:tgtEl>
                                        <p:attrNameLst>
                                          <p:attrName>style.visibility</p:attrName>
                                        </p:attrNameLst>
                                      </p:cBhvr>
                                      <p:to>
                                        <p:strVal val="visible"/>
                                      </p:to>
                                    </p:set>
                                    <p:anim calcmode="lin" valueType="num">
                                      <p:cBhvr>
                                        <p:cTn id="11" dur="30000" fill="hold"/>
                                        <p:tgtEl>
                                          <p:spTgt spid="133122"/>
                                        </p:tgtEl>
                                        <p:attrNameLst>
                                          <p:attrName>ppt_w</p:attrName>
                                        </p:attrNameLst>
                                      </p:cBhvr>
                                      <p:tavLst>
                                        <p:tav tm="0">
                                          <p:val>
                                            <p:fltVal val="0"/>
                                          </p:val>
                                        </p:tav>
                                        <p:tav tm="100000">
                                          <p:val>
                                            <p:strVal val="#ppt_w"/>
                                          </p:val>
                                        </p:tav>
                                      </p:tavLst>
                                    </p:anim>
                                    <p:anim calcmode="lin" valueType="num">
                                      <p:cBhvr>
                                        <p:cTn id="12" dur="30000" fill="hold"/>
                                        <p:tgtEl>
                                          <p:spTgt spid="133122"/>
                                        </p:tgtEl>
                                        <p:attrNameLst>
                                          <p:attrName>ppt_h</p:attrName>
                                        </p:attrNameLst>
                                      </p:cBhvr>
                                      <p:tavLst>
                                        <p:tav tm="0">
                                          <p:val>
                                            <p:fltVal val="0"/>
                                          </p:val>
                                        </p:tav>
                                        <p:tav tm="100000">
                                          <p:val>
                                            <p:strVal val="#ppt_h"/>
                                          </p:val>
                                        </p:tav>
                                      </p:tavLst>
                                    </p:anim>
                                    <p:animEffect transition="in" filter="fade">
                                      <p:cBhvr>
                                        <p:cTn id="13" dur="30000"/>
                                        <p:tgtEl>
                                          <p:spTgt spid="133122"/>
                                        </p:tgtEl>
                                      </p:cBhvr>
                                    </p:animEffect>
                                  </p:childTnLst>
                                </p:cTn>
                              </p:par>
                              <p:par>
                                <p:cTn id="14" presetID="42" presetClass="entr" presetSubtype="0" fill="hold" grpId="0" nodeType="withEffect">
                                  <p:stCondLst>
                                    <p:cond delay="0"/>
                                  </p:stCondLst>
                                  <p:childTnLst>
                                    <p:set>
                                      <p:cBhvr>
                                        <p:cTn id="15" dur="1" fill="hold">
                                          <p:stCondLst>
                                            <p:cond delay="0"/>
                                          </p:stCondLst>
                                        </p:cTn>
                                        <p:tgtEl>
                                          <p:spTgt spid="36866">
                                            <p:txEl>
                                              <p:pRg st="0" end="0"/>
                                            </p:txEl>
                                          </p:spTgt>
                                        </p:tgtEl>
                                        <p:attrNameLst>
                                          <p:attrName>style.visibility</p:attrName>
                                        </p:attrNameLst>
                                      </p:cBhvr>
                                      <p:to>
                                        <p:strVal val="visible"/>
                                      </p:to>
                                    </p:set>
                                    <p:animEffect transition="in" filter="fade">
                                      <p:cBhvr>
                                        <p:cTn id="16" dur="3000"/>
                                        <p:tgtEl>
                                          <p:spTgt spid="36866">
                                            <p:txEl>
                                              <p:pRg st="0" end="0"/>
                                            </p:txEl>
                                          </p:spTgt>
                                        </p:tgtEl>
                                      </p:cBhvr>
                                    </p:animEffect>
                                    <p:anim calcmode="lin" valueType="num">
                                      <p:cBhvr>
                                        <p:cTn id="17" dur="3000" fill="hold"/>
                                        <p:tgtEl>
                                          <p:spTgt spid="36866">
                                            <p:txEl>
                                              <p:pRg st="0" end="0"/>
                                            </p:txEl>
                                          </p:spTgt>
                                        </p:tgtEl>
                                        <p:attrNameLst>
                                          <p:attrName>ppt_x</p:attrName>
                                        </p:attrNameLst>
                                      </p:cBhvr>
                                      <p:tavLst>
                                        <p:tav tm="0">
                                          <p:val>
                                            <p:strVal val="#ppt_x"/>
                                          </p:val>
                                        </p:tav>
                                        <p:tav tm="100000">
                                          <p:val>
                                            <p:strVal val="#ppt_x"/>
                                          </p:val>
                                        </p:tav>
                                      </p:tavLst>
                                    </p:anim>
                                    <p:anim calcmode="lin" valueType="num">
                                      <p:cBhvr>
                                        <p:cTn id="18" dur="3000" fill="hold"/>
                                        <p:tgtEl>
                                          <p:spTgt spid="36866">
                                            <p:txEl>
                                              <p:pRg st="0" end="0"/>
                                            </p:txEl>
                                          </p:spTgt>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5000"/>
                                  </p:stCondLst>
                                  <p:childTnLst>
                                    <p:set>
                                      <p:cBhvr>
                                        <p:cTn id="20" dur="1" fill="hold">
                                          <p:stCondLst>
                                            <p:cond delay="0"/>
                                          </p:stCondLst>
                                        </p:cTn>
                                        <p:tgtEl>
                                          <p:spTgt spid="36866">
                                            <p:txEl>
                                              <p:pRg st="1" end="1"/>
                                            </p:txEl>
                                          </p:spTgt>
                                        </p:tgtEl>
                                        <p:attrNameLst>
                                          <p:attrName>style.visibility</p:attrName>
                                        </p:attrNameLst>
                                      </p:cBhvr>
                                      <p:to>
                                        <p:strVal val="visible"/>
                                      </p:to>
                                    </p:set>
                                    <p:animEffect transition="in" filter="fade">
                                      <p:cBhvr>
                                        <p:cTn id="21" dur="3000"/>
                                        <p:tgtEl>
                                          <p:spTgt spid="36866">
                                            <p:txEl>
                                              <p:pRg st="1" end="1"/>
                                            </p:txEl>
                                          </p:spTgt>
                                        </p:tgtEl>
                                      </p:cBhvr>
                                    </p:animEffect>
                                    <p:anim calcmode="lin" valueType="num">
                                      <p:cBhvr>
                                        <p:cTn id="22" dur="3000" fill="hold"/>
                                        <p:tgtEl>
                                          <p:spTgt spid="36866">
                                            <p:txEl>
                                              <p:pRg st="1" end="1"/>
                                            </p:txEl>
                                          </p:spTgt>
                                        </p:tgtEl>
                                        <p:attrNameLst>
                                          <p:attrName>ppt_x</p:attrName>
                                        </p:attrNameLst>
                                      </p:cBhvr>
                                      <p:tavLst>
                                        <p:tav tm="0">
                                          <p:val>
                                            <p:strVal val="#ppt_x"/>
                                          </p:val>
                                        </p:tav>
                                        <p:tav tm="100000">
                                          <p:val>
                                            <p:strVal val="#ppt_x"/>
                                          </p:val>
                                        </p:tav>
                                      </p:tavLst>
                                    </p:anim>
                                    <p:anim calcmode="lin" valueType="num">
                                      <p:cBhvr>
                                        <p:cTn id="23" dur="3000" fill="hold"/>
                                        <p:tgtEl>
                                          <p:spTgt spid="36866">
                                            <p:txEl>
                                              <p:pRg st="1" end="1"/>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10000"/>
                                  </p:stCondLst>
                                  <p:childTnLst>
                                    <p:set>
                                      <p:cBhvr>
                                        <p:cTn id="25" dur="1" fill="hold">
                                          <p:stCondLst>
                                            <p:cond delay="0"/>
                                          </p:stCondLst>
                                        </p:cTn>
                                        <p:tgtEl>
                                          <p:spTgt spid="36866">
                                            <p:txEl>
                                              <p:pRg st="2" end="2"/>
                                            </p:txEl>
                                          </p:spTgt>
                                        </p:tgtEl>
                                        <p:attrNameLst>
                                          <p:attrName>style.visibility</p:attrName>
                                        </p:attrNameLst>
                                      </p:cBhvr>
                                      <p:to>
                                        <p:strVal val="visible"/>
                                      </p:to>
                                    </p:set>
                                    <p:animEffect transition="in" filter="fade">
                                      <p:cBhvr>
                                        <p:cTn id="26" dur="3000"/>
                                        <p:tgtEl>
                                          <p:spTgt spid="36866">
                                            <p:txEl>
                                              <p:pRg st="2" end="2"/>
                                            </p:txEl>
                                          </p:spTgt>
                                        </p:tgtEl>
                                      </p:cBhvr>
                                    </p:animEffect>
                                    <p:anim calcmode="lin" valueType="num">
                                      <p:cBhvr>
                                        <p:cTn id="27" dur="3000" fill="hold"/>
                                        <p:tgtEl>
                                          <p:spTgt spid="36866">
                                            <p:txEl>
                                              <p:pRg st="2" end="2"/>
                                            </p:txEl>
                                          </p:spTgt>
                                        </p:tgtEl>
                                        <p:attrNameLst>
                                          <p:attrName>ppt_x</p:attrName>
                                        </p:attrNameLst>
                                      </p:cBhvr>
                                      <p:tavLst>
                                        <p:tav tm="0">
                                          <p:val>
                                            <p:strVal val="#ppt_x"/>
                                          </p:val>
                                        </p:tav>
                                        <p:tav tm="100000">
                                          <p:val>
                                            <p:strVal val="#ppt_x"/>
                                          </p:val>
                                        </p:tav>
                                      </p:tavLst>
                                    </p:anim>
                                    <p:anim calcmode="lin" valueType="num">
                                      <p:cBhvr>
                                        <p:cTn id="28" dur="3000" fill="hold"/>
                                        <p:tgtEl>
                                          <p:spTgt spid="36866">
                                            <p:txEl>
                                              <p:pRg st="2" end="2"/>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15000"/>
                                  </p:stCondLst>
                                  <p:childTnLst>
                                    <p:set>
                                      <p:cBhvr>
                                        <p:cTn id="30" dur="1" fill="hold">
                                          <p:stCondLst>
                                            <p:cond delay="0"/>
                                          </p:stCondLst>
                                        </p:cTn>
                                        <p:tgtEl>
                                          <p:spTgt spid="36866">
                                            <p:txEl>
                                              <p:pRg st="3" end="3"/>
                                            </p:txEl>
                                          </p:spTgt>
                                        </p:tgtEl>
                                        <p:attrNameLst>
                                          <p:attrName>style.visibility</p:attrName>
                                        </p:attrNameLst>
                                      </p:cBhvr>
                                      <p:to>
                                        <p:strVal val="visible"/>
                                      </p:to>
                                    </p:set>
                                    <p:animEffect transition="in" filter="fade">
                                      <p:cBhvr>
                                        <p:cTn id="31" dur="3000"/>
                                        <p:tgtEl>
                                          <p:spTgt spid="36866">
                                            <p:txEl>
                                              <p:pRg st="3" end="3"/>
                                            </p:txEl>
                                          </p:spTgt>
                                        </p:tgtEl>
                                      </p:cBhvr>
                                    </p:animEffect>
                                    <p:anim calcmode="lin" valueType="num">
                                      <p:cBhvr>
                                        <p:cTn id="32" dur="3000" fill="hold"/>
                                        <p:tgtEl>
                                          <p:spTgt spid="36866">
                                            <p:txEl>
                                              <p:pRg st="3" end="3"/>
                                            </p:txEl>
                                          </p:spTgt>
                                        </p:tgtEl>
                                        <p:attrNameLst>
                                          <p:attrName>ppt_x</p:attrName>
                                        </p:attrNameLst>
                                      </p:cBhvr>
                                      <p:tavLst>
                                        <p:tav tm="0">
                                          <p:val>
                                            <p:strVal val="#ppt_x"/>
                                          </p:val>
                                        </p:tav>
                                        <p:tav tm="100000">
                                          <p:val>
                                            <p:strVal val="#ppt_x"/>
                                          </p:val>
                                        </p:tav>
                                      </p:tavLst>
                                    </p:anim>
                                    <p:anim calcmode="lin" valueType="num">
                                      <p:cBhvr>
                                        <p:cTn id="33" dur="3000" fill="hold"/>
                                        <p:tgtEl>
                                          <p:spTgt spid="36866">
                                            <p:txEl>
                                              <p:pRg st="3" end="3"/>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19000"/>
                                  </p:stCondLst>
                                  <p:childTnLst>
                                    <p:set>
                                      <p:cBhvr>
                                        <p:cTn id="35" dur="1" fill="hold">
                                          <p:stCondLst>
                                            <p:cond delay="0"/>
                                          </p:stCondLst>
                                        </p:cTn>
                                        <p:tgtEl>
                                          <p:spTgt spid="36866">
                                            <p:txEl>
                                              <p:pRg st="4" end="4"/>
                                            </p:txEl>
                                          </p:spTgt>
                                        </p:tgtEl>
                                        <p:attrNameLst>
                                          <p:attrName>style.visibility</p:attrName>
                                        </p:attrNameLst>
                                      </p:cBhvr>
                                      <p:to>
                                        <p:strVal val="visible"/>
                                      </p:to>
                                    </p:set>
                                    <p:animEffect transition="in" filter="fade">
                                      <p:cBhvr>
                                        <p:cTn id="36" dur="3000"/>
                                        <p:tgtEl>
                                          <p:spTgt spid="36866">
                                            <p:txEl>
                                              <p:pRg st="4" end="4"/>
                                            </p:txEl>
                                          </p:spTgt>
                                        </p:tgtEl>
                                      </p:cBhvr>
                                    </p:animEffect>
                                    <p:anim calcmode="lin" valueType="num">
                                      <p:cBhvr>
                                        <p:cTn id="37" dur="3000" fill="hold"/>
                                        <p:tgtEl>
                                          <p:spTgt spid="36866">
                                            <p:txEl>
                                              <p:pRg st="4" end="4"/>
                                            </p:txEl>
                                          </p:spTgt>
                                        </p:tgtEl>
                                        <p:attrNameLst>
                                          <p:attrName>ppt_x</p:attrName>
                                        </p:attrNameLst>
                                      </p:cBhvr>
                                      <p:tavLst>
                                        <p:tav tm="0">
                                          <p:val>
                                            <p:strVal val="#ppt_x"/>
                                          </p:val>
                                        </p:tav>
                                        <p:tav tm="100000">
                                          <p:val>
                                            <p:strVal val="#ppt_x"/>
                                          </p:val>
                                        </p:tav>
                                      </p:tavLst>
                                    </p:anim>
                                    <p:anim calcmode="lin" valueType="num">
                                      <p:cBhvr>
                                        <p:cTn id="38" dur="3000" fill="hold"/>
                                        <p:tgtEl>
                                          <p:spTgt spid="36866">
                                            <p:txEl>
                                              <p:pRg st="4" end="4"/>
                                            </p:tx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23000"/>
                                  </p:stCondLst>
                                  <p:childTnLst>
                                    <p:set>
                                      <p:cBhvr>
                                        <p:cTn id="40" dur="1" fill="hold">
                                          <p:stCondLst>
                                            <p:cond delay="0"/>
                                          </p:stCondLst>
                                        </p:cTn>
                                        <p:tgtEl>
                                          <p:spTgt spid="36866">
                                            <p:txEl>
                                              <p:pRg st="5" end="5"/>
                                            </p:txEl>
                                          </p:spTgt>
                                        </p:tgtEl>
                                        <p:attrNameLst>
                                          <p:attrName>style.visibility</p:attrName>
                                        </p:attrNameLst>
                                      </p:cBhvr>
                                      <p:to>
                                        <p:strVal val="visible"/>
                                      </p:to>
                                    </p:set>
                                    <p:animEffect transition="in" filter="fade">
                                      <p:cBhvr>
                                        <p:cTn id="41" dur="3000"/>
                                        <p:tgtEl>
                                          <p:spTgt spid="36866">
                                            <p:txEl>
                                              <p:pRg st="5" end="5"/>
                                            </p:txEl>
                                          </p:spTgt>
                                        </p:tgtEl>
                                      </p:cBhvr>
                                    </p:animEffect>
                                    <p:anim calcmode="lin" valueType="num">
                                      <p:cBhvr>
                                        <p:cTn id="42" dur="3000" fill="hold"/>
                                        <p:tgtEl>
                                          <p:spTgt spid="36866">
                                            <p:txEl>
                                              <p:pRg st="5" end="5"/>
                                            </p:txEl>
                                          </p:spTgt>
                                        </p:tgtEl>
                                        <p:attrNameLst>
                                          <p:attrName>ppt_x</p:attrName>
                                        </p:attrNameLst>
                                      </p:cBhvr>
                                      <p:tavLst>
                                        <p:tav tm="0">
                                          <p:val>
                                            <p:strVal val="#ppt_x"/>
                                          </p:val>
                                        </p:tav>
                                        <p:tav tm="100000">
                                          <p:val>
                                            <p:strVal val="#ppt_x"/>
                                          </p:val>
                                        </p:tav>
                                      </p:tavLst>
                                    </p:anim>
                                    <p:anim calcmode="lin" valueType="num">
                                      <p:cBhvr>
                                        <p:cTn id="43" dur="3000" fill="hold"/>
                                        <p:tgtEl>
                                          <p:spTgt spid="36866">
                                            <p:txEl>
                                              <p:pRg st="5" end="5"/>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27000"/>
                                  </p:stCondLst>
                                  <p:childTnLst>
                                    <p:set>
                                      <p:cBhvr>
                                        <p:cTn id="45" dur="1" fill="hold">
                                          <p:stCondLst>
                                            <p:cond delay="0"/>
                                          </p:stCondLst>
                                        </p:cTn>
                                        <p:tgtEl>
                                          <p:spTgt spid="36866">
                                            <p:txEl>
                                              <p:pRg st="6" end="6"/>
                                            </p:txEl>
                                          </p:spTgt>
                                        </p:tgtEl>
                                        <p:attrNameLst>
                                          <p:attrName>style.visibility</p:attrName>
                                        </p:attrNameLst>
                                      </p:cBhvr>
                                      <p:to>
                                        <p:strVal val="visible"/>
                                      </p:to>
                                    </p:set>
                                    <p:animEffect transition="in" filter="fade">
                                      <p:cBhvr>
                                        <p:cTn id="46" dur="3000"/>
                                        <p:tgtEl>
                                          <p:spTgt spid="36866">
                                            <p:txEl>
                                              <p:pRg st="6" end="6"/>
                                            </p:txEl>
                                          </p:spTgt>
                                        </p:tgtEl>
                                      </p:cBhvr>
                                    </p:animEffect>
                                    <p:anim calcmode="lin" valueType="num">
                                      <p:cBhvr>
                                        <p:cTn id="47" dur="3000" fill="hold"/>
                                        <p:tgtEl>
                                          <p:spTgt spid="36866">
                                            <p:txEl>
                                              <p:pRg st="6" end="6"/>
                                            </p:txEl>
                                          </p:spTgt>
                                        </p:tgtEl>
                                        <p:attrNameLst>
                                          <p:attrName>ppt_x</p:attrName>
                                        </p:attrNameLst>
                                      </p:cBhvr>
                                      <p:tavLst>
                                        <p:tav tm="0">
                                          <p:val>
                                            <p:strVal val="#ppt_x"/>
                                          </p:val>
                                        </p:tav>
                                        <p:tav tm="100000">
                                          <p:val>
                                            <p:strVal val="#ppt_x"/>
                                          </p:val>
                                        </p:tav>
                                      </p:tavLst>
                                    </p:anim>
                                    <p:anim calcmode="lin" valueType="num">
                                      <p:cBhvr>
                                        <p:cTn id="48" dur="3000" fill="hold"/>
                                        <p:tgtEl>
                                          <p:spTgt spid="36866">
                                            <p:txEl>
                                              <p:pRg st="6" end="6"/>
                                            </p:txEl>
                                          </p:spTgt>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31000"/>
                                  </p:stCondLst>
                                  <p:childTnLst>
                                    <p:set>
                                      <p:cBhvr>
                                        <p:cTn id="50" dur="1" fill="hold">
                                          <p:stCondLst>
                                            <p:cond delay="0"/>
                                          </p:stCondLst>
                                        </p:cTn>
                                        <p:tgtEl>
                                          <p:spTgt spid="36866">
                                            <p:txEl>
                                              <p:pRg st="7" end="7"/>
                                            </p:txEl>
                                          </p:spTgt>
                                        </p:tgtEl>
                                        <p:attrNameLst>
                                          <p:attrName>style.visibility</p:attrName>
                                        </p:attrNameLst>
                                      </p:cBhvr>
                                      <p:to>
                                        <p:strVal val="visible"/>
                                      </p:to>
                                    </p:set>
                                    <p:animEffect transition="in" filter="fade">
                                      <p:cBhvr>
                                        <p:cTn id="51" dur="3000"/>
                                        <p:tgtEl>
                                          <p:spTgt spid="36866">
                                            <p:txEl>
                                              <p:pRg st="7" end="7"/>
                                            </p:txEl>
                                          </p:spTgt>
                                        </p:tgtEl>
                                      </p:cBhvr>
                                    </p:animEffect>
                                    <p:anim calcmode="lin" valueType="num">
                                      <p:cBhvr>
                                        <p:cTn id="52" dur="3000" fill="hold"/>
                                        <p:tgtEl>
                                          <p:spTgt spid="36866">
                                            <p:txEl>
                                              <p:pRg st="7" end="7"/>
                                            </p:txEl>
                                          </p:spTgt>
                                        </p:tgtEl>
                                        <p:attrNameLst>
                                          <p:attrName>ppt_x</p:attrName>
                                        </p:attrNameLst>
                                      </p:cBhvr>
                                      <p:tavLst>
                                        <p:tav tm="0">
                                          <p:val>
                                            <p:strVal val="#ppt_x"/>
                                          </p:val>
                                        </p:tav>
                                        <p:tav tm="100000">
                                          <p:val>
                                            <p:strVal val="#ppt_x"/>
                                          </p:val>
                                        </p:tav>
                                      </p:tavLst>
                                    </p:anim>
                                    <p:anim calcmode="lin" valueType="num">
                                      <p:cBhvr>
                                        <p:cTn id="53" dur="3000" fill="hold"/>
                                        <p:tgtEl>
                                          <p:spTgt spid="36866">
                                            <p:txEl>
                                              <p:pRg st="7" end="7"/>
                                            </p:txEl>
                                          </p:spTgt>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35000"/>
                                  </p:stCondLst>
                                  <p:childTnLst>
                                    <p:set>
                                      <p:cBhvr>
                                        <p:cTn id="55" dur="1" fill="hold">
                                          <p:stCondLst>
                                            <p:cond delay="0"/>
                                          </p:stCondLst>
                                        </p:cTn>
                                        <p:tgtEl>
                                          <p:spTgt spid="36866">
                                            <p:txEl>
                                              <p:pRg st="8" end="8"/>
                                            </p:txEl>
                                          </p:spTgt>
                                        </p:tgtEl>
                                        <p:attrNameLst>
                                          <p:attrName>style.visibility</p:attrName>
                                        </p:attrNameLst>
                                      </p:cBhvr>
                                      <p:to>
                                        <p:strVal val="visible"/>
                                      </p:to>
                                    </p:set>
                                    <p:animEffect transition="in" filter="fade">
                                      <p:cBhvr>
                                        <p:cTn id="56" dur="3000"/>
                                        <p:tgtEl>
                                          <p:spTgt spid="36866">
                                            <p:txEl>
                                              <p:pRg st="8" end="8"/>
                                            </p:txEl>
                                          </p:spTgt>
                                        </p:tgtEl>
                                      </p:cBhvr>
                                    </p:animEffect>
                                    <p:anim calcmode="lin" valueType="num">
                                      <p:cBhvr>
                                        <p:cTn id="57" dur="3000" fill="hold"/>
                                        <p:tgtEl>
                                          <p:spTgt spid="36866">
                                            <p:txEl>
                                              <p:pRg st="8" end="8"/>
                                            </p:txEl>
                                          </p:spTgt>
                                        </p:tgtEl>
                                        <p:attrNameLst>
                                          <p:attrName>ppt_x</p:attrName>
                                        </p:attrNameLst>
                                      </p:cBhvr>
                                      <p:tavLst>
                                        <p:tav tm="0">
                                          <p:val>
                                            <p:strVal val="#ppt_x"/>
                                          </p:val>
                                        </p:tav>
                                        <p:tav tm="100000">
                                          <p:val>
                                            <p:strVal val="#ppt_x"/>
                                          </p:val>
                                        </p:tav>
                                      </p:tavLst>
                                    </p:anim>
                                    <p:anim calcmode="lin" valueType="num">
                                      <p:cBhvr>
                                        <p:cTn id="58" dur="3000" fill="hold"/>
                                        <p:tgtEl>
                                          <p:spTgt spid="36866">
                                            <p:txEl>
                                              <p:pRg st="8" end="8"/>
                                            </p:txEl>
                                          </p:spTgt>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38000"/>
                                  </p:stCondLst>
                                  <p:childTnLst>
                                    <p:set>
                                      <p:cBhvr>
                                        <p:cTn id="60" dur="1" fill="hold">
                                          <p:stCondLst>
                                            <p:cond delay="0"/>
                                          </p:stCondLst>
                                        </p:cTn>
                                        <p:tgtEl>
                                          <p:spTgt spid="36866">
                                            <p:txEl>
                                              <p:pRg st="9" end="9"/>
                                            </p:txEl>
                                          </p:spTgt>
                                        </p:tgtEl>
                                        <p:attrNameLst>
                                          <p:attrName>style.visibility</p:attrName>
                                        </p:attrNameLst>
                                      </p:cBhvr>
                                      <p:to>
                                        <p:strVal val="visible"/>
                                      </p:to>
                                    </p:set>
                                    <p:animEffect transition="in" filter="fade">
                                      <p:cBhvr>
                                        <p:cTn id="61" dur="3000"/>
                                        <p:tgtEl>
                                          <p:spTgt spid="36866">
                                            <p:txEl>
                                              <p:pRg st="9" end="9"/>
                                            </p:txEl>
                                          </p:spTgt>
                                        </p:tgtEl>
                                      </p:cBhvr>
                                    </p:animEffect>
                                    <p:anim calcmode="lin" valueType="num">
                                      <p:cBhvr>
                                        <p:cTn id="62" dur="3000" fill="hold"/>
                                        <p:tgtEl>
                                          <p:spTgt spid="36866">
                                            <p:txEl>
                                              <p:pRg st="9" end="9"/>
                                            </p:txEl>
                                          </p:spTgt>
                                        </p:tgtEl>
                                        <p:attrNameLst>
                                          <p:attrName>ppt_x</p:attrName>
                                        </p:attrNameLst>
                                      </p:cBhvr>
                                      <p:tavLst>
                                        <p:tav tm="0">
                                          <p:val>
                                            <p:strVal val="#ppt_x"/>
                                          </p:val>
                                        </p:tav>
                                        <p:tav tm="100000">
                                          <p:val>
                                            <p:strVal val="#ppt_x"/>
                                          </p:val>
                                        </p:tav>
                                      </p:tavLst>
                                    </p:anim>
                                    <p:anim calcmode="lin" valueType="num">
                                      <p:cBhvr>
                                        <p:cTn id="63" dur="3000" fill="hold"/>
                                        <p:tgtEl>
                                          <p:spTgt spid="36866">
                                            <p:txEl>
                                              <p:pRg st="9" end="9"/>
                                            </p:txEl>
                                          </p:spTgt>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42000"/>
                                  </p:stCondLst>
                                  <p:childTnLst>
                                    <p:set>
                                      <p:cBhvr>
                                        <p:cTn id="65" dur="1" fill="hold">
                                          <p:stCondLst>
                                            <p:cond delay="0"/>
                                          </p:stCondLst>
                                        </p:cTn>
                                        <p:tgtEl>
                                          <p:spTgt spid="36866">
                                            <p:txEl>
                                              <p:pRg st="10" end="10"/>
                                            </p:txEl>
                                          </p:spTgt>
                                        </p:tgtEl>
                                        <p:attrNameLst>
                                          <p:attrName>style.visibility</p:attrName>
                                        </p:attrNameLst>
                                      </p:cBhvr>
                                      <p:to>
                                        <p:strVal val="visible"/>
                                      </p:to>
                                    </p:set>
                                    <p:animEffect transition="in" filter="fade">
                                      <p:cBhvr>
                                        <p:cTn id="66" dur="3000"/>
                                        <p:tgtEl>
                                          <p:spTgt spid="36866">
                                            <p:txEl>
                                              <p:pRg st="10" end="10"/>
                                            </p:txEl>
                                          </p:spTgt>
                                        </p:tgtEl>
                                      </p:cBhvr>
                                    </p:animEffect>
                                    <p:anim calcmode="lin" valueType="num">
                                      <p:cBhvr>
                                        <p:cTn id="67" dur="3000" fill="hold"/>
                                        <p:tgtEl>
                                          <p:spTgt spid="36866">
                                            <p:txEl>
                                              <p:pRg st="10" end="10"/>
                                            </p:txEl>
                                          </p:spTgt>
                                        </p:tgtEl>
                                        <p:attrNameLst>
                                          <p:attrName>ppt_x</p:attrName>
                                        </p:attrNameLst>
                                      </p:cBhvr>
                                      <p:tavLst>
                                        <p:tav tm="0">
                                          <p:val>
                                            <p:strVal val="#ppt_x"/>
                                          </p:val>
                                        </p:tav>
                                        <p:tav tm="100000">
                                          <p:val>
                                            <p:strVal val="#ppt_x"/>
                                          </p:val>
                                        </p:tav>
                                      </p:tavLst>
                                    </p:anim>
                                    <p:anim calcmode="lin" valueType="num">
                                      <p:cBhvr>
                                        <p:cTn id="68" dur="3000" fill="hold"/>
                                        <p:tgtEl>
                                          <p:spTgt spid="36866">
                                            <p:txEl>
                                              <p:pRg st="10" end="10"/>
                                            </p:txEl>
                                          </p:spTgt>
                                        </p:tgtEl>
                                        <p:attrNameLst>
                                          <p:attrName>ppt_y</p:attrName>
                                        </p:attrNameLst>
                                      </p:cBhvr>
                                      <p:tavLst>
                                        <p:tav tm="0">
                                          <p:val>
                                            <p:strVal val="#ppt_y+.1"/>
                                          </p:val>
                                        </p:tav>
                                        <p:tav tm="100000">
                                          <p:val>
                                            <p:strVal val="#ppt_y"/>
                                          </p:val>
                                        </p:tav>
                                      </p:tavLst>
                                    </p:anim>
                                  </p:childTnLst>
                                </p:cTn>
                              </p:par>
                            </p:childTnLst>
                          </p:cTn>
                        </p:par>
                        <p:par>
                          <p:cTn id="69" fill="hold" nodeType="afterGroup">
                            <p:stCondLst>
                              <p:cond delay="45000"/>
                            </p:stCondLst>
                            <p:childTnLst>
                              <p:par>
                                <p:cTn id="70" presetID="2" presetClass="entr" presetSubtype="8" fill="hold" nodeType="afterEffect">
                                  <p:stCondLst>
                                    <p:cond delay="0"/>
                                  </p:stCondLst>
                                  <p:childTnLst>
                                    <p:set>
                                      <p:cBhvr>
                                        <p:cTn id="71" dur="1" fill="hold">
                                          <p:stCondLst>
                                            <p:cond delay="0"/>
                                          </p:stCondLst>
                                        </p:cTn>
                                        <p:tgtEl>
                                          <p:spTgt spid="133123"/>
                                        </p:tgtEl>
                                        <p:attrNameLst>
                                          <p:attrName>style.visibility</p:attrName>
                                        </p:attrNameLst>
                                      </p:cBhvr>
                                      <p:to>
                                        <p:strVal val="visible"/>
                                      </p:to>
                                    </p:set>
                                    <p:anim calcmode="lin" valueType="num">
                                      <p:cBhvr additive="base">
                                        <p:cTn id="72" dur="25000" fill="hold"/>
                                        <p:tgtEl>
                                          <p:spTgt spid="133123"/>
                                        </p:tgtEl>
                                        <p:attrNameLst>
                                          <p:attrName>ppt_x</p:attrName>
                                        </p:attrNameLst>
                                      </p:cBhvr>
                                      <p:tavLst>
                                        <p:tav tm="0">
                                          <p:val>
                                            <p:strVal val="0-#ppt_w/2"/>
                                          </p:val>
                                        </p:tav>
                                        <p:tav tm="100000">
                                          <p:val>
                                            <p:strVal val="#ppt_x"/>
                                          </p:val>
                                        </p:tav>
                                      </p:tavLst>
                                    </p:anim>
                                    <p:anim calcmode="lin" valueType="num">
                                      <p:cBhvr additive="base">
                                        <p:cTn id="73" dur="25000" fill="hold"/>
                                        <p:tgtEl>
                                          <p:spTgt spid="133123"/>
                                        </p:tgtEl>
                                        <p:attrNameLst>
                                          <p:attrName>ppt_y</p:attrName>
                                        </p:attrNameLst>
                                      </p:cBhvr>
                                      <p:tavLst>
                                        <p:tav tm="0">
                                          <p:val>
                                            <p:strVal val="#ppt_y"/>
                                          </p:val>
                                        </p:tav>
                                        <p:tav tm="100000">
                                          <p:val>
                                            <p:strVal val="#ppt_y"/>
                                          </p:val>
                                        </p:tav>
                                      </p:tavLst>
                                    </p:anim>
                                  </p:childTnLst>
                                </p:cTn>
                              </p:par>
                              <p:par>
                                <p:cTn id="74" presetID="53" presetClass="entr" presetSubtype="16" fill="hold" nodeType="withEffect">
                                  <p:stCondLst>
                                    <p:cond delay="0"/>
                                  </p:stCondLst>
                                  <p:childTnLst>
                                    <p:set>
                                      <p:cBhvr>
                                        <p:cTn id="75" dur="1" fill="hold">
                                          <p:stCondLst>
                                            <p:cond delay="0"/>
                                          </p:stCondLst>
                                        </p:cTn>
                                        <p:tgtEl>
                                          <p:spTgt spid="133123"/>
                                        </p:tgtEl>
                                        <p:attrNameLst>
                                          <p:attrName>style.visibility</p:attrName>
                                        </p:attrNameLst>
                                      </p:cBhvr>
                                      <p:to>
                                        <p:strVal val="visible"/>
                                      </p:to>
                                    </p:set>
                                    <p:anim calcmode="lin" valueType="num">
                                      <p:cBhvr>
                                        <p:cTn id="76" dur="25000" fill="hold"/>
                                        <p:tgtEl>
                                          <p:spTgt spid="133123"/>
                                        </p:tgtEl>
                                        <p:attrNameLst>
                                          <p:attrName>ppt_w</p:attrName>
                                        </p:attrNameLst>
                                      </p:cBhvr>
                                      <p:tavLst>
                                        <p:tav tm="0">
                                          <p:val>
                                            <p:fltVal val="0"/>
                                          </p:val>
                                        </p:tav>
                                        <p:tav tm="100000">
                                          <p:val>
                                            <p:strVal val="#ppt_w"/>
                                          </p:val>
                                        </p:tav>
                                      </p:tavLst>
                                    </p:anim>
                                    <p:anim calcmode="lin" valueType="num">
                                      <p:cBhvr>
                                        <p:cTn id="77" dur="25000" fill="hold"/>
                                        <p:tgtEl>
                                          <p:spTgt spid="133123"/>
                                        </p:tgtEl>
                                        <p:attrNameLst>
                                          <p:attrName>ppt_h</p:attrName>
                                        </p:attrNameLst>
                                      </p:cBhvr>
                                      <p:tavLst>
                                        <p:tav tm="0">
                                          <p:val>
                                            <p:fltVal val="0"/>
                                          </p:val>
                                        </p:tav>
                                        <p:tav tm="100000">
                                          <p:val>
                                            <p:strVal val="#ppt_h"/>
                                          </p:val>
                                        </p:tav>
                                      </p:tavLst>
                                    </p:anim>
                                    <p:animEffect transition="in" filter="fade">
                                      <p:cBhvr>
                                        <p:cTn id="78" dur="25000"/>
                                        <p:tgtEl>
                                          <p:spTgt spid="133123"/>
                                        </p:tgtEl>
                                      </p:cBhvr>
                                    </p:animEffect>
                                  </p:childTnLst>
                                </p:cTn>
                              </p:par>
                              <p:par>
                                <p:cTn id="79" presetID="42" presetClass="entr" presetSubtype="0" fill="hold" grpId="0" nodeType="withEffect">
                                  <p:stCondLst>
                                    <p:cond delay="0"/>
                                  </p:stCondLst>
                                  <p:childTnLst>
                                    <p:set>
                                      <p:cBhvr>
                                        <p:cTn id="80" dur="1" fill="hold">
                                          <p:stCondLst>
                                            <p:cond delay="0"/>
                                          </p:stCondLst>
                                        </p:cTn>
                                        <p:tgtEl>
                                          <p:spTgt spid="36867">
                                            <p:txEl>
                                              <p:pRg st="0" end="0"/>
                                            </p:txEl>
                                          </p:spTgt>
                                        </p:tgtEl>
                                        <p:attrNameLst>
                                          <p:attrName>style.visibility</p:attrName>
                                        </p:attrNameLst>
                                      </p:cBhvr>
                                      <p:to>
                                        <p:strVal val="visible"/>
                                      </p:to>
                                    </p:set>
                                    <p:animEffect transition="in" filter="fade">
                                      <p:cBhvr>
                                        <p:cTn id="81" dur="3000"/>
                                        <p:tgtEl>
                                          <p:spTgt spid="36867">
                                            <p:txEl>
                                              <p:pRg st="0" end="0"/>
                                            </p:txEl>
                                          </p:spTgt>
                                        </p:tgtEl>
                                      </p:cBhvr>
                                    </p:animEffect>
                                    <p:anim calcmode="lin" valueType="num">
                                      <p:cBhvr>
                                        <p:cTn id="82" dur="3000" fill="hold"/>
                                        <p:tgtEl>
                                          <p:spTgt spid="36867">
                                            <p:txEl>
                                              <p:pRg st="0" end="0"/>
                                            </p:txEl>
                                          </p:spTgt>
                                        </p:tgtEl>
                                        <p:attrNameLst>
                                          <p:attrName>ppt_x</p:attrName>
                                        </p:attrNameLst>
                                      </p:cBhvr>
                                      <p:tavLst>
                                        <p:tav tm="0">
                                          <p:val>
                                            <p:strVal val="#ppt_x"/>
                                          </p:val>
                                        </p:tav>
                                        <p:tav tm="100000">
                                          <p:val>
                                            <p:strVal val="#ppt_x"/>
                                          </p:val>
                                        </p:tav>
                                      </p:tavLst>
                                    </p:anim>
                                    <p:anim calcmode="lin" valueType="num">
                                      <p:cBhvr>
                                        <p:cTn id="83" dur="3000" fill="hold"/>
                                        <p:tgtEl>
                                          <p:spTgt spid="36867">
                                            <p:txEl>
                                              <p:pRg st="0" end="0"/>
                                            </p:txEl>
                                          </p:spTgt>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3000"/>
                                  </p:stCondLst>
                                  <p:childTnLst>
                                    <p:set>
                                      <p:cBhvr>
                                        <p:cTn id="85" dur="1" fill="hold">
                                          <p:stCondLst>
                                            <p:cond delay="0"/>
                                          </p:stCondLst>
                                        </p:cTn>
                                        <p:tgtEl>
                                          <p:spTgt spid="36867">
                                            <p:txEl>
                                              <p:pRg st="1" end="1"/>
                                            </p:txEl>
                                          </p:spTgt>
                                        </p:tgtEl>
                                        <p:attrNameLst>
                                          <p:attrName>style.visibility</p:attrName>
                                        </p:attrNameLst>
                                      </p:cBhvr>
                                      <p:to>
                                        <p:strVal val="visible"/>
                                      </p:to>
                                    </p:set>
                                    <p:animEffect transition="in" filter="fade">
                                      <p:cBhvr>
                                        <p:cTn id="86" dur="3000"/>
                                        <p:tgtEl>
                                          <p:spTgt spid="36867">
                                            <p:txEl>
                                              <p:pRg st="1" end="1"/>
                                            </p:txEl>
                                          </p:spTgt>
                                        </p:tgtEl>
                                      </p:cBhvr>
                                    </p:animEffect>
                                    <p:anim calcmode="lin" valueType="num">
                                      <p:cBhvr>
                                        <p:cTn id="87" dur="3000" fill="hold"/>
                                        <p:tgtEl>
                                          <p:spTgt spid="36867">
                                            <p:txEl>
                                              <p:pRg st="1" end="1"/>
                                            </p:txEl>
                                          </p:spTgt>
                                        </p:tgtEl>
                                        <p:attrNameLst>
                                          <p:attrName>ppt_x</p:attrName>
                                        </p:attrNameLst>
                                      </p:cBhvr>
                                      <p:tavLst>
                                        <p:tav tm="0">
                                          <p:val>
                                            <p:strVal val="#ppt_x"/>
                                          </p:val>
                                        </p:tav>
                                        <p:tav tm="100000">
                                          <p:val>
                                            <p:strVal val="#ppt_x"/>
                                          </p:val>
                                        </p:tav>
                                      </p:tavLst>
                                    </p:anim>
                                    <p:anim calcmode="lin" valueType="num">
                                      <p:cBhvr>
                                        <p:cTn id="88" dur="3000" fill="hold"/>
                                        <p:tgtEl>
                                          <p:spTgt spid="36867">
                                            <p:txEl>
                                              <p:pRg st="1" end="1"/>
                                            </p:txEl>
                                          </p:spTgt>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6000"/>
                                  </p:stCondLst>
                                  <p:childTnLst>
                                    <p:set>
                                      <p:cBhvr>
                                        <p:cTn id="90" dur="1" fill="hold">
                                          <p:stCondLst>
                                            <p:cond delay="0"/>
                                          </p:stCondLst>
                                        </p:cTn>
                                        <p:tgtEl>
                                          <p:spTgt spid="36867">
                                            <p:txEl>
                                              <p:pRg st="2" end="2"/>
                                            </p:txEl>
                                          </p:spTgt>
                                        </p:tgtEl>
                                        <p:attrNameLst>
                                          <p:attrName>style.visibility</p:attrName>
                                        </p:attrNameLst>
                                      </p:cBhvr>
                                      <p:to>
                                        <p:strVal val="visible"/>
                                      </p:to>
                                    </p:set>
                                    <p:animEffect transition="in" filter="fade">
                                      <p:cBhvr>
                                        <p:cTn id="91" dur="3000"/>
                                        <p:tgtEl>
                                          <p:spTgt spid="36867">
                                            <p:txEl>
                                              <p:pRg st="2" end="2"/>
                                            </p:txEl>
                                          </p:spTgt>
                                        </p:tgtEl>
                                      </p:cBhvr>
                                    </p:animEffect>
                                    <p:anim calcmode="lin" valueType="num">
                                      <p:cBhvr>
                                        <p:cTn id="92" dur="3000" fill="hold"/>
                                        <p:tgtEl>
                                          <p:spTgt spid="36867">
                                            <p:txEl>
                                              <p:pRg st="2" end="2"/>
                                            </p:txEl>
                                          </p:spTgt>
                                        </p:tgtEl>
                                        <p:attrNameLst>
                                          <p:attrName>ppt_x</p:attrName>
                                        </p:attrNameLst>
                                      </p:cBhvr>
                                      <p:tavLst>
                                        <p:tav tm="0">
                                          <p:val>
                                            <p:strVal val="#ppt_x"/>
                                          </p:val>
                                        </p:tav>
                                        <p:tav tm="100000">
                                          <p:val>
                                            <p:strVal val="#ppt_x"/>
                                          </p:val>
                                        </p:tav>
                                      </p:tavLst>
                                    </p:anim>
                                    <p:anim calcmode="lin" valueType="num">
                                      <p:cBhvr>
                                        <p:cTn id="93" dur="3000" fill="hold"/>
                                        <p:tgtEl>
                                          <p:spTgt spid="36867">
                                            <p:txEl>
                                              <p:pRg st="2" end="2"/>
                                            </p:txEl>
                                          </p:spTgt>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9000"/>
                                  </p:stCondLst>
                                  <p:childTnLst>
                                    <p:set>
                                      <p:cBhvr>
                                        <p:cTn id="95" dur="1" fill="hold">
                                          <p:stCondLst>
                                            <p:cond delay="0"/>
                                          </p:stCondLst>
                                        </p:cTn>
                                        <p:tgtEl>
                                          <p:spTgt spid="36867">
                                            <p:txEl>
                                              <p:pRg st="3" end="3"/>
                                            </p:txEl>
                                          </p:spTgt>
                                        </p:tgtEl>
                                        <p:attrNameLst>
                                          <p:attrName>style.visibility</p:attrName>
                                        </p:attrNameLst>
                                      </p:cBhvr>
                                      <p:to>
                                        <p:strVal val="visible"/>
                                      </p:to>
                                    </p:set>
                                    <p:animEffect transition="in" filter="fade">
                                      <p:cBhvr>
                                        <p:cTn id="96" dur="3000"/>
                                        <p:tgtEl>
                                          <p:spTgt spid="36867">
                                            <p:txEl>
                                              <p:pRg st="3" end="3"/>
                                            </p:txEl>
                                          </p:spTgt>
                                        </p:tgtEl>
                                      </p:cBhvr>
                                    </p:animEffect>
                                    <p:anim calcmode="lin" valueType="num">
                                      <p:cBhvr>
                                        <p:cTn id="97" dur="3000" fill="hold"/>
                                        <p:tgtEl>
                                          <p:spTgt spid="36867">
                                            <p:txEl>
                                              <p:pRg st="3" end="3"/>
                                            </p:txEl>
                                          </p:spTgt>
                                        </p:tgtEl>
                                        <p:attrNameLst>
                                          <p:attrName>ppt_x</p:attrName>
                                        </p:attrNameLst>
                                      </p:cBhvr>
                                      <p:tavLst>
                                        <p:tav tm="0">
                                          <p:val>
                                            <p:strVal val="#ppt_x"/>
                                          </p:val>
                                        </p:tav>
                                        <p:tav tm="100000">
                                          <p:val>
                                            <p:strVal val="#ppt_x"/>
                                          </p:val>
                                        </p:tav>
                                      </p:tavLst>
                                    </p:anim>
                                    <p:anim calcmode="lin" valueType="num">
                                      <p:cBhvr>
                                        <p:cTn id="98" dur="3000" fill="hold"/>
                                        <p:tgtEl>
                                          <p:spTgt spid="36867">
                                            <p:txEl>
                                              <p:pRg st="3" end="3"/>
                                            </p:txEl>
                                          </p:spTgt>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12000"/>
                                  </p:stCondLst>
                                  <p:childTnLst>
                                    <p:set>
                                      <p:cBhvr>
                                        <p:cTn id="100" dur="1" fill="hold">
                                          <p:stCondLst>
                                            <p:cond delay="0"/>
                                          </p:stCondLst>
                                        </p:cTn>
                                        <p:tgtEl>
                                          <p:spTgt spid="36867">
                                            <p:txEl>
                                              <p:pRg st="4" end="4"/>
                                            </p:txEl>
                                          </p:spTgt>
                                        </p:tgtEl>
                                        <p:attrNameLst>
                                          <p:attrName>style.visibility</p:attrName>
                                        </p:attrNameLst>
                                      </p:cBhvr>
                                      <p:to>
                                        <p:strVal val="visible"/>
                                      </p:to>
                                    </p:set>
                                    <p:animEffect transition="in" filter="fade">
                                      <p:cBhvr>
                                        <p:cTn id="101" dur="3000"/>
                                        <p:tgtEl>
                                          <p:spTgt spid="36867">
                                            <p:txEl>
                                              <p:pRg st="4" end="4"/>
                                            </p:txEl>
                                          </p:spTgt>
                                        </p:tgtEl>
                                      </p:cBhvr>
                                    </p:animEffect>
                                    <p:anim calcmode="lin" valueType="num">
                                      <p:cBhvr>
                                        <p:cTn id="102" dur="3000" fill="hold"/>
                                        <p:tgtEl>
                                          <p:spTgt spid="36867">
                                            <p:txEl>
                                              <p:pRg st="4" end="4"/>
                                            </p:txEl>
                                          </p:spTgt>
                                        </p:tgtEl>
                                        <p:attrNameLst>
                                          <p:attrName>ppt_x</p:attrName>
                                        </p:attrNameLst>
                                      </p:cBhvr>
                                      <p:tavLst>
                                        <p:tav tm="0">
                                          <p:val>
                                            <p:strVal val="#ppt_x"/>
                                          </p:val>
                                        </p:tav>
                                        <p:tav tm="100000">
                                          <p:val>
                                            <p:strVal val="#ppt_x"/>
                                          </p:val>
                                        </p:tav>
                                      </p:tavLst>
                                    </p:anim>
                                    <p:anim calcmode="lin" valueType="num">
                                      <p:cBhvr>
                                        <p:cTn id="103" dur="3000" fill="hold"/>
                                        <p:tgtEl>
                                          <p:spTgt spid="36867">
                                            <p:txEl>
                                              <p:pRg st="4" end="4"/>
                                            </p:txEl>
                                          </p:spTgt>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16000"/>
                                  </p:stCondLst>
                                  <p:childTnLst>
                                    <p:set>
                                      <p:cBhvr>
                                        <p:cTn id="105" dur="1" fill="hold">
                                          <p:stCondLst>
                                            <p:cond delay="0"/>
                                          </p:stCondLst>
                                        </p:cTn>
                                        <p:tgtEl>
                                          <p:spTgt spid="36867">
                                            <p:txEl>
                                              <p:pRg st="5" end="5"/>
                                            </p:txEl>
                                          </p:spTgt>
                                        </p:tgtEl>
                                        <p:attrNameLst>
                                          <p:attrName>style.visibility</p:attrName>
                                        </p:attrNameLst>
                                      </p:cBhvr>
                                      <p:to>
                                        <p:strVal val="visible"/>
                                      </p:to>
                                    </p:set>
                                    <p:animEffect transition="in" filter="fade">
                                      <p:cBhvr>
                                        <p:cTn id="106" dur="3000"/>
                                        <p:tgtEl>
                                          <p:spTgt spid="36867">
                                            <p:txEl>
                                              <p:pRg st="5" end="5"/>
                                            </p:txEl>
                                          </p:spTgt>
                                        </p:tgtEl>
                                      </p:cBhvr>
                                    </p:animEffect>
                                    <p:anim calcmode="lin" valueType="num">
                                      <p:cBhvr>
                                        <p:cTn id="107" dur="3000" fill="hold"/>
                                        <p:tgtEl>
                                          <p:spTgt spid="36867">
                                            <p:txEl>
                                              <p:pRg st="5" end="5"/>
                                            </p:txEl>
                                          </p:spTgt>
                                        </p:tgtEl>
                                        <p:attrNameLst>
                                          <p:attrName>ppt_x</p:attrName>
                                        </p:attrNameLst>
                                      </p:cBhvr>
                                      <p:tavLst>
                                        <p:tav tm="0">
                                          <p:val>
                                            <p:strVal val="#ppt_x"/>
                                          </p:val>
                                        </p:tav>
                                        <p:tav tm="100000">
                                          <p:val>
                                            <p:strVal val="#ppt_x"/>
                                          </p:val>
                                        </p:tav>
                                      </p:tavLst>
                                    </p:anim>
                                    <p:anim calcmode="lin" valueType="num">
                                      <p:cBhvr>
                                        <p:cTn id="108" dur="3000" fill="hold"/>
                                        <p:tgtEl>
                                          <p:spTgt spid="36867">
                                            <p:txEl>
                                              <p:pRg st="5" end="5"/>
                                            </p:txEl>
                                          </p:spTgt>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19000"/>
                                  </p:stCondLst>
                                  <p:childTnLst>
                                    <p:set>
                                      <p:cBhvr>
                                        <p:cTn id="110" dur="1" fill="hold">
                                          <p:stCondLst>
                                            <p:cond delay="0"/>
                                          </p:stCondLst>
                                        </p:cTn>
                                        <p:tgtEl>
                                          <p:spTgt spid="36867">
                                            <p:txEl>
                                              <p:pRg st="6" end="6"/>
                                            </p:txEl>
                                          </p:spTgt>
                                        </p:tgtEl>
                                        <p:attrNameLst>
                                          <p:attrName>style.visibility</p:attrName>
                                        </p:attrNameLst>
                                      </p:cBhvr>
                                      <p:to>
                                        <p:strVal val="visible"/>
                                      </p:to>
                                    </p:set>
                                    <p:animEffect transition="in" filter="fade">
                                      <p:cBhvr>
                                        <p:cTn id="111" dur="3000"/>
                                        <p:tgtEl>
                                          <p:spTgt spid="36867">
                                            <p:txEl>
                                              <p:pRg st="6" end="6"/>
                                            </p:txEl>
                                          </p:spTgt>
                                        </p:tgtEl>
                                      </p:cBhvr>
                                    </p:animEffect>
                                    <p:anim calcmode="lin" valueType="num">
                                      <p:cBhvr>
                                        <p:cTn id="112" dur="3000" fill="hold"/>
                                        <p:tgtEl>
                                          <p:spTgt spid="36867">
                                            <p:txEl>
                                              <p:pRg st="6" end="6"/>
                                            </p:txEl>
                                          </p:spTgt>
                                        </p:tgtEl>
                                        <p:attrNameLst>
                                          <p:attrName>ppt_x</p:attrName>
                                        </p:attrNameLst>
                                      </p:cBhvr>
                                      <p:tavLst>
                                        <p:tav tm="0">
                                          <p:val>
                                            <p:strVal val="#ppt_x"/>
                                          </p:val>
                                        </p:tav>
                                        <p:tav tm="100000">
                                          <p:val>
                                            <p:strVal val="#ppt_x"/>
                                          </p:val>
                                        </p:tav>
                                      </p:tavLst>
                                    </p:anim>
                                    <p:anim calcmode="lin" valueType="num">
                                      <p:cBhvr>
                                        <p:cTn id="113" dur="3000" fill="hold"/>
                                        <p:tgtEl>
                                          <p:spTgt spid="36867">
                                            <p:txEl>
                                              <p:pRg st="6" end="6"/>
                                            </p:txEl>
                                          </p:spTgt>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22000"/>
                                  </p:stCondLst>
                                  <p:childTnLst>
                                    <p:set>
                                      <p:cBhvr>
                                        <p:cTn id="115" dur="1" fill="hold">
                                          <p:stCondLst>
                                            <p:cond delay="0"/>
                                          </p:stCondLst>
                                        </p:cTn>
                                        <p:tgtEl>
                                          <p:spTgt spid="36867">
                                            <p:txEl>
                                              <p:pRg st="7" end="7"/>
                                            </p:txEl>
                                          </p:spTgt>
                                        </p:tgtEl>
                                        <p:attrNameLst>
                                          <p:attrName>style.visibility</p:attrName>
                                        </p:attrNameLst>
                                      </p:cBhvr>
                                      <p:to>
                                        <p:strVal val="visible"/>
                                      </p:to>
                                    </p:set>
                                    <p:animEffect transition="in" filter="fade">
                                      <p:cBhvr>
                                        <p:cTn id="116" dur="3000"/>
                                        <p:tgtEl>
                                          <p:spTgt spid="36867">
                                            <p:txEl>
                                              <p:pRg st="7" end="7"/>
                                            </p:txEl>
                                          </p:spTgt>
                                        </p:tgtEl>
                                      </p:cBhvr>
                                    </p:animEffect>
                                    <p:anim calcmode="lin" valueType="num">
                                      <p:cBhvr>
                                        <p:cTn id="117" dur="3000" fill="hold"/>
                                        <p:tgtEl>
                                          <p:spTgt spid="36867">
                                            <p:txEl>
                                              <p:pRg st="7" end="7"/>
                                            </p:txEl>
                                          </p:spTgt>
                                        </p:tgtEl>
                                        <p:attrNameLst>
                                          <p:attrName>ppt_x</p:attrName>
                                        </p:attrNameLst>
                                      </p:cBhvr>
                                      <p:tavLst>
                                        <p:tav tm="0">
                                          <p:val>
                                            <p:strVal val="#ppt_x"/>
                                          </p:val>
                                        </p:tav>
                                        <p:tav tm="100000">
                                          <p:val>
                                            <p:strVal val="#ppt_x"/>
                                          </p:val>
                                        </p:tav>
                                      </p:tavLst>
                                    </p:anim>
                                    <p:anim calcmode="lin" valueType="num">
                                      <p:cBhvr>
                                        <p:cTn id="118" dur="3000" fill="hold"/>
                                        <p:tgtEl>
                                          <p:spTgt spid="36867">
                                            <p:txEl>
                                              <p:pRg st="7" end="7"/>
                                            </p:txEl>
                                          </p:spTgt>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26000"/>
                                  </p:stCondLst>
                                  <p:childTnLst>
                                    <p:set>
                                      <p:cBhvr>
                                        <p:cTn id="120" dur="1" fill="hold">
                                          <p:stCondLst>
                                            <p:cond delay="0"/>
                                          </p:stCondLst>
                                        </p:cTn>
                                        <p:tgtEl>
                                          <p:spTgt spid="36867">
                                            <p:txEl>
                                              <p:pRg st="8" end="8"/>
                                            </p:txEl>
                                          </p:spTgt>
                                        </p:tgtEl>
                                        <p:attrNameLst>
                                          <p:attrName>style.visibility</p:attrName>
                                        </p:attrNameLst>
                                      </p:cBhvr>
                                      <p:to>
                                        <p:strVal val="visible"/>
                                      </p:to>
                                    </p:set>
                                    <p:animEffect transition="in" filter="fade">
                                      <p:cBhvr>
                                        <p:cTn id="121" dur="3000"/>
                                        <p:tgtEl>
                                          <p:spTgt spid="36867">
                                            <p:txEl>
                                              <p:pRg st="8" end="8"/>
                                            </p:txEl>
                                          </p:spTgt>
                                        </p:tgtEl>
                                      </p:cBhvr>
                                    </p:animEffect>
                                    <p:anim calcmode="lin" valueType="num">
                                      <p:cBhvr>
                                        <p:cTn id="122" dur="3000" fill="hold"/>
                                        <p:tgtEl>
                                          <p:spTgt spid="36867">
                                            <p:txEl>
                                              <p:pRg st="8" end="8"/>
                                            </p:txEl>
                                          </p:spTgt>
                                        </p:tgtEl>
                                        <p:attrNameLst>
                                          <p:attrName>ppt_x</p:attrName>
                                        </p:attrNameLst>
                                      </p:cBhvr>
                                      <p:tavLst>
                                        <p:tav tm="0">
                                          <p:val>
                                            <p:strVal val="#ppt_x"/>
                                          </p:val>
                                        </p:tav>
                                        <p:tav tm="100000">
                                          <p:val>
                                            <p:strVal val="#ppt_x"/>
                                          </p:val>
                                        </p:tav>
                                      </p:tavLst>
                                    </p:anim>
                                    <p:anim calcmode="lin" valueType="num">
                                      <p:cBhvr>
                                        <p:cTn id="123" dur="3000" fill="hold"/>
                                        <p:tgtEl>
                                          <p:spTgt spid="36867">
                                            <p:txEl>
                                              <p:pRg st="8" end="8"/>
                                            </p:txEl>
                                          </p:spTgt>
                                        </p:tgtEl>
                                        <p:attrNameLst>
                                          <p:attrName>ppt_y</p:attrName>
                                        </p:attrNameLst>
                                      </p:cBhvr>
                                      <p:tavLst>
                                        <p:tav tm="0">
                                          <p:val>
                                            <p:strVal val="#ppt_y+.1"/>
                                          </p:val>
                                        </p:tav>
                                        <p:tav tm="100000">
                                          <p:val>
                                            <p:strVal val="#ppt_y"/>
                                          </p:val>
                                        </p:tav>
                                      </p:tavLst>
                                    </p:anim>
                                  </p:childTnLst>
                                </p:cTn>
                              </p:par>
                            </p:childTnLst>
                          </p:cTn>
                        </p:par>
                        <p:par>
                          <p:cTn id="124" fill="hold" nodeType="afterGroup">
                            <p:stCondLst>
                              <p:cond delay="74000"/>
                            </p:stCondLst>
                            <p:childTnLst>
                              <p:par>
                                <p:cTn id="125" presetID="1" presetClass="entr" presetSubtype="0" fill="hold" grpId="0" nodeType="afterEffect">
                                  <p:stCondLst>
                                    <p:cond delay="3000"/>
                                  </p:stCondLst>
                                  <p:childTnLst>
                                    <p:set>
                                      <p:cBhvr>
                                        <p:cTn id="1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build="p"/>
      <p:bldP spid="36867" grpId="0" build="p"/>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32099" name="Picture 3" descr="C:\Users\capiA\Desktop\190_55x.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80528" y="4106070"/>
            <a:ext cx="5202558" cy="273134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132098" name="Picture 2" descr="C:\Users\capiA\Desktop\isidrobarrada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159644"/>
            <a:ext cx="3672408" cy="214848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37890" name="1 Rectángulo"/>
          <p:cNvSpPr>
            <a:spLocks noChangeArrowheads="1"/>
          </p:cNvSpPr>
          <p:nvPr/>
        </p:nvSpPr>
        <p:spPr bwMode="auto">
          <a:xfrm>
            <a:off x="-36513" y="450850"/>
            <a:ext cx="4608513" cy="398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Hace cien años decía Porfirio Díaz: </a:t>
            </a:r>
            <a:r>
              <a:rPr lang="es-MX" altLang="es-MX" sz="2000" b="1" i="1">
                <a:solidFill>
                  <a:srgbClr val="C00000"/>
                </a:solidFill>
                <a:latin typeface="Arial Narrow" pitchFamily="34" charset="0"/>
                <a:ea typeface="Times New Roman" pitchFamily="18" charset="0"/>
                <a:cs typeface="Tahoma" pitchFamily="34" charset="0"/>
              </a:rPr>
              <a:t>la razón</a:t>
            </a:r>
          </a:p>
          <a:p>
            <a:pPr algn="ctr" eaLnBrk="1" hangingPunct="1">
              <a:lnSpc>
                <a:spcPct val="115000"/>
              </a:lnSpc>
              <a:spcBef>
                <a:spcPct val="0"/>
              </a:spcBef>
              <a:buFontTx/>
              <a:buNone/>
            </a:pPr>
            <a:r>
              <a:rPr lang="es-MX" altLang="es-MX" sz="2000" b="1" i="1">
                <a:solidFill>
                  <a:srgbClr val="C00000"/>
                </a:solidFill>
                <a:latin typeface="Arial Narrow" pitchFamily="34" charset="0"/>
                <a:ea typeface="Times New Roman" pitchFamily="18" charset="0"/>
                <a:cs typeface="Tahoma" pitchFamily="34" charset="0"/>
              </a:rPr>
              <a:t> por la que le va mejor a Estados Unidos </a:t>
            </a:r>
          </a:p>
          <a:p>
            <a:pPr algn="ctr" eaLnBrk="1" hangingPunct="1">
              <a:lnSpc>
                <a:spcPct val="115000"/>
              </a:lnSpc>
              <a:spcBef>
                <a:spcPct val="0"/>
              </a:spcBef>
              <a:buFontTx/>
              <a:buNone/>
            </a:pPr>
            <a:r>
              <a:rPr lang="es-MX" altLang="es-MX" sz="2000" b="1" i="1">
                <a:solidFill>
                  <a:srgbClr val="C00000"/>
                </a:solidFill>
                <a:latin typeface="Arial Narrow" pitchFamily="34" charset="0"/>
                <a:ea typeface="Times New Roman" pitchFamily="18" charset="0"/>
                <a:cs typeface="Tahoma" pitchFamily="34" charset="0"/>
              </a:rPr>
              <a:t>es que una vez que alguien gana </a:t>
            </a:r>
          </a:p>
          <a:p>
            <a:pPr algn="ctr" eaLnBrk="1" hangingPunct="1">
              <a:lnSpc>
                <a:spcPct val="115000"/>
              </a:lnSpc>
              <a:spcBef>
                <a:spcPct val="0"/>
              </a:spcBef>
              <a:buFontTx/>
              <a:buNone/>
            </a:pPr>
            <a:r>
              <a:rPr lang="es-MX" altLang="es-MX" sz="2000" b="1" i="1">
                <a:solidFill>
                  <a:srgbClr val="C00000"/>
                </a:solidFill>
                <a:latin typeface="Arial Narrow" pitchFamily="34" charset="0"/>
                <a:ea typeface="Times New Roman" pitchFamily="18" charset="0"/>
                <a:cs typeface="Tahoma" pitchFamily="34" charset="0"/>
              </a:rPr>
              <a:t>la presidencia, el pueblo y los políticos </a:t>
            </a:r>
          </a:p>
          <a:p>
            <a:pPr algn="ctr" eaLnBrk="1" hangingPunct="1">
              <a:lnSpc>
                <a:spcPct val="115000"/>
              </a:lnSpc>
              <a:spcBef>
                <a:spcPct val="0"/>
              </a:spcBef>
              <a:buFontTx/>
              <a:buNone/>
            </a:pPr>
            <a:r>
              <a:rPr lang="es-MX" altLang="es-MX" sz="2000" b="1" i="1">
                <a:solidFill>
                  <a:srgbClr val="C00000"/>
                </a:solidFill>
                <a:latin typeface="Arial Narrow" pitchFamily="34" charset="0"/>
                <a:ea typeface="Times New Roman" pitchFamily="18" charset="0"/>
                <a:cs typeface="Tahoma" pitchFamily="34" charset="0"/>
              </a:rPr>
              <a:t>se le unen para trabajar por la nación.   </a:t>
            </a:r>
          </a:p>
          <a:p>
            <a:pPr algn="ctr" eaLnBrk="1" hangingPunct="1">
              <a:lnSpc>
                <a:spcPct val="115000"/>
              </a:lnSpc>
              <a:spcBef>
                <a:spcPct val="0"/>
              </a:spcBef>
              <a:buFontTx/>
              <a:buNone/>
            </a:pPr>
            <a:r>
              <a:rPr lang="es-MX" altLang="es-MX" sz="2000" b="1" i="1">
                <a:solidFill>
                  <a:srgbClr val="C00000"/>
                </a:solidFill>
                <a:latin typeface="Arial Narrow" pitchFamily="34" charset="0"/>
                <a:ea typeface="Times New Roman" pitchFamily="18" charset="0"/>
                <a:cs typeface="Tahoma" pitchFamily="34" charset="0"/>
              </a:rPr>
              <a:t>En cambio en México, en cuanto alguien </a:t>
            </a:r>
          </a:p>
          <a:p>
            <a:pPr algn="ctr" eaLnBrk="1" hangingPunct="1">
              <a:lnSpc>
                <a:spcPct val="115000"/>
              </a:lnSpc>
              <a:spcBef>
                <a:spcPct val="0"/>
              </a:spcBef>
              <a:buFontTx/>
              <a:buNone/>
            </a:pPr>
            <a:r>
              <a:rPr lang="es-MX" altLang="es-MX" sz="2000" b="1" i="1">
                <a:solidFill>
                  <a:srgbClr val="C00000"/>
                </a:solidFill>
                <a:latin typeface="Arial Narrow" pitchFamily="34" charset="0"/>
                <a:ea typeface="Times New Roman" pitchFamily="18" charset="0"/>
                <a:cs typeface="Tahoma" pitchFamily="34" charset="0"/>
              </a:rPr>
              <a:t>toma el poder, todos, enemigos </a:t>
            </a:r>
          </a:p>
          <a:p>
            <a:pPr algn="ctr" eaLnBrk="1" hangingPunct="1">
              <a:lnSpc>
                <a:spcPct val="115000"/>
              </a:lnSpc>
              <a:spcBef>
                <a:spcPct val="0"/>
              </a:spcBef>
              <a:buFontTx/>
              <a:buNone/>
            </a:pPr>
            <a:r>
              <a:rPr lang="es-MX" altLang="es-MX" sz="2000" b="1" i="1">
                <a:solidFill>
                  <a:srgbClr val="C00000"/>
                </a:solidFill>
                <a:latin typeface="Arial Narrow" pitchFamily="34" charset="0"/>
                <a:ea typeface="Times New Roman" pitchFamily="18" charset="0"/>
                <a:cs typeface="Tahoma" pitchFamily="34" charset="0"/>
              </a:rPr>
              <a:t>y antiguos amigos, se ponen </a:t>
            </a:r>
          </a:p>
          <a:p>
            <a:pPr algn="ctr" eaLnBrk="1" hangingPunct="1">
              <a:lnSpc>
                <a:spcPct val="115000"/>
              </a:lnSpc>
              <a:spcBef>
                <a:spcPct val="0"/>
              </a:spcBef>
              <a:buFontTx/>
              <a:buNone/>
            </a:pPr>
            <a:r>
              <a:rPr lang="es-MX" altLang="es-MX" sz="2000" b="1" i="1">
                <a:solidFill>
                  <a:srgbClr val="C00000"/>
                </a:solidFill>
                <a:latin typeface="Arial Narrow" pitchFamily="34" charset="0"/>
                <a:ea typeface="Times New Roman" pitchFamily="18" charset="0"/>
                <a:cs typeface="Tahoma" pitchFamily="34" charset="0"/>
              </a:rPr>
              <a:t>en su contra.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Eso fue hace cien años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pudo haber sido dicho ayer.</a:t>
            </a:r>
            <a:endParaRPr lang="es-MX" altLang="es-MX" sz="2000">
              <a:ea typeface="Times New Roman" pitchFamily="18" charset="0"/>
              <a:cs typeface="Tahoma" pitchFamily="34" charset="0"/>
            </a:endParaRPr>
          </a:p>
        </p:txBody>
      </p:sp>
      <p:sp>
        <p:nvSpPr>
          <p:cNvPr id="37891" name="2 Rectángulo"/>
          <p:cNvSpPr>
            <a:spLocks noChangeArrowheads="1"/>
          </p:cNvSpPr>
          <p:nvPr/>
        </p:nvSpPr>
        <p:spPr bwMode="auto">
          <a:xfrm>
            <a:off x="4572000" y="1758950"/>
            <a:ext cx="4537075" cy="469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Mexicanos al grito de guerra...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pero entre nosotros.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éste es el meollo del asunto,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nos atacamos entre todos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cuando deberíamos unirnos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porque es una costumbre histórica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heredada de generación en generación.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Cuando México firmó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su acta de independencia,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el 27 de septiembre de 1827,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nuestro primer día como nación libre,</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 comenzaron los golpes.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Unos querían un imperio, otros monarquía.</a:t>
            </a:r>
            <a:endParaRPr lang="es-MX" altLang="es-MX" sz="2000">
              <a:ea typeface="Times New Roman" pitchFamily="18" charset="0"/>
              <a:cs typeface="Tahoma" pitchFamily="34" charset="0"/>
            </a:endParaRPr>
          </a:p>
        </p:txBody>
      </p:sp>
      <p:sp>
        <p:nvSpPr>
          <p:cNvPr id="6" name="5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2000" advTm="0">
        <p:blinds dir="vert"/>
      </p:transition>
    </mc:Choice>
    <mc:Fallback>
      <p:transition spd="slow" advTm="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132099"/>
                                        </p:tgtEl>
                                        <p:attrNameLst>
                                          <p:attrName>style.visibility</p:attrName>
                                        </p:attrNameLst>
                                      </p:cBhvr>
                                      <p:to>
                                        <p:strVal val="visible"/>
                                      </p:to>
                                    </p:set>
                                    <p:anim calcmode="lin" valueType="num">
                                      <p:cBhvr additive="base">
                                        <p:cTn id="7" dur="30000" fill="hold"/>
                                        <p:tgtEl>
                                          <p:spTgt spid="132099"/>
                                        </p:tgtEl>
                                        <p:attrNameLst>
                                          <p:attrName>ppt_x</p:attrName>
                                        </p:attrNameLst>
                                      </p:cBhvr>
                                      <p:tavLst>
                                        <p:tav tm="0">
                                          <p:val>
                                            <p:strVal val="0-#ppt_w/2"/>
                                          </p:val>
                                        </p:tav>
                                        <p:tav tm="100000">
                                          <p:val>
                                            <p:strVal val="#ppt_x"/>
                                          </p:val>
                                        </p:tav>
                                      </p:tavLst>
                                    </p:anim>
                                    <p:anim calcmode="lin" valueType="num">
                                      <p:cBhvr additive="base">
                                        <p:cTn id="8" dur="30000" fill="hold"/>
                                        <p:tgtEl>
                                          <p:spTgt spid="132099"/>
                                        </p:tgtEl>
                                        <p:attrNameLst>
                                          <p:attrName>ppt_y</p:attrName>
                                        </p:attrNameLst>
                                      </p:cBhvr>
                                      <p:tavLst>
                                        <p:tav tm="0">
                                          <p:val>
                                            <p:strVal val="#ppt_y"/>
                                          </p:val>
                                        </p:tav>
                                        <p:tav tm="100000">
                                          <p:val>
                                            <p:strVal val="#ppt_y"/>
                                          </p:val>
                                        </p:tav>
                                      </p:tavLst>
                                    </p:anim>
                                  </p:childTnLst>
                                </p:cTn>
                              </p:par>
                              <p:par>
                                <p:cTn id="9" presetID="32" presetClass="emph" presetSubtype="0" repeatCount="15000" fill="hold" nodeType="withEffect">
                                  <p:stCondLst>
                                    <p:cond delay="0"/>
                                  </p:stCondLst>
                                  <p:childTnLst>
                                    <p:animRot by="120000">
                                      <p:cBhvr>
                                        <p:cTn id="10" dur="200" fill="hold">
                                          <p:stCondLst>
                                            <p:cond delay="0"/>
                                          </p:stCondLst>
                                        </p:cTn>
                                        <p:tgtEl>
                                          <p:spTgt spid="132099"/>
                                        </p:tgtEl>
                                        <p:attrNameLst>
                                          <p:attrName>r</p:attrName>
                                        </p:attrNameLst>
                                      </p:cBhvr>
                                    </p:animRot>
                                    <p:animRot by="-240000">
                                      <p:cBhvr>
                                        <p:cTn id="11" dur="400" fill="hold">
                                          <p:stCondLst>
                                            <p:cond delay="400"/>
                                          </p:stCondLst>
                                        </p:cTn>
                                        <p:tgtEl>
                                          <p:spTgt spid="132099"/>
                                        </p:tgtEl>
                                        <p:attrNameLst>
                                          <p:attrName>r</p:attrName>
                                        </p:attrNameLst>
                                      </p:cBhvr>
                                    </p:animRot>
                                    <p:animRot by="240000">
                                      <p:cBhvr>
                                        <p:cTn id="12" dur="400" fill="hold">
                                          <p:stCondLst>
                                            <p:cond delay="800"/>
                                          </p:stCondLst>
                                        </p:cTn>
                                        <p:tgtEl>
                                          <p:spTgt spid="132099"/>
                                        </p:tgtEl>
                                        <p:attrNameLst>
                                          <p:attrName>r</p:attrName>
                                        </p:attrNameLst>
                                      </p:cBhvr>
                                    </p:animRot>
                                    <p:animRot by="-240000">
                                      <p:cBhvr>
                                        <p:cTn id="13" dur="400" fill="hold">
                                          <p:stCondLst>
                                            <p:cond delay="1200"/>
                                          </p:stCondLst>
                                        </p:cTn>
                                        <p:tgtEl>
                                          <p:spTgt spid="132099"/>
                                        </p:tgtEl>
                                        <p:attrNameLst>
                                          <p:attrName>r</p:attrName>
                                        </p:attrNameLst>
                                      </p:cBhvr>
                                    </p:animRot>
                                    <p:animRot by="120000">
                                      <p:cBhvr>
                                        <p:cTn id="14" dur="400" fill="hold">
                                          <p:stCondLst>
                                            <p:cond delay="1600"/>
                                          </p:stCondLst>
                                        </p:cTn>
                                        <p:tgtEl>
                                          <p:spTgt spid="132099"/>
                                        </p:tgtEl>
                                        <p:attrNameLst>
                                          <p:attrName>r</p:attrName>
                                        </p:attrNameLst>
                                      </p:cBhvr>
                                    </p:animRot>
                                  </p:childTnLst>
                                </p:cTn>
                              </p:par>
                              <p:par>
                                <p:cTn id="15" presetID="42" presetClass="entr" presetSubtype="0" fill="hold" grpId="0" nodeType="withEffect">
                                  <p:stCondLst>
                                    <p:cond delay="0"/>
                                  </p:stCondLst>
                                  <p:childTnLst>
                                    <p:set>
                                      <p:cBhvr>
                                        <p:cTn id="16" dur="1" fill="hold">
                                          <p:stCondLst>
                                            <p:cond delay="0"/>
                                          </p:stCondLst>
                                        </p:cTn>
                                        <p:tgtEl>
                                          <p:spTgt spid="37890">
                                            <p:txEl>
                                              <p:pRg st="0" end="0"/>
                                            </p:txEl>
                                          </p:spTgt>
                                        </p:tgtEl>
                                        <p:attrNameLst>
                                          <p:attrName>style.visibility</p:attrName>
                                        </p:attrNameLst>
                                      </p:cBhvr>
                                      <p:to>
                                        <p:strVal val="visible"/>
                                      </p:to>
                                    </p:set>
                                    <p:animEffect transition="in" filter="fade">
                                      <p:cBhvr>
                                        <p:cTn id="17" dur="3000"/>
                                        <p:tgtEl>
                                          <p:spTgt spid="37890">
                                            <p:txEl>
                                              <p:pRg st="0" end="0"/>
                                            </p:txEl>
                                          </p:spTgt>
                                        </p:tgtEl>
                                      </p:cBhvr>
                                    </p:animEffect>
                                    <p:anim calcmode="lin" valueType="num">
                                      <p:cBhvr>
                                        <p:cTn id="18" dur="3000" fill="hold"/>
                                        <p:tgtEl>
                                          <p:spTgt spid="37890">
                                            <p:txEl>
                                              <p:pRg st="0" end="0"/>
                                            </p:txEl>
                                          </p:spTgt>
                                        </p:tgtEl>
                                        <p:attrNameLst>
                                          <p:attrName>ppt_x</p:attrName>
                                        </p:attrNameLst>
                                      </p:cBhvr>
                                      <p:tavLst>
                                        <p:tav tm="0">
                                          <p:val>
                                            <p:strVal val="#ppt_x"/>
                                          </p:val>
                                        </p:tav>
                                        <p:tav tm="100000">
                                          <p:val>
                                            <p:strVal val="#ppt_x"/>
                                          </p:val>
                                        </p:tav>
                                      </p:tavLst>
                                    </p:anim>
                                    <p:anim calcmode="lin" valueType="num">
                                      <p:cBhvr>
                                        <p:cTn id="19" dur="3000" fill="hold"/>
                                        <p:tgtEl>
                                          <p:spTgt spid="37890">
                                            <p:txEl>
                                              <p:pRg st="0" end="0"/>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3000"/>
                                  </p:stCondLst>
                                  <p:childTnLst>
                                    <p:set>
                                      <p:cBhvr>
                                        <p:cTn id="21" dur="1" fill="hold">
                                          <p:stCondLst>
                                            <p:cond delay="0"/>
                                          </p:stCondLst>
                                        </p:cTn>
                                        <p:tgtEl>
                                          <p:spTgt spid="37890">
                                            <p:txEl>
                                              <p:pRg st="1" end="1"/>
                                            </p:txEl>
                                          </p:spTgt>
                                        </p:tgtEl>
                                        <p:attrNameLst>
                                          <p:attrName>style.visibility</p:attrName>
                                        </p:attrNameLst>
                                      </p:cBhvr>
                                      <p:to>
                                        <p:strVal val="visible"/>
                                      </p:to>
                                    </p:set>
                                    <p:animEffect transition="in" filter="fade">
                                      <p:cBhvr>
                                        <p:cTn id="22" dur="3000"/>
                                        <p:tgtEl>
                                          <p:spTgt spid="37890">
                                            <p:txEl>
                                              <p:pRg st="1" end="1"/>
                                            </p:txEl>
                                          </p:spTgt>
                                        </p:tgtEl>
                                      </p:cBhvr>
                                    </p:animEffect>
                                    <p:anim calcmode="lin" valueType="num">
                                      <p:cBhvr>
                                        <p:cTn id="23" dur="3000" fill="hold"/>
                                        <p:tgtEl>
                                          <p:spTgt spid="37890">
                                            <p:txEl>
                                              <p:pRg st="1" end="1"/>
                                            </p:txEl>
                                          </p:spTgt>
                                        </p:tgtEl>
                                        <p:attrNameLst>
                                          <p:attrName>ppt_x</p:attrName>
                                        </p:attrNameLst>
                                      </p:cBhvr>
                                      <p:tavLst>
                                        <p:tav tm="0">
                                          <p:val>
                                            <p:strVal val="#ppt_x"/>
                                          </p:val>
                                        </p:tav>
                                        <p:tav tm="100000">
                                          <p:val>
                                            <p:strVal val="#ppt_x"/>
                                          </p:val>
                                        </p:tav>
                                      </p:tavLst>
                                    </p:anim>
                                    <p:anim calcmode="lin" valueType="num">
                                      <p:cBhvr>
                                        <p:cTn id="24" dur="3000" fill="hold"/>
                                        <p:tgtEl>
                                          <p:spTgt spid="37890">
                                            <p:txEl>
                                              <p:pRg st="1" end="1"/>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6000"/>
                                  </p:stCondLst>
                                  <p:childTnLst>
                                    <p:set>
                                      <p:cBhvr>
                                        <p:cTn id="26" dur="1" fill="hold">
                                          <p:stCondLst>
                                            <p:cond delay="0"/>
                                          </p:stCondLst>
                                        </p:cTn>
                                        <p:tgtEl>
                                          <p:spTgt spid="37890">
                                            <p:txEl>
                                              <p:pRg st="2" end="2"/>
                                            </p:txEl>
                                          </p:spTgt>
                                        </p:tgtEl>
                                        <p:attrNameLst>
                                          <p:attrName>style.visibility</p:attrName>
                                        </p:attrNameLst>
                                      </p:cBhvr>
                                      <p:to>
                                        <p:strVal val="visible"/>
                                      </p:to>
                                    </p:set>
                                    <p:animEffect transition="in" filter="fade">
                                      <p:cBhvr>
                                        <p:cTn id="27" dur="3000"/>
                                        <p:tgtEl>
                                          <p:spTgt spid="37890">
                                            <p:txEl>
                                              <p:pRg st="2" end="2"/>
                                            </p:txEl>
                                          </p:spTgt>
                                        </p:tgtEl>
                                      </p:cBhvr>
                                    </p:animEffect>
                                    <p:anim calcmode="lin" valueType="num">
                                      <p:cBhvr>
                                        <p:cTn id="28" dur="3000" fill="hold"/>
                                        <p:tgtEl>
                                          <p:spTgt spid="37890">
                                            <p:txEl>
                                              <p:pRg st="2" end="2"/>
                                            </p:txEl>
                                          </p:spTgt>
                                        </p:tgtEl>
                                        <p:attrNameLst>
                                          <p:attrName>ppt_x</p:attrName>
                                        </p:attrNameLst>
                                      </p:cBhvr>
                                      <p:tavLst>
                                        <p:tav tm="0">
                                          <p:val>
                                            <p:strVal val="#ppt_x"/>
                                          </p:val>
                                        </p:tav>
                                        <p:tav tm="100000">
                                          <p:val>
                                            <p:strVal val="#ppt_x"/>
                                          </p:val>
                                        </p:tav>
                                      </p:tavLst>
                                    </p:anim>
                                    <p:anim calcmode="lin" valueType="num">
                                      <p:cBhvr>
                                        <p:cTn id="29" dur="3000" fill="hold"/>
                                        <p:tgtEl>
                                          <p:spTgt spid="37890">
                                            <p:txEl>
                                              <p:pRg st="2" end="2"/>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8750"/>
                                  </p:stCondLst>
                                  <p:childTnLst>
                                    <p:set>
                                      <p:cBhvr>
                                        <p:cTn id="31" dur="1" fill="hold">
                                          <p:stCondLst>
                                            <p:cond delay="0"/>
                                          </p:stCondLst>
                                        </p:cTn>
                                        <p:tgtEl>
                                          <p:spTgt spid="37890">
                                            <p:txEl>
                                              <p:pRg st="3" end="3"/>
                                            </p:txEl>
                                          </p:spTgt>
                                        </p:tgtEl>
                                        <p:attrNameLst>
                                          <p:attrName>style.visibility</p:attrName>
                                        </p:attrNameLst>
                                      </p:cBhvr>
                                      <p:to>
                                        <p:strVal val="visible"/>
                                      </p:to>
                                    </p:set>
                                    <p:animEffect transition="in" filter="fade">
                                      <p:cBhvr>
                                        <p:cTn id="32" dur="3000"/>
                                        <p:tgtEl>
                                          <p:spTgt spid="37890">
                                            <p:txEl>
                                              <p:pRg st="3" end="3"/>
                                            </p:txEl>
                                          </p:spTgt>
                                        </p:tgtEl>
                                      </p:cBhvr>
                                    </p:animEffect>
                                    <p:anim calcmode="lin" valueType="num">
                                      <p:cBhvr>
                                        <p:cTn id="33" dur="3000" fill="hold"/>
                                        <p:tgtEl>
                                          <p:spTgt spid="37890">
                                            <p:txEl>
                                              <p:pRg st="3" end="3"/>
                                            </p:txEl>
                                          </p:spTgt>
                                        </p:tgtEl>
                                        <p:attrNameLst>
                                          <p:attrName>ppt_x</p:attrName>
                                        </p:attrNameLst>
                                      </p:cBhvr>
                                      <p:tavLst>
                                        <p:tav tm="0">
                                          <p:val>
                                            <p:strVal val="#ppt_x"/>
                                          </p:val>
                                        </p:tav>
                                        <p:tav tm="100000">
                                          <p:val>
                                            <p:strVal val="#ppt_x"/>
                                          </p:val>
                                        </p:tav>
                                      </p:tavLst>
                                    </p:anim>
                                    <p:anim calcmode="lin" valueType="num">
                                      <p:cBhvr>
                                        <p:cTn id="34" dur="3000" fill="hold"/>
                                        <p:tgtEl>
                                          <p:spTgt spid="37890">
                                            <p:txEl>
                                              <p:pRg st="3" end="3"/>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1500"/>
                                  </p:stCondLst>
                                  <p:childTnLst>
                                    <p:set>
                                      <p:cBhvr>
                                        <p:cTn id="36" dur="1" fill="hold">
                                          <p:stCondLst>
                                            <p:cond delay="0"/>
                                          </p:stCondLst>
                                        </p:cTn>
                                        <p:tgtEl>
                                          <p:spTgt spid="37890">
                                            <p:txEl>
                                              <p:pRg st="4" end="4"/>
                                            </p:txEl>
                                          </p:spTgt>
                                        </p:tgtEl>
                                        <p:attrNameLst>
                                          <p:attrName>style.visibility</p:attrName>
                                        </p:attrNameLst>
                                      </p:cBhvr>
                                      <p:to>
                                        <p:strVal val="visible"/>
                                      </p:to>
                                    </p:set>
                                    <p:animEffect transition="in" filter="fade">
                                      <p:cBhvr>
                                        <p:cTn id="37" dur="3000"/>
                                        <p:tgtEl>
                                          <p:spTgt spid="37890">
                                            <p:txEl>
                                              <p:pRg st="4" end="4"/>
                                            </p:txEl>
                                          </p:spTgt>
                                        </p:tgtEl>
                                      </p:cBhvr>
                                    </p:animEffect>
                                    <p:anim calcmode="lin" valueType="num">
                                      <p:cBhvr>
                                        <p:cTn id="38" dur="3000" fill="hold"/>
                                        <p:tgtEl>
                                          <p:spTgt spid="37890">
                                            <p:txEl>
                                              <p:pRg st="4" end="4"/>
                                            </p:txEl>
                                          </p:spTgt>
                                        </p:tgtEl>
                                        <p:attrNameLst>
                                          <p:attrName>ppt_x</p:attrName>
                                        </p:attrNameLst>
                                      </p:cBhvr>
                                      <p:tavLst>
                                        <p:tav tm="0">
                                          <p:val>
                                            <p:strVal val="#ppt_x"/>
                                          </p:val>
                                        </p:tav>
                                        <p:tav tm="100000">
                                          <p:val>
                                            <p:strVal val="#ppt_x"/>
                                          </p:val>
                                        </p:tav>
                                      </p:tavLst>
                                    </p:anim>
                                    <p:anim calcmode="lin" valueType="num">
                                      <p:cBhvr>
                                        <p:cTn id="39" dur="3000" fill="hold"/>
                                        <p:tgtEl>
                                          <p:spTgt spid="37890">
                                            <p:txEl>
                                              <p:pRg st="4" end="4"/>
                                            </p:txEl>
                                          </p:spTgt>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5500"/>
                                  </p:stCondLst>
                                  <p:childTnLst>
                                    <p:set>
                                      <p:cBhvr>
                                        <p:cTn id="41" dur="1" fill="hold">
                                          <p:stCondLst>
                                            <p:cond delay="0"/>
                                          </p:stCondLst>
                                        </p:cTn>
                                        <p:tgtEl>
                                          <p:spTgt spid="37890">
                                            <p:txEl>
                                              <p:pRg st="5" end="5"/>
                                            </p:txEl>
                                          </p:spTgt>
                                        </p:tgtEl>
                                        <p:attrNameLst>
                                          <p:attrName>style.visibility</p:attrName>
                                        </p:attrNameLst>
                                      </p:cBhvr>
                                      <p:to>
                                        <p:strVal val="visible"/>
                                      </p:to>
                                    </p:set>
                                    <p:animEffect transition="in" filter="fade">
                                      <p:cBhvr>
                                        <p:cTn id="42" dur="3000"/>
                                        <p:tgtEl>
                                          <p:spTgt spid="37890">
                                            <p:txEl>
                                              <p:pRg st="5" end="5"/>
                                            </p:txEl>
                                          </p:spTgt>
                                        </p:tgtEl>
                                      </p:cBhvr>
                                    </p:animEffect>
                                    <p:anim calcmode="lin" valueType="num">
                                      <p:cBhvr>
                                        <p:cTn id="43" dur="3000" fill="hold"/>
                                        <p:tgtEl>
                                          <p:spTgt spid="37890">
                                            <p:txEl>
                                              <p:pRg st="5" end="5"/>
                                            </p:txEl>
                                          </p:spTgt>
                                        </p:tgtEl>
                                        <p:attrNameLst>
                                          <p:attrName>ppt_x</p:attrName>
                                        </p:attrNameLst>
                                      </p:cBhvr>
                                      <p:tavLst>
                                        <p:tav tm="0">
                                          <p:val>
                                            <p:strVal val="#ppt_x"/>
                                          </p:val>
                                        </p:tav>
                                        <p:tav tm="100000">
                                          <p:val>
                                            <p:strVal val="#ppt_x"/>
                                          </p:val>
                                        </p:tav>
                                      </p:tavLst>
                                    </p:anim>
                                    <p:anim calcmode="lin" valueType="num">
                                      <p:cBhvr>
                                        <p:cTn id="44" dur="3000" fill="hold"/>
                                        <p:tgtEl>
                                          <p:spTgt spid="37890">
                                            <p:txEl>
                                              <p:pRg st="5" end="5"/>
                                            </p:txEl>
                                          </p:spTgt>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8250"/>
                                  </p:stCondLst>
                                  <p:childTnLst>
                                    <p:set>
                                      <p:cBhvr>
                                        <p:cTn id="46" dur="1" fill="hold">
                                          <p:stCondLst>
                                            <p:cond delay="0"/>
                                          </p:stCondLst>
                                        </p:cTn>
                                        <p:tgtEl>
                                          <p:spTgt spid="37890">
                                            <p:txEl>
                                              <p:pRg st="6" end="6"/>
                                            </p:txEl>
                                          </p:spTgt>
                                        </p:tgtEl>
                                        <p:attrNameLst>
                                          <p:attrName>style.visibility</p:attrName>
                                        </p:attrNameLst>
                                      </p:cBhvr>
                                      <p:to>
                                        <p:strVal val="visible"/>
                                      </p:to>
                                    </p:set>
                                    <p:animEffect transition="in" filter="fade">
                                      <p:cBhvr>
                                        <p:cTn id="47" dur="3000"/>
                                        <p:tgtEl>
                                          <p:spTgt spid="37890">
                                            <p:txEl>
                                              <p:pRg st="6" end="6"/>
                                            </p:txEl>
                                          </p:spTgt>
                                        </p:tgtEl>
                                      </p:cBhvr>
                                    </p:animEffect>
                                    <p:anim calcmode="lin" valueType="num">
                                      <p:cBhvr>
                                        <p:cTn id="48" dur="3000" fill="hold"/>
                                        <p:tgtEl>
                                          <p:spTgt spid="37890">
                                            <p:txEl>
                                              <p:pRg st="6" end="6"/>
                                            </p:txEl>
                                          </p:spTgt>
                                        </p:tgtEl>
                                        <p:attrNameLst>
                                          <p:attrName>ppt_x</p:attrName>
                                        </p:attrNameLst>
                                      </p:cBhvr>
                                      <p:tavLst>
                                        <p:tav tm="0">
                                          <p:val>
                                            <p:strVal val="#ppt_x"/>
                                          </p:val>
                                        </p:tav>
                                        <p:tav tm="100000">
                                          <p:val>
                                            <p:strVal val="#ppt_x"/>
                                          </p:val>
                                        </p:tav>
                                      </p:tavLst>
                                    </p:anim>
                                    <p:anim calcmode="lin" valueType="num">
                                      <p:cBhvr>
                                        <p:cTn id="49" dur="3000" fill="hold"/>
                                        <p:tgtEl>
                                          <p:spTgt spid="37890">
                                            <p:txEl>
                                              <p:pRg st="6" end="6"/>
                                            </p:txEl>
                                          </p:spTgt>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1000"/>
                                  </p:stCondLst>
                                  <p:childTnLst>
                                    <p:set>
                                      <p:cBhvr>
                                        <p:cTn id="51" dur="1" fill="hold">
                                          <p:stCondLst>
                                            <p:cond delay="0"/>
                                          </p:stCondLst>
                                        </p:cTn>
                                        <p:tgtEl>
                                          <p:spTgt spid="37890">
                                            <p:txEl>
                                              <p:pRg st="7" end="7"/>
                                            </p:txEl>
                                          </p:spTgt>
                                        </p:tgtEl>
                                        <p:attrNameLst>
                                          <p:attrName>style.visibility</p:attrName>
                                        </p:attrNameLst>
                                      </p:cBhvr>
                                      <p:to>
                                        <p:strVal val="visible"/>
                                      </p:to>
                                    </p:set>
                                    <p:animEffect transition="in" filter="fade">
                                      <p:cBhvr>
                                        <p:cTn id="52" dur="3000"/>
                                        <p:tgtEl>
                                          <p:spTgt spid="37890">
                                            <p:txEl>
                                              <p:pRg st="7" end="7"/>
                                            </p:txEl>
                                          </p:spTgt>
                                        </p:tgtEl>
                                      </p:cBhvr>
                                    </p:animEffect>
                                    <p:anim calcmode="lin" valueType="num">
                                      <p:cBhvr>
                                        <p:cTn id="53" dur="3000" fill="hold"/>
                                        <p:tgtEl>
                                          <p:spTgt spid="37890">
                                            <p:txEl>
                                              <p:pRg st="7" end="7"/>
                                            </p:txEl>
                                          </p:spTgt>
                                        </p:tgtEl>
                                        <p:attrNameLst>
                                          <p:attrName>ppt_x</p:attrName>
                                        </p:attrNameLst>
                                      </p:cBhvr>
                                      <p:tavLst>
                                        <p:tav tm="0">
                                          <p:val>
                                            <p:strVal val="#ppt_x"/>
                                          </p:val>
                                        </p:tav>
                                        <p:tav tm="100000">
                                          <p:val>
                                            <p:strVal val="#ppt_x"/>
                                          </p:val>
                                        </p:tav>
                                      </p:tavLst>
                                    </p:anim>
                                    <p:anim calcmode="lin" valueType="num">
                                      <p:cBhvr>
                                        <p:cTn id="54" dur="3000" fill="hold"/>
                                        <p:tgtEl>
                                          <p:spTgt spid="37890">
                                            <p:txEl>
                                              <p:pRg st="7" end="7"/>
                                            </p:txEl>
                                          </p:spTgt>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23750"/>
                                  </p:stCondLst>
                                  <p:childTnLst>
                                    <p:set>
                                      <p:cBhvr>
                                        <p:cTn id="56" dur="1" fill="hold">
                                          <p:stCondLst>
                                            <p:cond delay="0"/>
                                          </p:stCondLst>
                                        </p:cTn>
                                        <p:tgtEl>
                                          <p:spTgt spid="37890">
                                            <p:txEl>
                                              <p:pRg st="8" end="8"/>
                                            </p:txEl>
                                          </p:spTgt>
                                        </p:tgtEl>
                                        <p:attrNameLst>
                                          <p:attrName>style.visibility</p:attrName>
                                        </p:attrNameLst>
                                      </p:cBhvr>
                                      <p:to>
                                        <p:strVal val="visible"/>
                                      </p:to>
                                    </p:set>
                                    <p:animEffect transition="in" filter="fade">
                                      <p:cBhvr>
                                        <p:cTn id="57" dur="3000"/>
                                        <p:tgtEl>
                                          <p:spTgt spid="37890">
                                            <p:txEl>
                                              <p:pRg st="8" end="8"/>
                                            </p:txEl>
                                          </p:spTgt>
                                        </p:tgtEl>
                                      </p:cBhvr>
                                    </p:animEffect>
                                    <p:anim calcmode="lin" valueType="num">
                                      <p:cBhvr>
                                        <p:cTn id="58" dur="3000" fill="hold"/>
                                        <p:tgtEl>
                                          <p:spTgt spid="37890">
                                            <p:txEl>
                                              <p:pRg st="8" end="8"/>
                                            </p:txEl>
                                          </p:spTgt>
                                        </p:tgtEl>
                                        <p:attrNameLst>
                                          <p:attrName>ppt_x</p:attrName>
                                        </p:attrNameLst>
                                      </p:cBhvr>
                                      <p:tavLst>
                                        <p:tav tm="0">
                                          <p:val>
                                            <p:strVal val="#ppt_x"/>
                                          </p:val>
                                        </p:tav>
                                        <p:tav tm="100000">
                                          <p:val>
                                            <p:strVal val="#ppt_x"/>
                                          </p:val>
                                        </p:tav>
                                      </p:tavLst>
                                    </p:anim>
                                    <p:anim calcmode="lin" valueType="num">
                                      <p:cBhvr>
                                        <p:cTn id="59" dur="3000" fill="hold"/>
                                        <p:tgtEl>
                                          <p:spTgt spid="37890">
                                            <p:txEl>
                                              <p:pRg st="8" end="8"/>
                                            </p:txEl>
                                          </p:spTgt>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7750"/>
                                  </p:stCondLst>
                                  <p:childTnLst>
                                    <p:set>
                                      <p:cBhvr>
                                        <p:cTn id="61" dur="1" fill="hold">
                                          <p:stCondLst>
                                            <p:cond delay="0"/>
                                          </p:stCondLst>
                                        </p:cTn>
                                        <p:tgtEl>
                                          <p:spTgt spid="37890">
                                            <p:txEl>
                                              <p:pRg st="9" end="9"/>
                                            </p:txEl>
                                          </p:spTgt>
                                        </p:tgtEl>
                                        <p:attrNameLst>
                                          <p:attrName>style.visibility</p:attrName>
                                        </p:attrNameLst>
                                      </p:cBhvr>
                                      <p:to>
                                        <p:strVal val="visible"/>
                                      </p:to>
                                    </p:set>
                                    <p:animEffect transition="in" filter="fade">
                                      <p:cBhvr>
                                        <p:cTn id="62" dur="3000"/>
                                        <p:tgtEl>
                                          <p:spTgt spid="37890">
                                            <p:txEl>
                                              <p:pRg st="9" end="9"/>
                                            </p:txEl>
                                          </p:spTgt>
                                        </p:tgtEl>
                                      </p:cBhvr>
                                    </p:animEffect>
                                    <p:anim calcmode="lin" valueType="num">
                                      <p:cBhvr>
                                        <p:cTn id="63" dur="3000" fill="hold"/>
                                        <p:tgtEl>
                                          <p:spTgt spid="37890">
                                            <p:txEl>
                                              <p:pRg st="9" end="9"/>
                                            </p:txEl>
                                          </p:spTgt>
                                        </p:tgtEl>
                                        <p:attrNameLst>
                                          <p:attrName>ppt_x</p:attrName>
                                        </p:attrNameLst>
                                      </p:cBhvr>
                                      <p:tavLst>
                                        <p:tav tm="0">
                                          <p:val>
                                            <p:strVal val="#ppt_x"/>
                                          </p:val>
                                        </p:tav>
                                        <p:tav tm="100000">
                                          <p:val>
                                            <p:strVal val="#ppt_x"/>
                                          </p:val>
                                        </p:tav>
                                      </p:tavLst>
                                    </p:anim>
                                    <p:anim calcmode="lin" valueType="num">
                                      <p:cBhvr>
                                        <p:cTn id="64" dur="3000" fill="hold"/>
                                        <p:tgtEl>
                                          <p:spTgt spid="37890">
                                            <p:txEl>
                                              <p:pRg st="9" end="9"/>
                                            </p:tx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30500"/>
                                  </p:stCondLst>
                                  <p:childTnLst>
                                    <p:set>
                                      <p:cBhvr>
                                        <p:cTn id="66" dur="1" fill="hold">
                                          <p:stCondLst>
                                            <p:cond delay="0"/>
                                          </p:stCondLst>
                                        </p:cTn>
                                        <p:tgtEl>
                                          <p:spTgt spid="37890">
                                            <p:txEl>
                                              <p:pRg st="10" end="10"/>
                                            </p:txEl>
                                          </p:spTgt>
                                        </p:tgtEl>
                                        <p:attrNameLst>
                                          <p:attrName>style.visibility</p:attrName>
                                        </p:attrNameLst>
                                      </p:cBhvr>
                                      <p:to>
                                        <p:strVal val="visible"/>
                                      </p:to>
                                    </p:set>
                                    <p:animEffect transition="in" filter="fade">
                                      <p:cBhvr>
                                        <p:cTn id="67" dur="3000"/>
                                        <p:tgtEl>
                                          <p:spTgt spid="37890">
                                            <p:txEl>
                                              <p:pRg st="10" end="10"/>
                                            </p:txEl>
                                          </p:spTgt>
                                        </p:tgtEl>
                                      </p:cBhvr>
                                    </p:animEffect>
                                    <p:anim calcmode="lin" valueType="num">
                                      <p:cBhvr>
                                        <p:cTn id="68" dur="3000" fill="hold"/>
                                        <p:tgtEl>
                                          <p:spTgt spid="37890">
                                            <p:txEl>
                                              <p:pRg st="10" end="10"/>
                                            </p:txEl>
                                          </p:spTgt>
                                        </p:tgtEl>
                                        <p:attrNameLst>
                                          <p:attrName>ppt_x</p:attrName>
                                        </p:attrNameLst>
                                      </p:cBhvr>
                                      <p:tavLst>
                                        <p:tav tm="0">
                                          <p:val>
                                            <p:strVal val="#ppt_x"/>
                                          </p:val>
                                        </p:tav>
                                        <p:tav tm="100000">
                                          <p:val>
                                            <p:strVal val="#ppt_x"/>
                                          </p:val>
                                        </p:tav>
                                      </p:tavLst>
                                    </p:anim>
                                    <p:anim calcmode="lin" valueType="num">
                                      <p:cBhvr>
                                        <p:cTn id="69" dur="3000" fill="hold"/>
                                        <p:tgtEl>
                                          <p:spTgt spid="37890">
                                            <p:txEl>
                                              <p:pRg st="10" end="10"/>
                                            </p:txEl>
                                          </p:spTgt>
                                        </p:tgtEl>
                                        <p:attrNameLst>
                                          <p:attrName>ppt_y</p:attrName>
                                        </p:attrNameLst>
                                      </p:cBhvr>
                                      <p:tavLst>
                                        <p:tav tm="0">
                                          <p:val>
                                            <p:strVal val="#ppt_y+.1"/>
                                          </p:val>
                                        </p:tav>
                                        <p:tav tm="100000">
                                          <p:val>
                                            <p:strVal val="#ppt_y"/>
                                          </p:val>
                                        </p:tav>
                                      </p:tavLst>
                                    </p:anim>
                                  </p:childTnLst>
                                </p:cTn>
                              </p:par>
                            </p:childTnLst>
                          </p:cTn>
                        </p:par>
                        <p:par>
                          <p:cTn id="70" fill="hold">
                            <p:stCondLst>
                              <p:cond delay="33500"/>
                            </p:stCondLst>
                            <p:childTnLst>
                              <p:par>
                                <p:cTn id="71" presetID="55" presetClass="entr" presetSubtype="0" fill="hold" nodeType="afterEffect">
                                  <p:stCondLst>
                                    <p:cond delay="0"/>
                                  </p:stCondLst>
                                  <p:childTnLst>
                                    <p:set>
                                      <p:cBhvr>
                                        <p:cTn id="72" dur="1" fill="hold">
                                          <p:stCondLst>
                                            <p:cond delay="0"/>
                                          </p:stCondLst>
                                        </p:cTn>
                                        <p:tgtEl>
                                          <p:spTgt spid="132098"/>
                                        </p:tgtEl>
                                        <p:attrNameLst>
                                          <p:attrName>style.visibility</p:attrName>
                                        </p:attrNameLst>
                                      </p:cBhvr>
                                      <p:to>
                                        <p:strVal val="visible"/>
                                      </p:to>
                                    </p:set>
                                    <p:anim calcmode="lin" valueType="num">
                                      <p:cBhvr>
                                        <p:cTn id="73" dur="30000" fill="hold"/>
                                        <p:tgtEl>
                                          <p:spTgt spid="132098"/>
                                        </p:tgtEl>
                                        <p:attrNameLst>
                                          <p:attrName>ppt_w</p:attrName>
                                        </p:attrNameLst>
                                      </p:cBhvr>
                                      <p:tavLst>
                                        <p:tav tm="0">
                                          <p:val>
                                            <p:strVal val="#ppt_w*0.70"/>
                                          </p:val>
                                        </p:tav>
                                        <p:tav tm="100000">
                                          <p:val>
                                            <p:strVal val="#ppt_w"/>
                                          </p:val>
                                        </p:tav>
                                      </p:tavLst>
                                    </p:anim>
                                    <p:anim calcmode="lin" valueType="num">
                                      <p:cBhvr>
                                        <p:cTn id="74" dur="30000" fill="hold"/>
                                        <p:tgtEl>
                                          <p:spTgt spid="132098"/>
                                        </p:tgtEl>
                                        <p:attrNameLst>
                                          <p:attrName>ppt_h</p:attrName>
                                        </p:attrNameLst>
                                      </p:cBhvr>
                                      <p:tavLst>
                                        <p:tav tm="0">
                                          <p:val>
                                            <p:strVal val="#ppt_h"/>
                                          </p:val>
                                        </p:tav>
                                        <p:tav tm="100000">
                                          <p:val>
                                            <p:strVal val="#ppt_h"/>
                                          </p:val>
                                        </p:tav>
                                      </p:tavLst>
                                    </p:anim>
                                    <p:animEffect transition="in" filter="fade">
                                      <p:cBhvr>
                                        <p:cTn id="75" dur="30000"/>
                                        <p:tgtEl>
                                          <p:spTgt spid="132098"/>
                                        </p:tgtEl>
                                      </p:cBhvr>
                                    </p:animEffect>
                                  </p:childTnLst>
                                </p:cTn>
                              </p:par>
                              <p:par>
                                <p:cTn id="76" presetID="42" presetClass="entr" presetSubtype="0" fill="hold" grpId="0" nodeType="withEffect">
                                  <p:stCondLst>
                                    <p:cond delay="1000"/>
                                  </p:stCondLst>
                                  <p:childTnLst>
                                    <p:set>
                                      <p:cBhvr>
                                        <p:cTn id="77" dur="1" fill="hold">
                                          <p:stCondLst>
                                            <p:cond delay="0"/>
                                          </p:stCondLst>
                                        </p:cTn>
                                        <p:tgtEl>
                                          <p:spTgt spid="37891">
                                            <p:txEl>
                                              <p:pRg st="0" end="0"/>
                                            </p:txEl>
                                          </p:spTgt>
                                        </p:tgtEl>
                                        <p:attrNameLst>
                                          <p:attrName>style.visibility</p:attrName>
                                        </p:attrNameLst>
                                      </p:cBhvr>
                                      <p:to>
                                        <p:strVal val="visible"/>
                                      </p:to>
                                    </p:set>
                                    <p:animEffect transition="in" filter="fade">
                                      <p:cBhvr>
                                        <p:cTn id="78" dur="3000"/>
                                        <p:tgtEl>
                                          <p:spTgt spid="37891">
                                            <p:txEl>
                                              <p:pRg st="0" end="0"/>
                                            </p:txEl>
                                          </p:spTgt>
                                        </p:tgtEl>
                                      </p:cBhvr>
                                    </p:animEffect>
                                    <p:anim calcmode="lin" valueType="num">
                                      <p:cBhvr>
                                        <p:cTn id="79" dur="3000" fill="hold"/>
                                        <p:tgtEl>
                                          <p:spTgt spid="37891">
                                            <p:txEl>
                                              <p:pRg st="0" end="0"/>
                                            </p:txEl>
                                          </p:spTgt>
                                        </p:tgtEl>
                                        <p:attrNameLst>
                                          <p:attrName>ppt_x</p:attrName>
                                        </p:attrNameLst>
                                      </p:cBhvr>
                                      <p:tavLst>
                                        <p:tav tm="0">
                                          <p:val>
                                            <p:strVal val="#ppt_x"/>
                                          </p:val>
                                        </p:tav>
                                        <p:tav tm="100000">
                                          <p:val>
                                            <p:strVal val="#ppt_x"/>
                                          </p:val>
                                        </p:tav>
                                      </p:tavLst>
                                    </p:anim>
                                    <p:anim calcmode="lin" valueType="num">
                                      <p:cBhvr>
                                        <p:cTn id="80" dur="3000" fill="hold"/>
                                        <p:tgtEl>
                                          <p:spTgt spid="37891">
                                            <p:txEl>
                                              <p:pRg st="0" end="0"/>
                                            </p:txEl>
                                          </p:spTgt>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3750"/>
                                  </p:stCondLst>
                                  <p:childTnLst>
                                    <p:set>
                                      <p:cBhvr>
                                        <p:cTn id="82" dur="1" fill="hold">
                                          <p:stCondLst>
                                            <p:cond delay="0"/>
                                          </p:stCondLst>
                                        </p:cTn>
                                        <p:tgtEl>
                                          <p:spTgt spid="37891">
                                            <p:txEl>
                                              <p:pRg st="1" end="1"/>
                                            </p:txEl>
                                          </p:spTgt>
                                        </p:tgtEl>
                                        <p:attrNameLst>
                                          <p:attrName>style.visibility</p:attrName>
                                        </p:attrNameLst>
                                      </p:cBhvr>
                                      <p:to>
                                        <p:strVal val="visible"/>
                                      </p:to>
                                    </p:set>
                                    <p:animEffect transition="in" filter="fade">
                                      <p:cBhvr>
                                        <p:cTn id="83" dur="3000"/>
                                        <p:tgtEl>
                                          <p:spTgt spid="37891">
                                            <p:txEl>
                                              <p:pRg st="1" end="1"/>
                                            </p:txEl>
                                          </p:spTgt>
                                        </p:tgtEl>
                                      </p:cBhvr>
                                    </p:animEffect>
                                    <p:anim calcmode="lin" valueType="num">
                                      <p:cBhvr>
                                        <p:cTn id="84" dur="3000" fill="hold"/>
                                        <p:tgtEl>
                                          <p:spTgt spid="37891">
                                            <p:txEl>
                                              <p:pRg st="1" end="1"/>
                                            </p:txEl>
                                          </p:spTgt>
                                        </p:tgtEl>
                                        <p:attrNameLst>
                                          <p:attrName>ppt_x</p:attrName>
                                        </p:attrNameLst>
                                      </p:cBhvr>
                                      <p:tavLst>
                                        <p:tav tm="0">
                                          <p:val>
                                            <p:strVal val="#ppt_x"/>
                                          </p:val>
                                        </p:tav>
                                        <p:tav tm="100000">
                                          <p:val>
                                            <p:strVal val="#ppt_x"/>
                                          </p:val>
                                        </p:tav>
                                      </p:tavLst>
                                    </p:anim>
                                    <p:anim calcmode="lin" valueType="num">
                                      <p:cBhvr>
                                        <p:cTn id="85" dur="3000" fill="hold"/>
                                        <p:tgtEl>
                                          <p:spTgt spid="37891">
                                            <p:txEl>
                                              <p:pRg st="1" end="1"/>
                                            </p:txEl>
                                          </p:spTgt>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7750"/>
                                  </p:stCondLst>
                                  <p:childTnLst>
                                    <p:set>
                                      <p:cBhvr>
                                        <p:cTn id="87" dur="1" fill="hold">
                                          <p:stCondLst>
                                            <p:cond delay="0"/>
                                          </p:stCondLst>
                                        </p:cTn>
                                        <p:tgtEl>
                                          <p:spTgt spid="37891">
                                            <p:txEl>
                                              <p:pRg st="2" end="2"/>
                                            </p:txEl>
                                          </p:spTgt>
                                        </p:tgtEl>
                                        <p:attrNameLst>
                                          <p:attrName>style.visibility</p:attrName>
                                        </p:attrNameLst>
                                      </p:cBhvr>
                                      <p:to>
                                        <p:strVal val="visible"/>
                                      </p:to>
                                    </p:set>
                                    <p:animEffect transition="in" filter="fade">
                                      <p:cBhvr>
                                        <p:cTn id="88" dur="3000"/>
                                        <p:tgtEl>
                                          <p:spTgt spid="37891">
                                            <p:txEl>
                                              <p:pRg st="2" end="2"/>
                                            </p:txEl>
                                          </p:spTgt>
                                        </p:tgtEl>
                                      </p:cBhvr>
                                    </p:animEffect>
                                    <p:anim calcmode="lin" valueType="num">
                                      <p:cBhvr>
                                        <p:cTn id="89" dur="3000" fill="hold"/>
                                        <p:tgtEl>
                                          <p:spTgt spid="37891">
                                            <p:txEl>
                                              <p:pRg st="2" end="2"/>
                                            </p:txEl>
                                          </p:spTgt>
                                        </p:tgtEl>
                                        <p:attrNameLst>
                                          <p:attrName>ppt_x</p:attrName>
                                        </p:attrNameLst>
                                      </p:cBhvr>
                                      <p:tavLst>
                                        <p:tav tm="0">
                                          <p:val>
                                            <p:strVal val="#ppt_x"/>
                                          </p:val>
                                        </p:tav>
                                        <p:tav tm="100000">
                                          <p:val>
                                            <p:strVal val="#ppt_x"/>
                                          </p:val>
                                        </p:tav>
                                      </p:tavLst>
                                    </p:anim>
                                    <p:anim calcmode="lin" valueType="num">
                                      <p:cBhvr>
                                        <p:cTn id="90" dur="3000" fill="hold"/>
                                        <p:tgtEl>
                                          <p:spTgt spid="37891">
                                            <p:txEl>
                                              <p:pRg st="2" end="2"/>
                                            </p:txEl>
                                          </p:spTgt>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10500"/>
                                  </p:stCondLst>
                                  <p:childTnLst>
                                    <p:set>
                                      <p:cBhvr>
                                        <p:cTn id="92" dur="1" fill="hold">
                                          <p:stCondLst>
                                            <p:cond delay="0"/>
                                          </p:stCondLst>
                                        </p:cTn>
                                        <p:tgtEl>
                                          <p:spTgt spid="37891">
                                            <p:txEl>
                                              <p:pRg st="3" end="3"/>
                                            </p:txEl>
                                          </p:spTgt>
                                        </p:tgtEl>
                                        <p:attrNameLst>
                                          <p:attrName>style.visibility</p:attrName>
                                        </p:attrNameLst>
                                      </p:cBhvr>
                                      <p:to>
                                        <p:strVal val="visible"/>
                                      </p:to>
                                    </p:set>
                                    <p:animEffect transition="in" filter="fade">
                                      <p:cBhvr>
                                        <p:cTn id="93" dur="3000"/>
                                        <p:tgtEl>
                                          <p:spTgt spid="37891">
                                            <p:txEl>
                                              <p:pRg st="3" end="3"/>
                                            </p:txEl>
                                          </p:spTgt>
                                        </p:tgtEl>
                                      </p:cBhvr>
                                    </p:animEffect>
                                    <p:anim calcmode="lin" valueType="num">
                                      <p:cBhvr>
                                        <p:cTn id="94" dur="3000" fill="hold"/>
                                        <p:tgtEl>
                                          <p:spTgt spid="37891">
                                            <p:txEl>
                                              <p:pRg st="3" end="3"/>
                                            </p:txEl>
                                          </p:spTgt>
                                        </p:tgtEl>
                                        <p:attrNameLst>
                                          <p:attrName>ppt_x</p:attrName>
                                        </p:attrNameLst>
                                      </p:cBhvr>
                                      <p:tavLst>
                                        <p:tav tm="0">
                                          <p:val>
                                            <p:strVal val="#ppt_x"/>
                                          </p:val>
                                        </p:tav>
                                        <p:tav tm="100000">
                                          <p:val>
                                            <p:strVal val="#ppt_x"/>
                                          </p:val>
                                        </p:tav>
                                      </p:tavLst>
                                    </p:anim>
                                    <p:anim calcmode="lin" valueType="num">
                                      <p:cBhvr>
                                        <p:cTn id="95" dur="3000" fill="hold"/>
                                        <p:tgtEl>
                                          <p:spTgt spid="37891">
                                            <p:txEl>
                                              <p:pRg st="3" end="3"/>
                                            </p:txEl>
                                          </p:spTgt>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13250"/>
                                  </p:stCondLst>
                                  <p:childTnLst>
                                    <p:set>
                                      <p:cBhvr>
                                        <p:cTn id="97" dur="1" fill="hold">
                                          <p:stCondLst>
                                            <p:cond delay="0"/>
                                          </p:stCondLst>
                                        </p:cTn>
                                        <p:tgtEl>
                                          <p:spTgt spid="37891">
                                            <p:txEl>
                                              <p:pRg st="4" end="4"/>
                                            </p:txEl>
                                          </p:spTgt>
                                        </p:tgtEl>
                                        <p:attrNameLst>
                                          <p:attrName>style.visibility</p:attrName>
                                        </p:attrNameLst>
                                      </p:cBhvr>
                                      <p:to>
                                        <p:strVal val="visible"/>
                                      </p:to>
                                    </p:set>
                                    <p:animEffect transition="in" filter="fade">
                                      <p:cBhvr>
                                        <p:cTn id="98" dur="3000"/>
                                        <p:tgtEl>
                                          <p:spTgt spid="37891">
                                            <p:txEl>
                                              <p:pRg st="4" end="4"/>
                                            </p:txEl>
                                          </p:spTgt>
                                        </p:tgtEl>
                                      </p:cBhvr>
                                    </p:animEffect>
                                    <p:anim calcmode="lin" valueType="num">
                                      <p:cBhvr>
                                        <p:cTn id="99" dur="3000" fill="hold"/>
                                        <p:tgtEl>
                                          <p:spTgt spid="37891">
                                            <p:txEl>
                                              <p:pRg st="4" end="4"/>
                                            </p:txEl>
                                          </p:spTgt>
                                        </p:tgtEl>
                                        <p:attrNameLst>
                                          <p:attrName>ppt_x</p:attrName>
                                        </p:attrNameLst>
                                      </p:cBhvr>
                                      <p:tavLst>
                                        <p:tav tm="0">
                                          <p:val>
                                            <p:strVal val="#ppt_x"/>
                                          </p:val>
                                        </p:tav>
                                        <p:tav tm="100000">
                                          <p:val>
                                            <p:strVal val="#ppt_x"/>
                                          </p:val>
                                        </p:tav>
                                      </p:tavLst>
                                    </p:anim>
                                    <p:anim calcmode="lin" valueType="num">
                                      <p:cBhvr>
                                        <p:cTn id="100" dur="3000" fill="hold"/>
                                        <p:tgtEl>
                                          <p:spTgt spid="37891">
                                            <p:txEl>
                                              <p:pRg st="4" end="4"/>
                                            </p:txEl>
                                          </p:spTgt>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16000"/>
                                  </p:stCondLst>
                                  <p:childTnLst>
                                    <p:set>
                                      <p:cBhvr>
                                        <p:cTn id="102" dur="1" fill="hold">
                                          <p:stCondLst>
                                            <p:cond delay="0"/>
                                          </p:stCondLst>
                                        </p:cTn>
                                        <p:tgtEl>
                                          <p:spTgt spid="37891">
                                            <p:txEl>
                                              <p:pRg st="5" end="5"/>
                                            </p:txEl>
                                          </p:spTgt>
                                        </p:tgtEl>
                                        <p:attrNameLst>
                                          <p:attrName>style.visibility</p:attrName>
                                        </p:attrNameLst>
                                      </p:cBhvr>
                                      <p:to>
                                        <p:strVal val="visible"/>
                                      </p:to>
                                    </p:set>
                                    <p:animEffect transition="in" filter="fade">
                                      <p:cBhvr>
                                        <p:cTn id="103" dur="3000"/>
                                        <p:tgtEl>
                                          <p:spTgt spid="37891">
                                            <p:txEl>
                                              <p:pRg st="5" end="5"/>
                                            </p:txEl>
                                          </p:spTgt>
                                        </p:tgtEl>
                                      </p:cBhvr>
                                    </p:animEffect>
                                    <p:anim calcmode="lin" valueType="num">
                                      <p:cBhvr>
                                        <p:cTn id="104" dur="3000" fill="hold"/>
                                        <p:tgtEl>
                                          <p:spTgt spid="37891">
                                            <p:txEl>
                                              <p:pRg st="5" end="5"/>
                                            </p:txEl>
                                          </p:spTgt>
                                        </p:tgtEl>
                                        <p:attrNameLst>
                                          <p:attrName>ppt_x</p:attrName>
                                        </p:attrNameLst>
                                      </p:cBhvr>
                                      <p:tavLst>
                                        <p:tav tm="0">
                                          <p:val>
                                            <p:strVal val="#ppt_x"/>
                                          </p:val>
                                        </p:tav>
                                        <p:tav tm="100000">
                                          <p:val>
                                            <p:strVal val="#ppt_x"/>
                                          </p:val>
                                        </p:tav>
                                      </p:tavLst>
                                    </p:anim>
                                    <p:anim calcmode="lin" valueType="num">
                                      <p:cBhvr>
                                        <p:cTn id="105" dur="3000" fill="hold"/>
                                        <p:tgtEl>
                                          <p:spTgt spid="37891">
                                            <p:txEl>
                                              <p:pRg st="5" end="5"/>
                                            </p:txEl>
                                          </p:spTgt>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18750"/>
                                  </p:stCondLst>
                                  <p:childTnLst>
                                    <p:set>
                                      <p:cBhvr>
                                        <p:cTn id="107" dur="1" fill="hold">
                                          <p:stCondLst>
                                            <p:cond delay="0"/>
                                          </p:stCondLst>
                                        </p:cTn>
                                        <p:tgtEl>
                                          <p:spTgt spid="37891">
                                            <p:txEl>
                                              <p:pRg st="6" end="6"/>
                                            </p:txEl>
                                          </p:spTgt>
                                        </p:tgtEl>
                                        <p:attrNameLst>
                                          <p:attrName>style.visibility</p:attrName>
                                        </p:attrNameLst>
                                      </p:cBhvr>
                                      <p:to>
                                        <p:strVal val="visible"/>
                                      </p:to>
                                    </p:set>
                                    <p:animEffect transition="in" filter="fade">
                                      <p:cBhvr>
                                        <p:cTn id="108" dur="3000"/>
                                        <p:tgtEl>
                                          <p:spTgt spid="37891">
                                            <p:txEl>
                                              <p:pRg st="6" end="6"/>
                                            </p:txEl>
                                          </p:spTgt>
                                        </p:tgtEl>
                                      </p:cBhvr>
                                    </p:animEffect>
                                    <p:anim calcmode="lin" valueType="num">
                                      <p:cBhvr>
                                        <p:cTn id="109" dur="3000" fill="hold"/>
                                        <p:tgtEl>
                                          <p:spTgt spid="37891">
                                            <p:txEl>
                                              <p:pRg st="6" end="6"/>
                                            </p:txEl>
                                          </p:spTgt>
                                        </p:tgtEl>
                                        <p:attrNameLst>
                                          <p:attrName>ppt_x</p:attrName>
                                        </p:attrNameLst>
                                      </p:cBhvr>
                                      <p:tavLst>
                                        <p:tav tm="0">
                                          <p:val>
                                            <p:strVal val="#ppt_x"/>
                                          </p:val>
                                        </p:tav>
                                        <p:tav tm="100000">
                                          <p:val>
                                            <p:strVal val="#ppt_x"/>
                                          </p:val>
                                        </p:tav>
                                      </p:tavLst>
                                    </p:anim>
                                    <p:anim calcmode="lin" valueType="num">
                                      <p:cBhvr>
                                        <p:cTn id="110" dur="3000" fill="hold"/>
                                        <p:tgtEl>
                                          <p:spTgt spid="37891">
                                            <p:txEl>
                                              <p:pRg st="6" end="6"/>
                                            </p:txEl>
                                          </p:spTgt>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22750"/>
                                  </p:stCondLst>
                                  <p:childTnLst>
                                    <p:set>
                                      <p:cBhvr>
                                        <p:cTn id="112" dur="1" fill="hold">
                                          <p:stCondLst>
                                            <p:cond delay="0"/>
                                          </p:stCondLst>
                                        </p:cTn>
                                        <p:tgtEl>
                                          <p:spTgt spid="37891">
                                            <p:txEl>
                                              <p:pRg st="7" end="7"/>
                                            </p:txEl>
                                          </p:spTgt>
                                        </p:tgtEl>
                                        <p:attrNameLst>
                                          <p:attrName>style.visibility</p:attrName>
                                        </p:attrNameLst>
                                      </p:cBhvr>
                                      <p:to>
                                        <p:strVal val="visible"/>
                                      </p:to>
                                    </p:set>
                                    <p:animEffect transition="in" filter="fade">
                                      <p:cBhvr>
                                        <p:cTn id="113" dur="3000"/>
                                        <p:tgtEl>
                                          <p:spTgt spid="37891">
                                            <p:txEl>
                                              <p:pRg st="7" end="7"/>
                                            </p:txEl>
                                          </p:spTgt>
                                        </p:tgtEl>
                                      </p:cBhvr>
                                    </p:animEffect>
                                    <p:anim calcmode="lin" valueType="num">
                                      <p:cBhvr>
                                        <p:cTn id="114" dur="3000" fill="hold"/>
                                        <p:tgtEl>
                                          <p:spTgt spid="37891">
                                            <p:txEl>
                                              <p:pRg st="7" end="7"/>
                                            </p:txEl>
                                          </p:spTgt>
                                        </p:tgtEl>
                                        <p:attrNameLst>
                                          <p:attrName>ppt_x</p:attrName>
                                        </p:attrNameLst>
                                      </p:cBhvr>
                                      <p:tavLst>
                                        <p:tav tm="0">
                                          <p:val>
                                            <p:strVal val="#ppt_x"/>
                                          </p:val>
                                        </p:tav>
                                        <p:tav tm="100000">
                                          <p:val>
                                            <p:strVal val="#ppt_x"/>
                                          </p:val>
                                        </p:tav>
                                      </p:tavLst>
                                    </p:anim>
                                    <p:anim calcmode="lin" valueType="num">
                                      <p:cBhvr>
                                        <p:cTn id="115" dur="3000" fill="hold"/>
                                        <p:tgtEl>
                                          <p:spTgt spid="37891">
                                            <p:txEl>
                                              <p:pRg st="7" end="7"/>
                                            </p:txEl>
                                          </p:spTgt>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25500"/>
                                  </p:stCondLst>
                                  <p:childTnLst>
                                    <p:set>
                                      <p:cBhvr>
                                        <p:cTn id="117" dur="1" fill="hold">
                                          <p:stCondLst>
                                            <p:cond delay="0"/>
                                          </p:stCondLst>
                                        </p:cTn>
                                        <p:tgtEl>
                                          <p:spTgt spid="37891">
                                            <p:txEl>
                                              <p:pRg st="8" end="8"/>
                                            </p:txEl>
                                          </p:spTgt>
                                        </p:tgtEl>
                                        <p:attrNameLst>
                                          <p:attrName>style.visibility</p:attrName>
                                        </p:attrNameLst>
                                      </p:cBhvr>
                                      <p:to>
                                        <p:strVal val="visible"/>
                                      </p:to>
                                    </p:set>
                                    <p:animEffect transition="in" filter="fade">
                                      <p:cBhvr>
                                        <p:cTn id="118" dur="3000"/>
                                        <p:tgtEl>
                                          <p:spTgt spid="37891">
                                            <p:txEl>
                                              <p:pRg st="8" end="8"/>
                                            </p:txEl>
                                          </p:spTgt>
                                        </p:tgtEl>
                                      </p:cBhvr>
                                    </p:animEffect>
                                    <p:anim calcmode="lin" valueType="num">
                                      <p:cBhvr>
                                        <p:cTn id="119" dur="3000" fill="hold"/>
                                        <p:tgtEl>
                                          <p:spTgt spid="37891">
                                            <p:txEl>
                                              <p:pRg st="8" end="8"/>
                                            </p:txEl>
                                          </p:spTgt>
                                        </p:tgtEl>
                                        <p:attrNameLst>
                                          <p:attrName>ppt_x</p:attrName>
                                        </p:attrNameLst>
                                      </p:cBhvr>
                                      <p:tavLst>
                                        <p:tav tm="0">
                                          <p:val>
                                            <p:strVal val="#ppt_x"/>
                                          </p:val>
                                        </p:tav>
                                        <p:tav tm="100000">
                                          <p:val>
                                            <p:strVal val="#ppt_x"/>
                                          </p:val>
                                        </p:tav>
                                      </p:tavLst>
                                    </p:anim>
                                    <p:anim calcmode="lin" valueType="num">
                                      <p:cBhvr>
                                        <p:cTn id="120" dur="3000" fill="hold"/>
                                        <p:tgtEl>
                                          <p:spTgt spid="37891">
                                            <p:txEl>
                                              <p:pRg st="8" end="8"/>
                                            </p:txEl>
                                          </p:spTgt>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28250"/>
                                  </p:stCondLst>
                                  <p:childTnLst>
                                    <p:set>
                                      <p:cBhvr>
                                        <p:cTn id="122" dur="1" fill="hold">
                                          <p:stCondLst>
                                            <p:cond delay="0"/>
                                          </p:stCondLst>
                                        </p:cTn>
                                        <p:tgtEl>
                                          <p:spTgt spid="37891">
                                            <p:txEl>
                                              <p:pRg st="9" end="9"/>
                                            </p:txEl>
                                          </p:spTgt>
                                        </p:tgtEl>
                                        <p:attrNameLst>
                                          <p:attrName>style.visibility</p:attrName>
                                        </p:attrNameLst>
                                      </p:cBhvr>
                                      <p:to>
                                        <p:strVal val="visible"/>
                                      </p:to>
                                    </p:set>
                                    <p:animEffect transition="in" filter="fade">
                                      <p:cBhvr>
                                        <p:cTn id="123" dur="3000"/>
                                        <p:tgtEl>
                                          <p:spTgt spid="37891">
                                            <p:txEl>
                                              <p:pRg st="9" end="9"/>
                                            </p:txEl>
                                          </p:spTgt>
                                        </p:tgtEl>
                                      </p:cBhvr>
                                    </p:animEffect>
                                    <p:anim calcmode="lin" valueType="num">
                                      <p:cBhvr>
                                        <p:cTn id="124" dur="3000" fill="hold"/>
                                        <p:tgtEl>
                                          <p:spTgt spid="37891">
                                            <p:txEl>
                                              <p:pRg st="9" end="9"/>
                                            </p:txEl>
                                          </p:spTgt>
                                        </p:tgtEl>
                                        <p:attrNameLst>
                                          <p:attrName>ppt_x</p:attrName>
                                        </p:attrNameLst>
                                      </p:cBhvr>
                                      <p:tavLst>
                                        <p:tav tm="0">
                                          <p:val>
                                            <p:strVal val="#ppt_x"/>
                                          </p:val>
                                        </p:tav>
                                        <p:tav tm="100000">
                                          <p:val>
                                            <p:strVal val="#ppt_x"/>
                                          </p:val>
                                        </p:tav>
                                      </p:tavLst>
                                    </p:anim>
                                    <p:anim calcmode="lin" valueType="num">
                                      <p:cBhvr>
                                        <p:cTn id="125" dur="3000" fill="hold"/>
                                        <p:tgtEl>
                                          <p:spTgt spid="37891">
                                            <p:txEl>
                                              <p:pRg st="9" end="9"/>
                                            </p:txEl>
                                          </p:spTgt>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31000"/>
                                  </p:stCondLst>
                                  <p:childTnLst>
                                    <p:set>
                                      <p:cBhvr>
                                        <p:cTn id="127" dur="1" fill="hold">
                                          <p:stCondLst>
                                            <p:cond delay="0"/>
                                          </p:stCondLst>
                                        </p:cTn>
                                        <p:tgtEl>
                                          <p:spTgt spid="37891">
                                            <p:txEl>
                                              <p:pRg st="10" end="10"/>
                                            </p:txEl>
                                          </p:spTgt>
                                        </p:tgtEl>
                                        <p:attrNameLst>
                                          <p:attrName>style.visibility</p:attrName>
                                        </p:attrNameLst>
                                      </p:cBhvr>
                                      <p:to>
                                        <p:strVal val="visible"/>
                                      </p:to>
                                    </p:set>
                                    <p:animEffect transition="in" filter="fade">
                                      <p:cBhvr>
                                        <p:cTn id="128" dur="3000"/>
                                        <p:tgtEl>
                                          <p:spTgt spid="37891">
                                            <p:txEl>
                                              <p:pRg st="10" end="10"/>
                                            </p:txEl>
                                          </p:spTgt>
                                        </p:tgtEl>
                                      </p:cBhvr>
                                    </p:animEffect>
                                    <p:anim calcmode="lin" valueType="num">
                                      <p:cBhvr>
                                        <p:cTn id="129" dur="3000" fill="hold"/>
                                        <p:tgtEl>
                                          <p:spTgt spid="37891">
                                            <p:txEl>
                                              <p:pRg st="10" end="10"/>
                                            </p:txEl>
                                          </p:spTgt>
                                        </p:tgtEl>
                                        <p:attrNameLst>
                                          <p:attrName>ppt_x</p:attrName>
                                        </p:attrNameLst>
                                      </p:cBhvr>
                                      <p:tavLst>
                                        <p:tav tm="0">
                                          <p:val>
                                            <p:strVal val="#ppt_x"/>
                                          </p:val>
                                        </p:tav>
                                        <p:tav tm="100000">
                                          <p:val>
                                            <p:strVal val="#ppt_x"/>
                                          </p:val>
                                        </p:tav>
                                      </p:tavLst>
                                    </p:anim>
                                    <p:anim calcmode="lin" valueType="num">
                                      <p:cBhvr>
                                        <p:cTn id="130" dur="3000" fill="hold"/>
                                        <p:tgtEl>
                                          <p:spTgt spid="37891">
                                            <p:txEl>
                                              <p:pRg st="10" end="10"/>
                                            </p:txEl>
                                          </p:spTgt>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33750"/>
                                  </p:stCondLst>
                                  <p:childTnLst>
                                    <p:set>
                                      <p:cBhvr>
                                        <p:cTn id="132" dur="1" fill="hold">
                                          <p:stCondLst>
                                            <p:cond delay="0"/>
                                          </p:stCondLst>
                                        </p:cTn>
                                        <p:tgtEl>
                                          <p:spTgt spid="37891">
                                            <p:txEl>
                                              <p:pRg st="11" end="11"/>
                                            </p:txEl>
                                          </p:spTgt>
                                        </p:tgtEl>
                                        <p:attrNameLst>
                                          <p:attrName>style.visibility</p:attrName>
                                        </p:attrNameLst>
                                      </p:cBhvr>
                                      <p:to>
                                        <p:strVal val="visible"/>
                                      </p:to>
                                    </p:set>
                                    <p:animEffect transition="in" filter="fade">
                                      <p:cBhvr>
                                        <p:cTn id="133" dur="3000"/>
                                        <p:tgtEl>
                                          <p:spTgt spid="37891">
                                            <p:txEl>
                                              <p:pRg st="11" end="11"/>
                                            </p:txEl>
                                          </p:spTgt>
                                        </p:tgtEl>
                                      </p:cBhvr>
                                    </p:animEffect>
                                    <p:anim calcmode="lin" valueType="num">
                                      <p:cBhvr>
                                        <p:cTn id="134" dur="3000" fill="hold"/>
                                        <p:tgtEl>
                                          <p:spTgt spid="37891">
                                            <p:txEl>
                                              <p:pRg st="11" end="11"/>
                                            </p:txEl>
                                          </p:spTgt>
                                        </p:tgtEl>
                                        <p:attrNameLst>
                                          <p:attrName>ppt_x</p:attrName>
                                        </p:attrNameLst>
                                      </p:cBhvr>
                                      <p:tavLst>
                                        <p:tav tm="0">
                                          <p:val>
                                            <p:strVal val="#ppt_x"/>
                                          </p:val>
                                        </p:tav>
                                        <p:tav tm="100000">
                                          <p:val>
                                            <p:strVal val="#ppt_x"/>
                                          </p:val>
                                        </p:tav>
                                      </p:tavLst>
                                    </p:anim>
                                    <p:anim calcmode="lin" valueType="num">
                                      <p:cBhvr>
                                        <p:cTn id="135" dur="3000" fill="hold"/>
                                        <p:tgtEl>
                                          <p:spTgt spid="37891">
                                            <p:txEl>
                                              <p:pRg st="11" end="11"/>
                                            </p:txEl>
                                          </p:spTgt>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37750"/>
                                  </p:stCondLst>
                                  <p:childTnLst>
                                    <p:set>
                                      <p:cBhvr>
                                        <p:cTn id="137" dur="1" fill="hold">
                                          <p:stCondLst>
                                            <p:cond delay="0"/>
                                          </p:stCondLst>
                                        </p:cTn>
                                        <p:tgtEl>
                                          <p:spTgt spid="37891">
                                            <p:txEl>
                                              <p:pRg st="12" end="12"/>
                                            </p:txEl>
                                          </p:spTgt>
                                        </p:tgtEl>
                                        <p:attrNameLst>
                                          <p:attrName>style.visibility</p:attrName>
                                        </p:attrNameLst>
                                      </p:cBhvr>
                                      <p:to>
                                        <p:strVal val="visible"/>
                                      </p:to>
                                    </p:set>
                                    <p:animEffect transition="in" filter="fade">
                                      <p:cBhvr>
                                        <p:cTn id="138" dur="3000"/>
                                        <p:tgtEl>
                                          <p:spTgt spid="37891">
                                            <p:txEl>
                                              <p:pRg st="12" end="12"/>
                                            </p:txEl>
                                          </p:spTgt>
                                        </p:tgtEl>
                                      </p:cBhvr>
                                    </p:animEffect>
                                    <p:anim calcmode="lin" valueType="num">
                                      <p:cBhvr>
                                        <p:cTn id="139" dur="3000" fill="hold"/>
                                        <p:tgtEl>
                                          <p:spTgt spid="37891">
                                            <p:txEl>
                                              <p:pRg st="12" end="12"/>
                                            </p:txEl>
                                          </p:spTgt>
                                        </p:tgtEl>
                                        <p:attrNameLst>
                                          <p:attrName>ppt_x</p:attrName>
                                        </p:attrNameLst>
                                      </p:cBhvr>
                                      <p:tavLst>
                                        <p:tav tm="0">
                                          <p:val>
                                            <p:strVal val="#ppt_x"/>
                                          </p:val>
                                        </p:tav>
                                        <p:tav tm="100000">
                                          <p:val>
                                            <p:strVal val="#ppt_x"/>
                                          </p:val>
                                        </p:tav>
                                      </p:tavLst>
                                    </p:anim>
                                    <p:anim calcmode="lin" valueType="num">
                                      <p:cBhvr>
                                        <p:cTn id="140" dur="3000" fill="hold"/>
                                        <p:tgtEl>
                                          <p:spTgt spid="37891">
                                            <p:txEl>
                                              <p:pRg st="12" end="12"/>
                                            </p:txEl>
                                          </p:spTgt>
                                        </p:tgtEl>
                                        <p:attrNameLst>
                                          <p:attrName>ppt_y</p:attrName>
                                        </p:attrNameLst>
                                      </p:cBhvr>
                                      <p:tavLst>
                                        <p:tav tm="0">
                                          <p:val>
                                            <p:strVal val="#ppt_y+.1"/>
                                          </p:val>
                                        </p:tav>
                                        <p:tav tm="100000">
                                          <p:val>
                                            <p:strVal val="#ppt_y"/>
                                          </p:val>
                                        </p:tav>
                                      </p:tavLst>
                                    </p:anim>
                                  </p:childTnLst>
                                </p:cTn>
                              </p:par>
                            </p:childTnLst>
                          </p:cTn>
                        </p:par>
                        <p:par>
                          <p:cTn id="141" fill="hold">
                            <p:stCondLst>
                              <p:cond delay="74250"/>
                            </p:stCondLst>
                            <p:childTnLst>
                              <p:par>
                                <p:cTn id="142" presetID="1" presetClass="entr" presetSubtype="0" fill="hold" grpId="0" nodeType="afterEffect">
                                  <p:stCondLst>
                                    <p:cond delay="3000"/>
                                  </p:stCondLst>
                                  <p:childTnLst>
                                    <p:set>
                                      <p:cBhvr>
                                        <p:cTn id="143"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build="p"/>
      <p:bldP spid="37891" grpId="0" build="p"/>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8914" name="1 Rectángulo"/>
          <p:cNvSpPr>
            <a:spLocks noChangeArrowheads="1"/>
          </p:cNvSpPr>
          <p:nvPr/>
        </p:nvSpPr>
        <p:spPr bwMode="auto">
          <a:xfrm>
            <a:off x="287338" y="3494088"/>
            <a:ext cx="8605837" cy="327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Cuando por fin los más importantes paladines de la independencia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se pusieron de acuerdo, formaron un congreso que nombró emperador a Iturbide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como Agustín I; al día siguiente, aquellos que pelearon a su lado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ya peleaban en su contra.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Nuestro primer presidente, Guadalupe Victoria, encontró a su peor enemigo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en su vicepresidente, Vicente Guerrero, quien al llegar a la presidencia encontró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a su peor enemigo en su vicepresidente, Anastasio Bustamante.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Otros grandes antagonistas fueron Benito Juárez y Sebastian Lerdo de Tejada,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siempre que fueron fórmula de gobierno.</a:t>
            </a:r>
            <a:endParaRPr lang="es-MX" altLang="es-MX" sz="2000">
              <a:ea typeface="Times New Roman" pitchFamily="18" charset="0"/>
              <a:cs typeface="Tahoma" pitchFamily="34" charset="0"/>
            </a:endParaRPr>
          </a:p>
        </p:txBody>
      </p:sp>
      <p:sp>
        <p:nvSpPr>
          <p:cNvPr id="38915" name="2 Rectángulo"/>
          <p:cNvSpPr>
            <a:spLocks noChangeArrowheads="1"/>
          </p:cNvSpPr>
          <p:nvPr/>
        </p:nvSpPr>
        <p:spPr bwMode="auto">
          <a:xfrm>
            <a:off x="4356100" y="549275"/>
            <a:ext cx="4572000" cy="256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De ellos, cada quien con un rey distinto.</a:t>
            </a:r>
          </a:p>
          <a:p>
            <a:pPr algn="ctr" eaLnBrk="1" hangingPunct="1">
              <a:lnSpc>
                <a:spcPct val="115000"/>
              </a:lnSpc>
              <a:spcBef>
                <a:spcPct val="0"/>
              </a:spcBef>
              <a:buFontTx/>
              <a:buNone/>
            </a:pPr>
            <a:endParaRPr lang="es-MX" altLang="es-MX" sz="2000" b="1" i="1">
              <a:solidFill>
                <a:srgbClr val="2A2A2A"/>
              </a:solidFill>
              <a:latin typeface="Arial Narrow" pitchFamily="34" charset="0"/>
              <a:ea typeface="Times New Roman" pitchFamily="18" charset="0"/>
              <a:cs typeface="Tahoma" pitchFamily="34" charset="0"/>
            </a:endParaRP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Otros más se decantaban por la república,</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 pero unos la querían federal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otros centralista. </a:t>
            </a:r>
          </a:p>
          <a:p>
            <a:pPr algn="ctr" eaLnBrk="1" hangingPunct="1">
              <a:lnSpc>
                <a:spcPct val="115000"/>
              </a:lnSpc>
              <a:spcBef>
                <a:spcPct val="0"/>
              </a:spcBef>
              <a:buFontTx/>
              <a:buNone/>
            </a:pPr>
            <a:endParaRPr lang="es-MX" altLang="es-MX" sz="2000" b="1" i="1">
              <a:solidFill>
                <a:srgbClr val="2A2A2A"/>
              </a:solidFill>
              <a:latin typeface="Arial Narrow" pitchFamily="34" charset="0"/>
              <a:ea typeface="Times New Roman" pitchFamily="18" charset="0"/>
              <a:cs typeface="Tahoma" pitchFamily="34" charset="0"/>
            </a:endParaRP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Eso nos hizo pelearnos todo el siglo XIX.</a:t>
            </a:r>
            <a:endParaRPr lang="es-MX" altLang="es-MX" sz="2000">
              <a:ea typeface="Times New Roman" pitchFamily="18" charset="0"/>
              <a:cs typeface="Tahoma" pitchFamily="34" charset="0"/>
            </a:endParaRPr>
          </a:p>
        </p:txBody>
      </p:sp>
      <p:pic>
        <p:nvPicPr>
          <p:cNvPr id="38916" name="Picture 2" descr="C:\Users\capiA\Desktop\250px-IturbideOval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65088"/>
            <a:ext cx="2736850" cy="343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1500" advTm="0">
        <p:split orient="vert" dir="in"/>
      </p:transition>
    </mc:Choice>
    <mc:Fallback>
      <p:transition spd="slow" advTm="0">
        <p:split orient="vert" dir="in"/>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afterEffect">
                                  <p:stCondLst>
                                    <p:cond delay="0"/>
                                  </p:stCondLst>
                                  <p:childTnLst>
                                    <p:set>
                                      <p:cBhvr>
                                        <p:cTn id="6" dur="1" fill="hold">
                                          <p:stCondLst>
                                            <p:cond delay="0"/>
                                          </p:stCondLst>
                                        </p:cTn>
                                        <p:tgtEl>
                                          <p:spTgt spid="38916"/>
                                        </p:tgtEl>
                                        <p:attrNameLst>
                                          <p:attrName>style.visibility</p:attrName>
                                        </p:attrNameLst>
                                      </p:cBhvr>
                                      <p:to>
                                        <p:strVal val="visible"/>
                                      </p:to>
                                    </p:set>
                                    <p:anim calcmode="lin" valueType="num">
                                      <p:cBhvr additive="base">
                                        <p:cTn id="7" dur="10000" fill="hold"/>
                                        <p:tgtEl>
                                          <p:spTgt spid="38916"/>
                                        </p:tgtEl>
                                        <p:attrNameLst>
                                          <p:attrName>ppt_x</p:attrName>
                                        </p:attrNameLst>
                                      </p:cBhvr>
                                      <p:tavLst>
                                        <p:tav tm="0">
                                          <p:val>
                                            <p:strVal val="0-#ppt_w/2"/>
                                          </p:val>
                                        </p:tav>
                                        <p:tav tm="100000">
                                          <p:val>
                                            <p:strVal val="#ppt_x"/>
                                          </p:val>
                                        </p:tav>
                                      </p:tavLst>
                                    </p:anim>
                                    <p:anim calcmode="lin" valueType="num">
                                      <p:cBhvr additive="base">
                                        <p:cTn id="8" dur="10000" fill="hold"/>
                                        <p:tgtEl>
                                          <p:spTgt spid="38916"/>
                                        </p:tgtEl>
                                        <p:attrNameLst>
                                          <p:attrName>ppt_y</p:attrName>
                                        </p:attrNameLst>
                                      </p:cBhvr>
                                      <p:tavLst>
                                        <p:tav tm="0">
                                          <p:val>
                                            <p:strVal val="0-#ppt_h/2"/>
                                          </p:val>
                                        </p:tav>
                                        <p:tav tm="100000">
                                          <p:val>
                                            <p:strVal val="#ppt_y"/>
                                          </p:val>
                                        </p:tav>
                                      </p:tavLst>
                                    </p:anim>
                                  </p:childTnLst>
                                </p:cTn>
                              </p:par>
                              <p:par>
                                <p:cTn id="9" presetID="45" presetClass="entr" presetSubtype="0" fill="hold" nodeType="withEffect">
                                  <p:stCondLst>
                                    <p:cond delay="0"/>
                                  </p:stCondLst>
                                  <p:childTnLst>
                                    <p:set>
                                      <p:cBhvr>
                                        <p:cTn id="10" dur="1" fill="hold">
                                          <p:stCondLst>
                                            <p:cond delay="0"/>
                                          </p:stCondLst>
                                        </p:cTn>
                                        <p:tgtEl>
                                          <p:spTgt spid="38916"/>
                                        </p:tgtEl>
                                        <p:attrNameLst>
                                          <p:attrName>style.visibility</p:attrName>
                                        </p:attrNameLst>
                                      </p:cBhvr>
                                      <p:to>
                                        <p:strVal val="visible"/>
                                      </p:to>
                                    </p:set>
                                    <p:animEffect transition="in" filter="fade">
                                      <p:cBhvr>
                                        <p:cTn id="11" dur="10000"/>
                                        <p:tgtEl>
                                          <p:spTgt spid="38916"/>
                                        </p:tgtEl>
                                      </p:cBhvr>
                                    </p:animEffect>
                                    <p:anim calcmode="lin" valueType="num">
                                      <p:cBhvr>
                                        <p:cTn id="12" dur="10000" fill="hold"/>
                                        <p:tgtEl>
                                          <p:spTgt spid="38916"/>
                                        </p:tgtEl>
                                        <p:attrNameLst>
                                          <p:attrName>ppt_w</p:attrName>
                                        </p:attrNameLst>
                                      </p:cBhvr>
                                      <p:tavLst>
                                        <p:tav tm="0" fmla="#ppt_w*sin(2.5*pi*$)">
                                          <p:val>
                                            <p:fltVal val="0"/>
                                          </p:val>
                                        </p:tav>
                                        <p:tav tm="100000">
                                          <p:val>
                                            <p:fltVal val="1"/>
                                          </p:val>
                                        </p:tav>
                                      </p:tavLst>
                                    </p:anim>
                                    <p:anim calcmode="lin" valueType="num">
                                      <p:cBhvr>
                                        <p:cTn id="13" dur="10000" fill="hold"/>
                                        <p:tgtEl>
                                          <p:spTgt spid="38916"/>
                                        </p:tgtEl>
                                        <p:attrNameLst>
                                          <p:attrName>ppt_h</p:attrName>
                                        </p:attrNameLst>
                                      </p:cBhvr>
                                      <p:tavLst>
                                        <p:tav tm="0">
                                          <p:val>
                                            <p:strVal val="#ppt_h"/>
                                          </p:val>
                                        </p:tav>
                                        <p:tav tm="100000">
                                          <p:val>
                                            <p:strVal val="#ppt_h"/>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8915">
                                            <p:txEl>
                                              <p:pRg st="0" end="0"/>
                                            </p:txEl>
                                          </p:spTgt>
                                        </p:tgtEl>
                                        <p:attrNameLst>
                                          <p:attrName>style.visibility</p:attrName>
                                        </p:attrNameLst>
                                      </p:cBhvr>
                                      <p:to>
                                        <p:strVal val="visible"/>
                                      </p:to>
                                    </p:set>
                                    <p:animEffect transition="in" filter="fade">
                                      <p:cBhvr>
                                        <p:cTn id="16" dur="3000"/>
                                        <p:tgtEl>
                                          <p:spTgt spid="38915">
                                            <p:txEl>
                                              <p:pRg st="0" end="0"/>
                                            </p:txEl>
                                          </p:spTgt>
                                        </p:tgtEl>
                                      </p:cBhvr>
                                    </p:animEffect>
                                    <p:anim calcmode="lin" valueType="num">
                                      <p:cBhvr>
                                        <p:cTn id="17" dur="3000" fill="hold"/>
                                        <p:tgtEl>
                                          <p:spTgt spid="38915">
                                            <p:txEl>
                                              <p:pRg st="0" end="0"/>
                                            </p:txEl>
                                          </p:spTgt>
                                        </p:tgtEl>
                                        <p:attrNameLst>
                                          <p:attrName>ppt_x</p:attrName>
                                        </p:attrNameLst>
                                      </p:cBhvr>
                                      <p:tavLst>
                                        <p:tav tm="0">
                                          <p:val>
                                            <p:strVal val="#ppt_x"/>
                                          </p:val>
                                        </p:tav>
                                        <p:tav tm="100000">
                                          <p:val>
                                            <p:strVal val="#ppt_x"/>
                                          </p:val>
                                        </p:tav>
                                      </p:tavLst>
                                    </p:anim>
                                    <p:anim calcmode="lin" valueType="num">
                                      <p:cBhvr>
                                        <p:cTn id="18" dur="3000" fill="hold"/>
                                        <p:tgtEl>
                                          <p:spTgt spid="38915">
                                            <p:txEl>
                                              <p:pRg st="0" end="0"/>
                                            </p:txEl>
                                          </p:spTgt>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4000"/>
                                  </p:stCondLst>
                                  <p:childTnLst>
                                    <p:set>
                                      <p:cBhvr>
                                        <p:cTn id="20" dur="1" fill="hold">
                                          <p:stCondLst>
                                            <p:cond delay="0"/>
                                          </p:stCondLst>
                                        </p:cTn>
                                        <p:tgtEl>
                                          <p:spTgt spid="38915">
                                            <p:txEl>
                                              <p:pRg st="2" end="2"/>
                                            </p:txEl>
                                          </p:spTgt>
                                        </p:tgtEl>
                                        <p:attrNameLst>
                                          <p:attrName>style.visibility</p:attrName>
                                        </p:attrNameLst>
                                      </p:cBhvr>
                                      <p:to>
                                        <p:strVal val="visible"/>
                                      </p:to>
                                    </p:set>
                                    <p:animEffect transition="in" filter="fade">
                                      <p:cBhvr>
                                        <p:cTn id="21" dur="3000"/>
                                        <p:tgtEl>
                                          <p:spTgt spid="38915">
                                            <p:txEl>
                                              <p:pRg st="2" end="2"/>
                                            </p:txEl>
                                          </p:spTgt>
                                        </p:tgtEl>
                                      </p:cBhvr>
                                    </p:animEffect>
                                    <p:anim calcmode="lin" valueType="num">
                                      <p:cBhvr>
                                        <p:cTn id="22" dur="3000" fill="hold"/>
                                        <p:tgtEl>
                                          <p:spTgt spid="38915">
                                            <p:txEl>
                                              <p:pRg st="2" end="2"/>
                                            </p:txEl>
                                          </p:spTgt>
                                        </p:tgtEl>
                                        <p:attrNameLst>
                                          <p:attrName>ppt_x</p:attrName>
                                        </p:attrNameLst>
                                      </p:cBhvr>
                                      <p:tavLst>
                                        <p:tav tm="0">
                                          <p:val>
                                            <p:strVal val="#ppt_x"/>
                                          </p:val>
                                        </p:tav>
                                        <p:tav tm="100000">
                                          <p:val>
                                            <p:strVal val="#ppt_x"/>
                                          </p:val>
                                        </p:tav>
                                      </p:tavLst>
                                    </p:anim>
                                    <p:anim calcmode="lin" valueType="num">
                                      <p:cBhvr>
                                        <p:cTn id="23" dur="3000" fill="hold"/>
                                        <p:tgtEl>
                                          <p:spTgt spid="38915">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6750"/>
                                  </p:stCondLst>
                                  <p:childTnLst>
                                    <p:set>
                                      <p:cBhvr>
                                        <p:cTn id="25" dur="1" fill="hold">
                                          <p:stCondLst>
                                            <p:cond delay="0"/>
                                          </p:stCondLst>
                                        </p:cTn>
                                        <p:tgtEl>
                                          <p:spTgt spid="38915">
                                            <p:txEl>
                                              <p:pRg st="3" end="3"/>
                                            </p:txEl>
                                          </p:spTgt>
                                        </p:tgtEl>
                                        <p:attrNameLst>
                                          <p:attrName>style.visibility</p:attrName>
                                        </p:attrNameLst>
                                      </p:cBhvr>
                                      <p:to>
                                        <p:strVal val="visible"/>
                                      </p:to>
                                    </p:set>
                                    <p:animEffect transition="in" filter="fade">
                                      <p:cBhvr>
                                        <p:cTn id="26" dur="3000"/>
                                        <p:tgtEl>
                                          <p:spTgt spid="38915">
                                            <p:txEl>
                                              <p:pRg st="3" end="3"/>
                                            </p:txEl>
                                          </p:spTgt>
                                        </p:tgtEl>
                                      </p:cBhvr>
                                    </p:animEffect>
                                    <p:anim calcmode="lin" valueType="num">
                                      <p:cBhvr>
                                        <p:cTn id="27" dur="3000" fill="hold"/>
                                        <p:tgtEl>
                                          <p:spTgt spid="38915">
                                            <p:txEl>
                                              <p:pRg st="3" end="3"/>
                                            </p:txEl>
                                          </p:spTgt>
                                        </p:tgtEl>
                                        <p:attrNameLst>
                                          <p:attrName>ppt_x</p:attrName>
                                        </p:attrNameLst>
                                      </p:cBhvr>
                                      <p:tavLst>
                                        <p:tav tm="0">
                                          <p:val>
                                            <p:strVal val="#ppt_x"/>
                                          </p:val>
                                        </p:tav>
                                        <p:tav tm="100000">
                                          <p:val>
                                            <p:strVal val="#ppt_x"/>
                                          </p:val>
                                        </p:tav>
                                      </p:tavLst>
                                    </p:anim>
                                    <p:anim calcmode="lin" valueType="num">
                                      <p:cBhvr>
                                        <p:cTn id="28" dur="3000" fill="hold"/>
                                        <p:tgtEl>
                                          <p:spTgt spid="38915">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9500"/>
                                  </p:stCondLst>
                                  <p:childTnLst>
                                    <p:set>
                                      <p:cBhvr>
                                        <p:cTn id="30" dur="1" fill="hold">
                                          <p:stCondLst>
                                            <p:cond delay="0"/>
                                          </p:stCondLst>
                                        </p:cTn>
                                        <p:tgtEl>
                                          <p:spTgt spid="38915">
                                            <p:txEl>
                                              <p:pRg st="4" end="4"/>
                                            </p:txEl>
                                          </p:spTgt>
                                        </p:tgtEl>
                                        <p:attrNameLst>
                                          <p:attrName>style.visibility</p:attrName>
                                        </p:attrNameLst>
                                      </p:cBhvr>
                                      <p:to>
                                        <p:strVal val="visible"/>
                                      </p:to>
                                    </p:set>
                                    <p:animEffect transition="in" filter="fade">
                                      <p:cBhvr>
                                        <p:cTn id="31" dur="3000"/>
                                        <p:tgtEl>
                                          <p:spTgt spid="38915">
                                            <p:txEl>
                                              <p:pRg st="4" end="4"/>
                                            </p:txEl>
                                          </p:spTgt>
                                        </p:tgtEl>
                                      </p:cBhvr>
                                    </p:animEffect>
                                    <p:anim calcmode="lin" valueType="num">
                                      <p:cBhvr>
                                        <p:cTn id="32" dur="3000" fill="hold"/>
                                        <p:tgtEl>
                                          <p:spTgt spid="38915">
                                            <p:txEl>
                                              <p:pRg st="4" end="4"/>
                                            </p:txEl>
                                          </p:spTgt>
                                        </p:tgtEl>
                                        <p:attrNameLst>
                                          <p:attrName>ppt_x</p:attrName>
                                        </p:attrNameLst>
                                      </p:cBhvr>
                                      <p:tavLst>
                                        <p:tav tm="0">
                                          <p:val>
                                            <p:strVal val="#ppt_x"/>
                                          </p:val>
                                        </p:tav>
                                        <p:tav tm="100000">
                                          <p:val>
                                            <p:strVal val="#ppt_x"/>
                                          </p:val>
                                        </p:tav>
                                      </p:tavLst>
                                    </p:anim>
                                    <p:anim calcmode="lin" valueType="num">
                                      <p:cBhvr>
                                        <p:cTn id="33" dur="3000" fill="hold"/>
                                        <p:tgtEl>
                                          <p:spTgt spid="38915">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13500"/>
                                  </p:stCondLst>
                                  <p:childTnLst>
                                    <p:set>
                                      <p:cBhvr>
                                        <p:cTn id="35" dur="1" fill="hold">
                                          <p:stCondLst>
                                            <p:cond delay="0"/>
                                          </p:stCondLst>
                                        </p:cTn>
                                        <p:tgtEl>
                                          <p:spTgt spid="38915">
                                            <p:txEl>
                                              <p:pRg st="6" end="6"/>
                                            </p:txEl>
                                          </p:spTgt>
                                        </p:tgtEl>
                                        <p:attrNameLst>
                                          <p:attrName>style.visibility</p:attrName>
                                        </p:attrNameLst>
                                      </p:cBhvr>
                                      <p:to>
                                        <p:strVal val="visible"/>
                                      </p:to>
                                    </p:set>
                                    <p:animEffect transition="in" filter="fade">
                                      <p:cBhvr>
                                        <p:cTn id="36" dur="3000"/>
                                        <p:tgtEl>
                                          <p:spTgt spid="38915">
                                            <p:txEl>
                                              <p:pRg st="6" end="6"/>
                                            </p:txEl>
                                          </p:spTgt>
                                        </p:tgtEl>
                                      </p:cBhvr>
                                    </p:animEffect>
                                    <p:anim calcmode="lin" valueType="num">
                                      <p:cBhvr>
                                        <p:cTn id="37" dur="3000" fill="hold"/>
                                        <p:tgtEl>
                                          <p:spTgt spid="38915">
                                            <p:txEl>
                                              <p:pRg st="6" end="6"/>
                                            </p:txEl>
                                          </p:spTgt>
                                        </p:tgtEl>
                                        <p:attrNameLst>
                                          <p:attrName>ppt_x</p:attrName>
                                        </p:attrNameLst>
                                      </p:cBhvr>
                                      <p:tavLst>
                                        <p:tav tm="0">
                                          <p:val>
                                            <p:strVal val="#ppt_x"/>
                                          </p:val>
                                        </p:tav>
                                        <p:tav tm="100000">
                                          <p:val>
                                            <p:strVal val="#ppt_x"/>
                                          </p:val>
                                        </p:tav>
                                      </p:tavLst>
                                    </p:anim>
                                    <p:anim calcmode="lin" valueType="num">
                                      <p:cBhvr>
                                        <p:cTn id="38" dur="3000" fill="hold"/>
                                        <p:tgtEl>
                                          <p:spTgt spid="38915">
                                            <p:txEl>
                                              <p:pRg st="6" end="6"/>
                                            </p:txEl>
                                          </p:spTgt>
                                        </p:tgtEl>
                                        <p:attrNameLst>
                                          <p:attrName>ppt_y</p:attrName>
                                        </p:attrNameLst>
                                      </p:cBhvr>
                                      <p:tavLst>
                                        <p:tav tm="0">
                                          <p:val>
                                            <p:strVal val="#ppt_y+.1"/>
                                          </p:val>
                                        </p:tav>
                                        <p:tav tm="100000">
                                          <p:val>
                                            <p:strVal val="#ppt_y"/>
                                          </p:val>
                                        </p:tav>
                                      </p:tavLst>
                                    </p:anim>
                                  </p:childTnLst>
                                </p:cTn>
                              </p:par>
                            </p:childTnLst>
                          </p:cTn>
                        </p:par>
                        <p:par>
                          <p:cTn id="39" fill="hold" nodeType="afterGroup">
                            <p:stCondLst>
                              <p:cond delay="16500"/>
                            </p:stCondLst>
                            <p:childTnLst>
                              <p:par>
                                <p:cTn id="40" presetID="42" presetClass="entr" presetSubtype="0" fill="hold" grpId="0" nodeType="afterEffect">
                                  <p:stCondLst>
                                    <p:cond delay="1000"/>
                                  </p:stCondLst>
                                  <p:childTnLst>
                                    <p:set>
                                      <p:cBhvr>
                                        <p:cTn id="41" dur="1" fill="hold">
                                          <p:stCondLst>
                                            <p:cond delay="0"/>
                                          </p:stCondLst>
                                        </p:cTn>
                                        <p:tgtEl>
                                          <p:spTgt spid="38914">
                                            <p:txEl>
                                              <p:pRg st="0" end="0"/>
                                            </p:txEl>
                                          </p:spTgt>
                                        </p:tgtEl>
                                        <p:attrNameLst>
                                          <p:attrName>style.visibility</p:attrName>
                                        </p:attrNameLst>
                                      </p:cBhvr>
                                      <p:to>
                                        <p:strVal val="visible"/>
                                      </p:to>
                                    </p:set>
                                    <p:animEffect transition="in" filter="fade">
                                      <p:cBhvr>
                                        <p:cTn id="42" dur="4000"/>
                                        <p:tgtEl>
                                          <p:spTgt spid="38914">
                                            <p:txEl>
                                              <p:pRg st="0" end="0"/>
                                            </p:txEl>
                                          </p:spTgt>
                                        </p:tgtEl>
                                      </p:cBhvr>
                                    </p:animEffect>
                                    <p:anim calcmode="lin" valueType="num">
                                      <p:cBhvr>
                                        <p:cTn id="43" dur="4000" fill="hold"/>
                                        <p:tgtEl>
                                          <p:spTgt spid="38914">
                                            <p:txEl>
                                              <p:pRg st="0" end="0"/>
                                            </p:txEl>
                                          </p:spTgt>
                                        </p:tgtEl>
                                        <p:attrNameLst>
                                          <p:attrName>ppt_x</p:attrName>
                                        </p:attrNameLst>
                                      </p:cBhvr>
                                      <p:tavLst>
                                        <p:tav tm="0">
                                          <p:val>
                                            <p:strVal val="#ppt_x"/>
                                          </p:val>
                                        </p:tav>
                                        <p:tav tm="100000">
                                          <p:val>
                                            <p:strVal val="#ppt_x"/>
                                          </p:val>
                                        </p:tav>
                                      </p:tavLst>
                                    </p:anim>
                                    <p:anim calcmode="lin" valueType="num">
                                      <p:cBhvr>
                                        <p:cTn id="44" dur="4000" fill="hold"/>
                                        <p:tgtEl>
                                          <p:spTgt spid="38914">
                                            <p:txEl>
                                              <p:pRg st="0" end="0"/>
                                            </p:txEl>
                                          </p:spTgt>
                                        </p:tgtEl>
                                        <p:attrNameLst>
                                          <p:attrName>ppt_y</p:attrName>
                                        </p:attrNameLst>
                                      </p:cBhvr>
                                      <p:tavLst>
                                        <p:tav tm="0">
                                          <p:val>
                                            <p:strVal val="#ppt_y+.1"/>
                                          </p:val>
                                        </p:tav>
                                        <p:tav tm="100000">
                                          <p:val>
                                            <p:strVal val="#ppt_y"/>
                                          </p:val>
                                        </p:tav>
                                      </p:tavLst>
                                    </p:anim>
                                  </p:childTnLst>
                                </p:cTn>
                              </p:par>
                            </p:childTnLst>
                          </p:cTn>
                        </p:par>
                        <p:par>
                          <p:cTn id="45" fill="hold" nodeType="afterGroup">
                            <p:stCondLst>
                              <p:cond delay="21500"/>
                            </p:stCondLst>
                            <p:childTnLst>
                              <p:par>
                                <p:cTn id="46" presetID="42" presetClass="entr" presetSubtype="0" fill="hold" grpId="0" nodeType="afterEffect">
                                  <p:stCondLst>
                                    <p:cond delay="0"/>
                                  </p:stCondLst>
                                  <p:childTnLst>
                                    <p:set>
                                      <p:cBhvr>
                                        <p:cTn id="47" dur="1" fill="hold">
                                          <p:stCondLst>
                                            <p:cond delay="0"/>
                                          </p:stCondLst>
                                        </p:cTn>
                                        <p:tgtEl>
                                          <p:spTgt spid="38914">
                                            <p:txEl>
                                              <p:pRg st="1" end="1"/>
                                            </p:txEl>
                                          </p:spTgt>
                                        </p:tgtEl>
                                        <p:attrNameLst>
                                          <p:attrName>style.visibility</p:attrName>
                                        </p:attrNameLst>
                                      </p:cBhvr>
                                      <p:to>
                                        <p:strVal val="visible"/>
                                      </p:to>
                                    </p:set>
                                    <p:animEffect transition="in" filter="fade">
                                      <p:cBhvr>
                                        <p:cTn id="48" dur="4000"/>
                                        <p:tgtEl>
                                          <p:spTgt spid="38914">
                                            <p:txEl>
                                              <p:pRg st="1" end="1"/>
                                            </p:txEl>
                                          </p:spTgt>
                                        </p:tgtEl>
                                      </p:cBhvr>
                                    </p:animEffect>
                                    <p:anim calcmode="lin" valueType="num">
                                      <p:cBhvr>
                                        <p:cTn id="49" dur="4000" fill="hold"/>
                                        <p:tgtEl>
                                          <p:spTgt spid="38914">
                                            <p:txEl>
                                              <p:pRg st="1" end="1"/>
                                            </p:txEl>
                                          </p:spTgt>
                                        </p:tgtEl>
                                        <p:attrNameLst>
                                          <p:attrName>ppt_x</p:attrName>
                                        </p:attrNameLst>
                                      </p:cBhvr>
                                      <p:tavLst>
                                        <p:tav tm="0">
                                          <p:val>
                                            <p:strVal val="#ppt_x"/>
                                          </p:val>
                                        </p:tav>
                                        <p:tav tm="100000">
                                          <p:val>
                                            <p:strVal val="#ppt_x"/>
                                          </p:val>
                                        </p:tav>
                                      </p:tavLst>
                                    </p:anim>
                                    <p:anim calcmode="lin" valueType="num">
                                      <p:cBhvr>
                                        <p:cTn id="50" dur="4000" fill="hold"/>
                                        <p:tgtEl>
                                          <p:spTgt spid="38914">
                                            <p:txEl>
                                              <p:pRg st="1" end="1"/>
                                            </p:txEl>
                                          </p:spTgt>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25500"/>
                            </p:stCondLst>
                            <p:childTnLst>
                              <p:par>
                                <p:cTn id="52" presetID="42" presetClass="entr" presetSubtype="0" fill="hold" grpId="0" nodeType="afterEffect">
                                  <p:stCondLst>
                                    <p:cond delay="0"/>
                                  </p:stCondLst>
                                  <p:childTnLst>
                                    <p:set>
                                      <p:cBhvr>
                                        <p:cTn id="53" dur="1" fill="hold">
                                          <p:stCondLst>
                                            <p:cond delay="0"/>
                                          </p:stCondLst>
                                        </p:cTn>
                                        <p:tgtEl>
                                          <p:spTgt spid="38914">
                                            <p:txEl>
                                              <p:pRg st="2" end="2"/>
                                            </p:txEl>
                                          </p:spTgt>
                                        </p:tgtEl>
                                        <p:attrNameLst>
                                          <p:attrName>style.visibility</p:attrName>
                                        </p:attrNameLst>
                                      </p:cBhvr>
                                      <p:to>
                                        <p:strVal val="visible"/>
                                      </p:to>
                                    </p:set>
                                    <p:animEffect transition="in" filter="fade">
                                      <p:cBhvr>
                                        <p:cTn id="54" dur="4000"/>
                                        <p:tgtEl>
                                          <p:spTgt spid="38914">
                                            <p:txEl>
                                              <p:pRg st="2" end="2"/>
                                            </p:txEl>
                                          </p:spTgt>
                                        </p:tgtEl>
                                      </p:cBhvr>
                                    </p:animEffect>
                                    <p:anim calcmode="lin" valueType="num">
                                      <p:cBhvr>
                                        <p:cTn id="55" dur="4000" fill="hold"/>
                                        <p:tgtEl>
                                          <p:spTgt spid="38914">
                                            <p:txEl>
                                              <p:pRg st="2" end="2"/>
                                            </p:txEl>
                                          </p:spTgt>
                                        </p:tgtEl>
                                        <p:attrNameLst>
                                          <p:attrName>ppt_x</p:attrName>
                                        </p:attrNameLst>
                                      </p:cBhvr>
                                      <p:tavLst>
                                        <p:tav tm="0">
                                          <p:val>
                                            <p:strVal val="#ppt_x"/>
                                          </p:val>
                                        </p:tav>
                                        <p:tav tm="100000">
                                          <p:val>
                                            <p:strVal val="#ppt_x"/>
                                          </p:val>
                                        </p:tav>
                                      </p:tavLst>
                                    </p:anim>
                                    <p:anim calcmode="lin" valueType="num">
                                      <p:cBhvr>
                                        <p:cTn id="56" dur="4000" fill="hold"/>
                                        <p:tgtEl>
                                          <p:spTgt spid="38914">
                                            <p:txEl>
                                              <p:pRg st="2" end="2"/>
                                            </p:txEl>
                                          </p:spTgt>
                                        </p:tgtEl>
                                        <p:attrNameLst>
                                          <p:attrName>ppt_y</p:attrName>
                                        </p:attrNameLst>
                                      </p:cBhvr>
                                      <p:tavLst>
                                        <p:tav tm="0">
                                          <p:val>
                                            <p:strVal val="#ppt_y+.1"/>
                                          </p:val>
                                        </p:tav>
                                        <p:tav tm="100000">
                                          <p:val>
                                            <p:strVal val="#ppt_y"/>
                                          </p:val>
                                        </p:tav>
                                      </p:tavLst>
                                    </p:anim>
                                  </p:childTnLst>
                                </p:cTn>
                              </p:par>
                            </p:childTnLst>
                          </p:cTn>
                        </p:par>
                        <p:par>
                          <p:cTn id="57" fill="hold" nodeType="afterGroup">
                            <p:stCondLst>
                              <p:cond delay="29500"/>
                            </p:stCondLst>
                            <p:childTnLst>
                              <p:par>
                                <p:cTn id="58" presetID="42" presetClass="entr" presetSubtype="0" fill="hold" grpId="0" nodeType="afterEffect">
                                  <p:stCondLst>
                                    <p:cond delay="0"/>
                                  </p:stCondLst>
                                  <p:childTnLst>
                                    <p:set>
                                      <p:cBhvr>
                                        <p:cTn id="59" dur="1" fill="hold">
                                          <p:stCondLst>
                                            <p:cond delay="0"/>
                                          </p:stCondLst>
                                        </p:cTn>
                                        <p:tgtEl>
                                          <p:spTgt spid="38914">
                                            <p:txEl>
                                              <p:pRg st="3" end="3"/>
                                            </p:txEl>
                                          </p:spTgt>
                                        </p:tgtEl>
                                        <p:attrNameLst>
                                          <p:attrName>style.visibility</p:attrName>
                                        </p:attrNameLst>
                                      </p:cBhvr>
                                      <p:to>
                                        <p:strVal val="visible"/>
                                      </p:to>
                                    </p:set>
                                    <p:animEffect transition="in" filter="fade">
                                      <p:cBhvr>
                                        <p:cTn id="60" dur="4000"/>
                                        <p:tgtEl>
                                          <p:spTgt spid="38914">
                                            <p:txEl>
                                              <p:pRg st="3" end="3"/>
                                            </p:txEl>
                                          </p:spTgt>
                                        </p:tgtEl>
                                      </p:cBhvr>
                                    </p:animEffect>
                                    <p:anim calcmode="lin" valueType="num">
                                      <p:cBhvr>
                                        <p:cTn id="61" dur="4000" fill="hold"/>
                                        <p:tgtEl>
                                          <p:spTgt spid="38914">
                                            <p:txEl>
                                              <p:pRg st="3" end="3"/>
                                            </p:txEl>
                                          </p:spTgt>
                                        </p:tgtEl>
                                        <p:attrNameLst>
                                          <p:attrName>ppt_x</p:attrName>
                                        </p:attrNameLst>
                                      </p:cBhvr>
                                      <p:tavLst>
                                        <p:tav tm="0">
                                          <p:val>
                                            <p:strVal val="#ppt_x"/>
                                          </p:val>
                                        </p:tav>
                                        <p:tav tm="100000">
                                          <p:val>
                                            <p:strVal val="#ppt_x"/>
                                          </p:val>
                                        </p:tav>
                                      </p:tavLst>
                                    </p:anim>
                                    <p:anim calcmode="lin" valueType="num">
                                      <p:cBhvr>
                                        <p:cTn id="62" dur="4000" fill="hold"/>
                                        <p:tgtEl>
                                          <p:spTgt spid="38914">
                                            <p:txEl>
                                              <p:pRg st="3" end="3"/>
                                            </p:txEl>
                                          </p:spTgt>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33500"/>
                            </p:stCondLst>
                            <p:childTnLst>
                              <p:par>
                                <p:cTn id="64" presetID="42" presetClass="entr" presetSubtype="0" fill="hold" grpId="0" nodeType="afterEffect">
                                  <p:stCondLst>
                                    <p:cond delay="1000"/>
                                  </p:stCondLst>
                                  <p:childTnLst>
                                    <p:set>
                                      <p:cBhvr>
                                        <p:cTn id="65" dur="1" fill="hold">
                                          <p:stCondLst>
                                            <p:cond delay="0"/>
                                          </p:stCondLst>
                                        </p:cTn>
                                        <p:tgtEl>
                                          <p:spTgt spid="38914">
                                            <p:txEl>
                                              <p:pRg st="4" end="4"/>
                                            </p:txEl>
                                          </p:spTgt>
                                        </p:tgtEl>
                                        <p:attrNameLst>
                                          <p:attrName>style.visibility</p:attrName>
                                        </p:attrNameLst>
                                      </p:cBhvr>
                                      <p:to>
                                        <p:strVal val="visible"/>
                                      </p:to>
                                    </p:set>
                                    <p:animEffect transition="in" filter="fade">
                                      <p:cBhvr>
                                        <p:cTn id="66" dur="4000"/>
                                        <p:tgtEl>
                                          <p:spTgt spid="38914">
                                            <p:txEl>
                                              <p:pRg st="4" end="4"/>
                                            </p:txEl>
                                          </p:spTgt>
                                        </p:tgtEl>
                                      </p:cBhvr>
                                    </p:animEffect>
                                    <p:anim calcmode="lin" valueType="num">
                                      <p:cBhvr>
                                        <p:cTn id="67" dur="4000" fill="hold"/>
                                        <p:tgtEl>
                                          <p:spTgt spid="38914">
                                            <p:txEl>
                                              <p:pRg st="4" end="4"/>
                                            </p:txEl>
                                          </p:spTgt>
                                        </p:tgtEl>
                                        <p:attrNameLst>
                                          <p:attrName>ppt_x</p:attrName>
                                        </p:attrNameLst>
                                      </p:cBhvr>
                                      <p:tavLst>
                                        <p:tav tm="0">
                                          <p:val>
                                            <p:strVal val="#ppt_x"/>
                                          </p:val>
                                        </p:tav>
                                        <p:tav tm="100000">
                                          <p:val>
                                            <p:strVal val="#ppt_x"/>
                                          </p:val>
                                        </p:tav>
                                      </p:tavLst>
                                    </p:anim>
                                    <p:anim calcmode="lin" valueType="num">
                                      <p:cBhvr>
                                        <p:cTn id="68" dur="4000" fill="hold"/>
                                        <p:tgtEl>
                                          <p:spTgt spid="38914">
                                            <p:txEl>
                                              <p:pRg st="4" end="4"/>
                                            </p:txEl>
                                          </p:spTgt>
                                        </p:tgtEl>
                                        <p:attrNameLst>
                                          <p:attrName>ppt_y</p:attrName>
                                        </p:attrNameLst>
                                      </p:cBhvr>
                                      <p:tavLst>
                                        <p:tav tm="0">
                                          <p:val>
                                            <p:strVal val="#ppt_y+.1"/>
                                          </p:val>
                                        </p:tav>
                                        <p:tav tm="100000">
                                          <p:val>
                                            <p:strVal val="#ppt_y"/>
                                          </p:val>
                                        </p:tav>
                                      </p:tavLst>
                                    </p:anim>
                                  </p:childTnLst>
                                </p:cTn>
                              </p:par>
                            </p:childTnLst>
                          </p:cTn>
                        </p:par>
                        <p:par>
                          <p:cTn id="69" fill="hold" nodeType="afterGroup">
                            <p:stCondLst>
                              <p:cond delay="38500"/>
                            </p:stCondLst>
                            <p:childTnLst>
                              <p:par>
                                <p:cTn id="70" presetID="42" presetClass="entr" presetSubtype="0" fill="hold" grpId="0" nodeType="afterEffect">
                                  <p:stCondLst>
                                    <p:cond delay="0"/>
                                  </p:stCondLst>
                                  <p:childTnLst>
                                    <p:set>
                                      <p:cBhvr>
                                        <p:cTn id="71" dur="1" fill="hold">
                                          <p:stCondLst>
                                            <p:cond delay="0"/>
                                          </p:stCondLst>
                                        </p:cTn>
                                        <p:tgtEl>
                                          <p:spTgt spid="38914">
                                            <p:txEl>
                                              <p:pRg st="5" end="5"/>
                                            </p:txEl>
                                          </p:spTgt>
                                        </p:tgtEl>
                                        <p:attrNameLst>
                                          <p:attrName>style.visibility</p:attrName>
                                        </p:attrNameLst>
                                      </p:cBhvr>
                                      <p:to>
                                        <p:strVal val="visible"/>
                                      </p:to>
                                    </p:set>
                                    <p:animEffect transition="in" filter="fade">
                                      <p:cBhvr>
                                        <p:cTn id="72" dur="4000"/>
                                        <p:tgtEl>
                                          <p:spTgt spid="38914">
                                            <p:txEl>
                                              <p:pRg st="5" end="5"/>
                                            </p:txEl>
                                          </p:spTgt>
                                        </p:tgtEl>
                                      </p:cBhvr>
                                    </p:animEffect>
                                    <p:anim calcmode="lin" valueType="num">
                                      <p:cBhvr>
                                        <p:cTn id="73" dur="4000" fill="hold"/>
                                        <p:tgtEl>
                                          <p:spTgt spid="38914">
                                            <p:txEl>
                                              <p:pRg st="5" end="5"/>
                                            </p:txEl>
                                          </p:spTgt>
                                        </p:tgtEl>
                                        <p:attrNameLst>
                                          <p:attrName>ppt_x</p:attrName>
                                        </p:attrNameLst>
                                      </p:cBhvr>
                                      <p:tavLst>
                                        <p:tav tm="0">
                                          <p:val>
                                            <p:strVal val="#ppt_x"/>
                                          </p:val>
                                        </p:tav>
                                        <p:tav tm="100000">
                                          <p:val>
                                            <p:strVal val="#ppt_x"/>
                                          </p:val>
                                        </p:tav>
                                      </p:tavLst>
                                    </p:anim>
                                    <p:anim calcmode="lin" valueType="num">
                                      <p:cBhvr>
                                        <p:cTn id="74" dur="4000" fill="hold"/>
                                        <p:tgtEl>
                                          <p:spTgt spid="38914">
                                            <p:txEl>
                                              <p:pRg st="5" end="5"/>
                                            </p:txEl>
                                          </p:spTgt>
                                        </p:tgtEl>
                                        <p:attrNameLst>
                                          <p:attrName>ppt_y</p:attrName>
                                        </p:attrNameLst>
                                      </p:cBhvr>
                                      <p:tavLst>
                                        <p:tav tm="0">
                                          <p:val>
                                            <p:strVal val="#ppt_y+.1"/>
                                          </p:val>
                                        </p:tav>
                                        <p:tav tm="100000">
                                          <p:val>
                                            <p:strVal val="#ppt_y"/>
                                          </p:val>
                                        </p:tav>
                                      </p:tavLst>
                                    </p:anim>
                                  </p:childTnLst>
                                </p:cTn>
                              </p:par>
                            </p:childTnLst>
                          </p:cTn>
                        </p:par>
                        <p:par>
                          <p:cTn id="75" fill="hold" nodeType="afterGroup">
                            <p:stCondLst>
                              <p:cond delay="42500"/>
                            </p:stCondLst>
                            <p:childTnLst>
                              <p:par>
                                <p:cTn id="76" presetID="42" presetClass="entr" presetSubtype="0" fill="hold" grpId="0" nodeType="afterEffect">
                                  <p:stCondLst>
                                    <p:cond delay="0"/>
                                  </p:stCondLst>
                                  <p:childTnLst>
                                    <p:set>
                                      <p:cBhvr>
                                        <p:cTn id="77" dur="1" fill="hold">
                                          <p:stCondLst>
                                            <p:cond delay="0"/>
                                          </p:stCondLst>
                                        </p:cTn>
                                        <p:tgtEl>
                                          <p:spTgt spid="38914">
                                            <p:txEl>
                                              <p:pRg st="6" end="6"/>
                                            </p:txEl>
                                          </p:spTgt>
                                        </p:tgtEl>
                                        <p:attrNameLst>
                                          <p:attrName>style.visibility</p:attrName>
                                        </p:attrNameLst>
                                      </p:cBhvr>
                                      <p:to>
                                        <p:strVal val="visible"/>
                                      </p:to>
                                    </p:set>
                                    <p:animEffect transition="in" filter="fade">
                                      <p:cBhvr>
                                        <p:cTn id="78" dur="4000"/>
                                        <p:tgtEl>
                                          <p:spTgt spid="38914">
                                            <p:txEl>
                                              <p:pRg st="6" end="6"/>
                                            </p:txEl>
                                          </p:spTgt>
                                        </p:tgtEl>
                                      </p:cBhvr>
                                    </p:animEffect>
                                    <p:anim calcmode="lin" valueType="num">
                                      <p:cBhvr>
                                        <p:cTn id="79" dur="4000" fill="hold"/>
                                        <p:tgtEl>
                                          <p:spTgt spid="38914">
                                            <p:txEl>
                                              <p:pRg st="6" end="6"/>
                                            </p:txEl>
                                          </p:spTgt>
                                        </p:tgtEl>
                                        <p:attrNameLst>
                                          <p:attrName>ppt_x</p:attrName>
                                        </p:attrNameLst>
                                      </p:cBhvr>
                                      <p:tavLst>
                                        <p:tav tm="0">
                                          <p:val>
                                            <p:strVal val="#ppt_x"/>
                                          </p:val>
                                        </p:tav>
                                        <p:tav tm="100000">
                                          <p:val>
                                            <p:strVal val="#ppt_x"/>
                                          </p:val>
                                        </p:tav>
                                      </p:tavLst>
                                    </p:anim>
                                    <p:anim calcmode="lin" valueType="num">
                                      <p:cBhvr>
                                        <p:cTn id="80" dur="4000" fill="hold"/>
                                        <p:tgtEl>
                                          <p:spTgt spid="38914">
                                            <p:txEl>
                                              <p:pRg st="6" end="6"/>
                                            </p:txEl>
                                          </p:spTgt>
                                        </p:tgtEl>
                                        <p:attrNameLst>
                                          <p:attrName>ppt_y</p:attrName>
                                        </p:attrNameLst>
                                      </p:cBhvr>
                                      <p:tavLst>
                                        <p:tav tm="0">
                                          <p:val>
                                            <p:strVal val="#ppt_y+.1"/>
                                          </p:val>
                                        </p:tav>
                                        <p:tav tm="100000">
                                          <p:val>
                                            <p:strVal val="#ppt_y"/>
                                          </p:val>
                                        </p:tav>
                                      </p:tavLst>
                                    </p:anim>
                                  </p:childTnLst>
                                </p:cTn>
                              </p:par>
                            </p:childTnLst>
                          </p:cTn>
                        </p:par>
                        <p:par>
                          <p:cTn id="81" fill="hold" nodeType="afterGroup">
                            <p:stCondLst>
                              <p:cond delay="46500"/>
                            </p:stCondLst>
                            <p:childTnLst>
                              <p:par>
                                <p:cTn id="82" presetID="42" presetClass="entr" presetSubtype="0" fill="hold" grpId="0" nodeType="afterEffect">
                                  <p:stCondLst>
                                    <p:cond delay="1000"/>
                                  </p:stCondLst>
                                  <p:childTnLst>
                                    <p:set>
                                      <p:cBhvr>
                                        <p:cTn id="83" dur="1" fill="hold">
                                          <p:stCondLst>
                                            <p:cond delay="0"/>
                                          </p:stCondLst>
                                        </p:cTn>
                                        <p:tgtEl>
                                          <p:spTgt spid="38914">
                                            <p:txEl>
                                              <p:pRg st="7" end="7"/>
                                            </p:txEl>
                                          </p:spTgt>
                                        </p:tgtEl>
                                        <p:attrNameLst>
                                          <p:attrName>style.visibility</p:attrName>
                                        </p:attrNameLst>
                                      </p:cBhvr>
                                      <p:to>
                                        <p:strVal val="visible"/>
                                      </p:to>
                                    </p:set>
                                    <p:animEffect transition="in" filter="fade">
                                      <p:cBhvr>
                                        <p:cTn id="84" dur="4000"/>
                                        <p:tgtEl>
                                          <p:spTgt spid="38914">
                                            <p:txEl>
                                              <p:pRg st="7" end="7"/>
                                            </p:txEl>
                                          </p:spTgt>
                                        </p:tgtEl>
                                      </p:cBhvr>
                                    </p:animEffect>
                                    <p:anim calcmode="lin" valueType="num">
                                      <p:cBhvr>
                                        <p:cTn id="85" dur="4000" fill="hold"/>
                                        <p:tgtEl>
                                          <p:spTgt spid="38914">
                                            <p:txEl>
                                              <p:pRg st="7" end="7"/>
                                            </p:txEl>
                                          </p:spTgt>
                                        </p:tgtEl>
                                        <p:attrNameLst>
                                          <p:attrName>ppt_x</p:attrName>
                                        </p:attrNameLst>
                                      </p:cBhvr>
                                      <p:tavLst>
                                        <p:tav tm="0">
                                          <p:val>
                                            <p:strVal val="#ppt_x"/>
                                          </p:val>
                                        </p:tav>
                                        <p:tav tm="100000">
                                          <p:val>
                                            <p:strVal val="#ppt_x"/>
                                          </p:val>
                                        </p:tav>
                                      </p:tavLst>
                                    </p:anim>
                                    <p:anim calcmode="lin" valueType="num">
                                      <p:cBhvr>
                                        <p:cTn id="86" dur="4000" fill="hold"/>
                                        <p:tgtEl>
                                          <p:spTgt spid="38914">
                                            <p:txEl>
                                              <p:pRg st="7" end="7"/>
                                            </p:txEl>
                                          </p:spTgt>
                                        </p:tgtEl>
                                        <p:attrNameLst>
                                          <p:attrName>ppt_y</p:attrName>
                                        </p:attrNameLst>
                                      </p:cBhvr>
                                      <p:tavLst>
                                        <p:tav tm="0">
                                          <p:val>
                                            <p:strVal val="#ppt_y+.1"/>
                                          </p:val>
                                        </p:tav>
                                        <p:tav tm="100000">
                                          <p:val>
                                            <p:strVal val="#ppt_y"/>
                                          </p:val>
                                        </p:tav>
                                      </p:tavLst>
                                    </p:anim>
                                  </p:childTnLst>
                                </p:cTn>
                              </p:par>
                            </p:childTnLst>
                          </p:cTn>
                        </p:par>
                        <p:par>
                          <p:cTn id="87" fill="hold" nodeType="afterGroup">
                            <p:stCondLst>
                              <p:cond delay="51500"/>
                            </p:stCondLst>
                            <p:childTnLst>
                              <p:par>
                                <p:cTn id="88" presetID="42" presetClass="entr" presetSubtype="0" fill="hold" grpId="0" nodeType="afterEffect">
                                  <p:stCondLst>
                                    <p:cond delay="0"/>
                                  </p:stCondLst>
                                  <p:childTnLst>
                                    <p:set>
                                      <p:cBhvr>
                                        <p:cTn id="89" dur="1" fill="hold">
                                          <p:stCondLst>
                                            <p:cond delay="0"/>
                                          </p:stCondLst>
                                        </p:cTn>
                                        <p:tgtEl>
                                          <p:spTgt spid="38914">
                                            <p:txEl>
                                              <p:pRg st="8" end="8"/>
                                            </p:txEl>
                                          </p:spTgt>
                                        </p:tgtEl>
                                        <p:attrNameLst>
                                          <p:attrName>style.visibility</p:attrName>
                                        </p:attrNameLst>
                                      </p:cBhvr>
                                      <p:to>
                                        <p:strVal val="visible"/>
                                      </p:to>
                                    </p:set>
                                    <p:animEffect transition="in" filter="fade">
                                      <p:cBhvr>
                                        <p:cTn id="90" dur="4000"/>
                                        <p:tgtEl>
                                          <p:spTgt spid="38914">
                                            <p:txEl>
                                              <p:pRg st="8" end="8"/>
                                            </p:txEl>
                                          </p:spTgt>
                                        </p:tgtEl>
                                      </p:cBhvr>
                                    </p:animEffect>
                                    <p:anim calcmode="lin" valueType="num">
                                      <p:cBhvr>
                                        <p:cTn id="91" dur="4000" fill="hold"/>
                                        <p:tgtEl>
                                          <p:spTgt spid="38914">
                                            <p:txEl>
                                              <p:pRg st="8" end="8"/>
                                            </p:txEl>
                                          </p:spTgt>
                                        </p:tgtEl>
                                        <p:attrNameLst>
                                          <p:attrName>ppt_x</p:attrName>
                                        </p:attrNameLst>
                                      </p:cBhvr>
                                      <p:tavLst>
                                        <p:tav tm="0">
                                          <p:val>
                                            <p:strVal val="#ppt_x"/>
                                          </p:val>
                                        </p:tav>
                                        <p:tav tm="100000">
                                          <p:val>
                                            <p:strVal val="#ppt_x"/>
                                          </p:val>
                                        </p:tav>
                                      </p:tavLst>
                                    </p:anim>
                                    <p:anim calcmode="lin" valueType="num">
                                      <p:cBhvr>
                                        <p:cTn id="92" dur="4000" fill="hold"/>
                                        <p:tgtEl>
                                          <p:spTgt spid="38914">
                                            <p:txEl>
                                              <p:pRg st="8" end="8"/>
                                            </p:txEl>
                                          </p:spTgt>
                                        </p:tgtEl>
                                        <p:attrNameLst>
                                          <p:attrName>ppt_y</p:attrName>
                                        </p:attrNameLst>
                                      </p:cBhvr>
                                      <p:tavLst>
                                        <p:tav tm="0">
                                          <p:val>
                                            <p:strVal val="#ppt_y+.1"/>
                                          </p:val>
                                        </p:tav>
                                        <p:tav tm="100000">
                                          <p:val>
                                            <p:strVal val="#ppt_y"/>
                                          </p:val>
                                        </p:tav>
                                      </p:tavLst>
                                    </p:anim>
                                  </p:childTnLst>
                                </p:cTn>
                              </p:par>
                            </p:childTnLst>
                          </p:cTn>
                        </p:par>
                        <p:par>
                          <p:cTn id="93" fill="hold" nodeType="afterGroup">
                            <p:stCondLst>
                              <p:cond delay="55500"/>
                            </p:stCondLst>
                            <p:childTnLst>
                              <p:par>
                                <p:cTn id="94" presetID="1" presetClass="entr" presetSubtype="0" fill="hold" grpId="0" nodeType="afterEffect">
                                  <p:stCondLst>
                                    <p:cond delay="3000"/>
                                  </p:stCondLst>
                                  <p:childTnLst>
                                    <p:set>
                                      <p:cBhvr>
                                        <p:cTn id="95"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uild="p"/>
      <p:bldP spid="38915" grpId="0" build="p"/>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9938" name="1 Rectángulo"/>
          <p:cNvSpPr>
            <a:spLocks noChangeArrowheads="1"/>
          </p:cNvSpPr>
          <p:nvPr/>
        </p:nvSpPr>
        <p:spPr bwMode="auto">
          <a:xfrm>
            <a:off x="287338" y="188913"/>
            <a:ext cx="8605837" cy="327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esa tan lamentada invasión gringa en la que perdimos medio territorio,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todo mexicano la recuerda, pero casi ninguno conoce los pormenores.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Mientras los ejércitos invasores avanzaban por territorio nacional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nuestros líderes se peleaban entre si por el poder.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Dos Marianos eran los protagonistas políticos de la época; el presidente Mariano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Paredes, al mando del mejor ejército del que México había dispuesto en su historia,</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 en vez de defender a la nación de la invasión lo usó para conservar el poder.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El otro Mariano; Salas, estaba en la capital proclamando la monarquía.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Los yanquis desfilaban sin mucho disturbio a Palacio Nacional.</a:t>
            </a:r>
            <a:endParaRPr lang="es-MX" altLang="es-MX" sz="2000">
              <a:ea typeface="Times New Roman" pitchFamily="18" charset="0"/>
              <a:cs typeface="Tahoma" pitchFamily="34" charset="0"/>
            </a:endParaRPr>
          </a:p>
        </p:txBody>
      </p:sp>
      <p:sp>
        <p:nvSpPr>
          <p:cNvPr id="39939" name="2 Rectángulo"/>
          <p:cNvSpPr>
            <a:spLocks noChangeArrowheads="1"/>
          </p:cNvSpPr>
          <p:nvPr/>
        </p:nvSpPr>
        <p:spPr bwMode="auto">
          <a:xfrm>
            <a:off x="0" y="3573463"/>
            <a:ext cx="4716463"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en la famosa Revolución Mexicana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todos nuestros 'héroes'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se mataron entre sí.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Todos han pasado a la historia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como buenos y tienen sus nombres en oro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en el Congreso;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pero el héroe Carranza mató al héroe Zapata,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el héroe Obregón mató a los héroes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Villa y Carranza</a:t>
            </a:r>
            <a:endParaRPr lang="es-MX" altLang="es-MX" sz="2000">
              <a:ea typeface="Times New Roman" pitchFamily="18" charset="0"/>
              <a:cs typeface="Tahoma" pitchFamily="34" charset="0"/>
            </a:endParaRPr>
          </a:p>
        </p:txBody>
      </p:sp>
      <p:pic>
        <p:nvPicPr>
          <p:cNvPr id="130050" name="Picture 2" descr="C:\Users\capiA\Desktop\índice.jpg"/>
          <p:cNvPicPr>
            <a:picLocks noChangeAspect="1" noChangeArrowheads="1"/>
          </p:cNvPicPr>
          <p:nvPr/>
        </p:nvPicPr>
        <p:blipFill>
          <a:blip r:embed="rId3"/>
          <a:srcRect/>
          <a:stretch>
            <a:fillRect/>
          </a:stretch>
        </p:blipFill>
        <p:spPr bwMode="auto">
          <a:xfrm>
            <a:off x="4859338" y="3644900"/>
            <a:ext cx="4054475" cy="302418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4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2000" advTm="0">
        <p14:prism/>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9938">
                                            <p:txEl>
                                              <p:pRg st="0" end="0"/>
                                            </p:txEl>
                                          </p:spTgt>
                                        </p:tgtEl>
                                        <p:attrNameLst>
                                          <p:attrName>style.visibility</p:attrName>
                                        </p:attrNameLst>
                                      </p:cBhvr>
                                      <p:to>
                                        <p:strVal val="visible"/>
                                      </p:to>
                                    </p:set>
                                    <p:animEffect transition="in" filter="fade">
                                      <p:cBhvr>
                                        <p:cTn id="7" dur="4000"/>
                                        <p:tgtEl>
                                          <p:spTgt spid="39938">
                                            <p:txEl>
                                              <p:pRg st="0" end="0"/>
                                            </p:txEl>
                                          </p:spTgt>
                                        </p:tgtEl>
                                      </p:cBhvr>
                                    </p:animEffect>
                                    <p:anim calcmode="lin" valueType="num">
                                      <p:cBhvr>
                                        <p:cTn id="8" dur="4000" fill="hold"/>
                                        <p:tgtEl>
                                          <p:spTgt spid="39938">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39938">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39938">
                                            <p:txEl>
                                              <p:pRg st="1" end="1"/>
                                            </p:txEl>
                                          </p:spTgt>
                                        </p:tgtEl>
                                        <p:attrNameLst>
                                          <p:attrName>style.visibility</p:attrName>
                                        </p:attrNameLst>
                                      </p:cBhvr>
                                      <p:to>
                                        <p:strVal val="visible"/>
                                      </p:to>
                                    </p:set>
                                    <p:animEffect transition="in" filter="fade">
                                      <p:cBhvr>
                                        <p:cTn id="13" dur="4000"/>
                                        <p:tgtEl>
                                          <p:spTgt spid="39938">
                                            <p:txEl>
                                              <p:pRg st="1" end="1"/>
                                            </p:txEl>
                                          </p:spTgt>
                                        </p:tgtEl>
                                      </p:cBhvr>
                                    </p:animEffect>
                                    <p:anim calcmode="lin" valueType="num">
                                      <p:cBhvr>
                                        <p:cTn id="14" dur="4000" fill="hold"/>
                                        <p:tgtEl>
                                          <p:spTgt spid="39938">
                                            <p:txEl>
                                              <p:pRg st="1" end="1"/>
                                            </p:txEl>
                                          </p:spTgt>
                                        </p:tgtEl>
                                        <p:attrNameLst>
                                          <p:attrName>ppt_x</p:attrName>
                                        </p:attrNameLst>
                                      </p:cBhvr>
                                      <p:tavLst>
                                        <p:tav tm="0">
                                          <p:val>
                                            <p:strVal val="#ppt_x"/>
                                          </p:val>
                                        </p:tav>
                                        <p:tav tm="100000">
                                          <p:val>
                                            <p:strVal val="#ppt_x"/>
                                          </p:val>
                                        </p:tav>
                                      </p:tavLst>
                                    </p:anim>
                                    <p:anim calcmode="lin" valueType="num">
                                      <p:cBhvr>
                                        <p:cTn id="15" dur="4000" fill="hold"/>
                                        <p:tgtEl>
                                          <p:spTgt spid="39938">
                                            <p:txEl>
                                              <p:pRg st="1" end="1"/>
                                            </p:txEl>
                                          </p:spTgt>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8000"/>
                            </p:stCondLst>
                            <p:childTnLst>
                              <p:par>
                                <p:cTn id="17" presetID="42" presetClass="entr" presetSubtype="0" fill="hold" grpId="0" nodeType="afterEffect">
                                  <p:stCondLst>
                                    <p:cond delay="1000"/>
                                  </p:stCondLst>
                                  <p:childTnLst>
                                    <p:set>
                                      <p:cBhvr>
                                        <p:cTn id="18" dur="1" fill="hold">
                                          <p:stCondLst>
                                            <p:cond delay="0"/>
                                          </p:stCondLst>
                                        </p:cTn>
                                        <p:tgtEl>
                                          <p:spTgt spid="39938">
                                            <p:txEl>
                                              <p:pRg st="2" end="2"/>
                                            </p:txEl>
                                          </p:spTgt>
                                        </p:tgtEl>
                                        <p:attrNameLst>
                                          <p:attrName>style.visibility</p:attrName>
                                        </p:attrNameLst>
                                      </p:cBhvr>
                                      <p:to>
                                        <p:strVal val="visible"/>
                                      </p:to>
                                    </p:set>
                                    <p:animEffect transition="in" filter="fade">
                                      <p:cBhvr>
                                        <p:cTn id="19" dur="4000"/>
                                        <p:tgtEl>
                                          <p:spTgt spid="39938">
                                            <p:txEl>
                                              <p:pRg st="2" end="2"/>
                                            </p:txEl>
                                          </p:spTgt>
                                        </p:tgtEl>
                                      </p:cBhvr>
                                    </p:animEffect>
                                    <p:anim calcmode="lin" valueType="num">
                                      <p:cBhvr>
                                        <p:cTn id="20" dur="4000" fill="hold"/>
                                        <p:tgtEl>
                                          <p:spTgt spid="39938">
                                            <p:txEl>
                                              <p:pRg st="2" end="2"/>
                                            </p:txEl>
                                          </p:spTgt>
                                        </p:tgtEl>
                                        <p:attrNameLst>
                                          <p:attrName>ppt_x</p:attrName>
                                        </p:attrNameLst>
                                      </p:cBhvr>
                                      <p:tavLst>
                                        <p:tav tm="0">
                                          <p:val>
                                            <p:strVal val="#ppt_x"/>
                                          </p:val>
                                        </p:tav>
                                        <p:tav tm="100000">
                                          <p:val>
                                            <p:strVal val="#ppt_x"/>
                                          </p:val>
                                        </p:tav>
                                      </p:tavLst>
                                    </p:anim>
                                    <p:anim calcmode="lin" valueType="num">
                                      <p:cBhvr>
                                        <p:cTn id="21" dur="4000" fill="hold"/>
                                        <p:tgtEl>
                                          <p:spTgt spid="39938">
                                            <p:txEl>
                                              <p:pRg st="2" end="2"/>
                                            </p:txEl>
                                          </p:spTgt>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13000"/>
                            </p:stCondLst>
                            <p:childTnLst>
                              <p:par>
                                <p:cTn id="23" presetID="42" presetClass="entr" presetSubtype="0" fill="hold" grpId="0" nodeType="afterEffect">
                                  <p:stCondLst>
                                    <p:cond delay="0"/>
                                  </p:stCondLst>
                                  <p:childTnLst>
                                    <p:set>
                                      <p:cBhvr>
                                        <p:cTn id="24" dur="1" fill="hold">
                                          <p:stCondLst>
                                            <p:cond delay="0"/>
                                          </p:stCondLst>
                                        </p:cTn>
                                        <p:tgtEl>
                                          <p:spTgt spid="39938">
                                            <p:txEl>
                                              <p:pRg st="3" end="3"/>
                                            </p:txEl>
                                          </p:spTgt>
                                        </p:tgtEl>
                                        <p:attrNameLst>
                                          <p:attrName>style.visibility</p:attrName>
                                        </p:attrNameLst>
                                      </p:cBhvr>
                                      <p:to>
                                        <p:strVal val="visible"/>
                                      </p:to>
                                    </p:set>
                                    <p:animEffect transition="in" filter="fade">
                                      <p:cBhvr>
                                        <p:cTn id="25" dur="4000"/>
                                        <p:tgtEl>
                                          <p:spTgt spid="39938">
                                            <p:txEl>
                                              <p:pRg st="3" end="3"/>
                                            </p:txEl>
                                          </p:spTgt>
                                        </p:tgtEl>
                                      </p:cBhvr>
                                    </p:animEffect>
                                    <p:anim calcmode="lin" valueType="num">
                                      <p:cBhvr>
                                        <p:cTn id="26" dur="4000" fill="hold"/>
                                        <p:tgtEl>
                                          <p:spTgt spid="39938">
                                            <p:txEl>
                                              <p:pRg st="3" end="3"/>
                                            </p:txEl>
                                          </p:spTgt>
                                        </p:tgtEl>
                                        <p:attrNameLst>
                                          <p:attrName>ppt_x</p:attrName>
                                        </p:attrNameLst>
                                      </p:cBhvr>
                                      <p:tavLst>
                                        <p:tav tm="0">
                                          <p:val>
                                            <p:strVal val="#ppt_x"/>
                                          </p:val>
                                        </p:tav>
                                        <p:tav tm="100000">
                                          <p:val>
                                            <p:strVal val="#ppt_x"/>
                                          </p:val>
                                        </p:tav>
                                      </p:tavLst>
                                    </p:anim>
                                    <p:anim calcmode="lin" valueType="num">
                                      <p:cBhvr>
                                        <p:cTn id="27" dur="4000" fill="hold"/>
                                        <p:tgtEl>
                                          <p:spTgt spid="39938">
                                            <p:txEl>
                                              <p:pRg st="3" end="3"/>
                                            </p:txEl>
                                          </p:spTgt>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17000"/>
                            </p:stCondLst>
                            <p:childTnLst>
                              <p:par>
                                <p:cTn id="29" presetID="42" presetClass="entr" presetSubtype="0" fill="hold" grpId="0" nodeType="afterEffect">
                                  <p:stCondLst>
                                    <p:cond delay="1000"/>
                                  </p:stCondLst>
                                  <p:childTnLst>
                                    <p:set>
                                      <p:cBhvr>
                                        <p:cTn id="30" dur="1" fill="hold">
                                          <p:stCondLst>
                                            <p:cond delay="0"/>
                                          </p:stCondLst>
                                        </p:cTn>
                                        <p:tgtEl>
                                          <p:spTgt spid="39938">
                                            <p:txEl>
                                              <p:pRg st="4" end="4"/>
                                            </p:txEl>
                                          </p:spTgt>
                                        </p:tgtEl>
                                        <p:attrNameLst>
                                          <p:attrName>style.visibility</p:attrName>
                                        </p:attrNameLst>
                                      </p:cBhvr>
                                      <p:to>
                                        <p:strVal val="visible"/>
                                      </p:to>
                                    </p:set>
                                    <p:animEffect transition="in" filter="fade">
                                      <p:cBhvr>
                                        <p:cTn id="31" dur="4000"/>
                                        <p:tgtEl>
                                          <p:spTgt spid="39938">
                                            <p:txEl>
                                              <p:pRg st="4" end="4"/>
                                            </p:txEl>
                                          </p:spTgt>
                                        </p:tgtEl>
                                      </p:cBhvr>
                                    </p:animEffect>
                                    <p:anim calcmode="lin" valueType="num">
                                      <p:cBhvr>
                                        <p:cTn id="32" dur="4000" fill="hold"/>
                                        <p:tgtEl>
                                          <p:spTgt spid="39938">
                                            <p:txEl>
                                              <p:pRg st="4" end="4"/>
                                            </p:txEl>
                                          </p:spTgt>
                                        </p:tgtEl>
                                        <p:attrNameLst>
                                          <p:attrName>ppt_x</p:attrName>
                                        </p:attrNameLst>
                                      </p:cBhvr>
                                      <p:tavLst>
                                        <p:tav tm="0">
                                          <p:val>
                                            <p:strVal val="#ppt_x"/>
                                          </p:val>
                                        </p:tav>
                                        <p:tav tm="100000">
                                          <p:val>
                                            <p:strVal val="#ppt_x"/>
                                          </p:val>
                                        </p:tav>
                                      </p:tavLst>
                                    </p:anim>
                                    <p:anim calcmode="lin" valueType="num">
                                      <p:cBhvr>
                                        <p:cTn id="33" dur="4000" fill="hold"/>
                                        <p:tgtEl>
                                          <p:spTgt spid="39938">
                                            <p:txEl>
                                              <p:pRg st="4" end="4"/>
                                            </p:txEl>
                                          </p:spTgt>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22000"/>
                            </p:stCondLst>
                            <p:childTnLst>
                              <p:par>
                                <p:cTn id="35" presetID="42" presetClass="entr" presetSubtype="0" fill="hold" grpId="0" nodeType="afterEffect">
                                  <p:stCondLst>
                                    <p:cond delay="0"/>
                                  </p:stCondLst>
                                  <p:childTnLst>
                                    <p:set>
                                      <p:cBhvr>
                                        <p:cTn id="36" dur="1" fill="hold">
                                          <p:stCondLst>
                                            <p:cond delay="0"/>
                                          </p:stCondLst>
                                        </p:cTn>
                                        <p:tgtEl>
                                          <p:spTgt spid="39938">
                                            <p:txEl>
                                              <p:pRg st="5" end="5"/>
                                            </p:txEl>
                                          </p:spTgt>
                                        </p:tgtEl>
                                        <p:attrNameLst>
                                          <p:attrName>style.visibility</p:attrName>
                                        </p:attrNameLst>
                                      </p:cBhvr>
                                      <p:to>
                                        <p:strVal val="visible"/>
                                      </p:to>
                                    </p:set>
                                    <p:animEffect transition="in" filter="fade">
                                      <p:cBhvr>
                                        <p:cTn id="37" dur="4000"/>
                                        <p:tgtEl>
                                          <p:spTgt spid="39938">
                                            <p:txEl>
                                              <p:pRg st="5" end="5"/>
                                            </p:txEl>
                                          </p:spTgt>
                                        </p:tgtEl>
                                      </p:cBhvr>
                                    </p:animEffect>
                                    <p:anim calcmode="lin" valueType="num">
                                      <p:cBhvr>
                                        <p:cTn id="38" dur="4000" fill="hold"/>
                                        <p:tgtEl>
                                          <p:spTgt spid="39938">
                                            <p:txEl>
                                              <p:pRg st="5" end="5"/>
                                            </p:txEl>
                                          </p:spTgt>
                                        </p:tgtEl>
                                        <p:attrNameLst>
                                          <p:attrName>ppt_x</p:attrName>
                                        </p:attrNameLst>
                                      </p:cBhvr>
                                      <p:tavLst>
                                        <p:tav tm="0">
                                          <p:val>
                                            <p:strVal val="#ppt_x"/>
                                          </p:val>
                                        </p:tav>
                                        <p:tav tm="100000">
                                          <p:val>
                                            <p:strVal val="#ppt_x"/>
                                          </p:val>
                                        </p:tav>
                                      </p:tavLst>
                                    </p:anim>
                                    <p:anim calcmode="lin" valueType="num">
                                      <p:cBhvr>
                                        <p:cTn id="39" dur="4000" fill="hold"/>
                                        <p:tgtEl>
                                          <p:spTgt spid="39938">
                                            <p:txEl>
                                              <p:pRg st="5" end="5"/>
                                            </p:txEl>
                                          </p:spTgt>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26000"/>
                            </p:stCondLst>
                            <p:childTnLst>
                              <p:par>
                                <p:cTn id="41" presetID="42" presetClass="entr" presetSubtype="0" fill="hold" grpId="0" nodeType="afterEffect">
                                  <p:stCondLst>
                                    <p:cond delay="0"/>
                                  </p:stCondLst>
                                  <p:childTnLst>
                                    <p:set>
                                      <p:cBhvr>
                                        <p:cTn id="42" dur="1" fill="hold">
                                          <p:stCondLst>
                                            <p:cond delay="0"/>
                                          </p:stCondLst>
                                        </p:cTn>
                                        <p:tgtEl>
                                          <p:spTgt spid="39938">
                                            <p:txEl>
                                              <p:pRg st="6" end="6"/>
                                            </p:txEl>
                                          </p:spTgt>
                                        </p:tgtEl>
                                        <p:attrNameLst>
                                          <p:attrName>style.visibility</p:attrName>
                                        </p:attrNameLst>
                                      </p:cBhvr>
                                      <p:to>
                                        <p:strVal val="visible"/>
                                      </p:to>
                                    </p:set>
                                    <p:animEffect transition="in" filter="fade">
                                      <p:cBhvr>
                                        <p:cTn id="43" dur="4000"/>
                                        <p:tgtEl>
                                          <p:spTgt spid="39938">
                                            <p:txEl>
                                              <p:pRg st="6" end="6"/>
                                            </p:txEl>
                                          </p:spTgt>
                                        </p:tgtEl>
                                      </p:cBhvr>
                                    </p:animEffect>
                                    <p:anim calcmode="lin" valueType="num">
                                      <p:cBhvr>
                                        <p:cTn id="44" dur="4000" fill="hold"/>
                                        <p:tgtEl>
                                          <p:spTgt spid="39938">
                                            <p:txEl>
                                              <p:pRg st="6" end="6"/>
                                            </p:txEl>
                                          </p:spTgt>
                                        </p:tgtEl>
                                        <p:attrNameLst>
                                          <p:attrName>ppt_x</p:attrName>
                                        </p:attrNameLst>
                                      </p:cBhvr>
                                      <p:tavLst>
                                        <p:tav tm="0">
                                          <p:val>
                                            <p:strVal val="#ppt_x"/>
                                          </p:val>
                                        </p:tav>
                                        <p:tav tm="100000">
                                          <p:val>
                                            <p:strVal val="#ppt_x"/>
                                          </p:val>
                                        </p:tav>
                                      </p:tavLst>
                                    </p:anim>
                                    <p:anim calcmode="lin" valueType="num">
                                      <p:cBhvr>
                                        <p:cTn id="45" dur="4000" fill="hold"/>
                                        <p:tgtEl>
                                          <p:spTgt spid="39938">
                                            <p:txEl>
                                              <p:pRg st="6" end="6"/>
                                            </p:txEl>
                                          </p:spTgt>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0000"/>
                            </p:stCondLst>
                            <p:childTnLst>
                              <p:par>
                                <p:cTn id="47" presetID="42" presetClass="entr" presetSubtype="0" fill="hold" grpId="0" nodeType="afterEffect">
                                  <p:stCondLst>
                                    <p:cond delay="1000"/>
                                  </p:stCondLst>
                                  <p:childTnLst>
                                    <p:set>
                                      <p:cBhvr>
                                        <p:cTn id="48" dur="1" fill="hold">
                                          <p:stCondLst>
                                            <p:cond delay="0"/>
                                          </p:stCondLst>
                                        </p:cTn>
                                        <p:tgtEl>
                                          <p:spTgt spid="39938">
                                            <p:txEl>
                                              <p:pRg st="7" end="7"/>
                                            </p:txEl>
                                          </p:spTgt>
                                        </p:tgtEl>
                                        <p:attrNameLst>
                                          <p:attrName>style.visibility</p:attrName>
                                        </p:attrNameLst>
                                      </p:cBhvr>
                                      <p:to>
                                        <p:strVal val="visible"/>
                                      </p:to>
                                    </p:set>
                                    <p:animEffect transition="in" filter="fade">
                                      <p:cBhvr>
                                        <p:cTn id="49" dur="4000"/>
                                        <p:tgtEl>
                                          <p:spTgt spid="39938">
                                            <p:txEl>
                                              <p:pRg st="7" end="7"/>
                                            </p:txEl>
                                          </p:spTgt>
                                        </p:tgtEl>
                                      </p:cBhvr>
                                    </p:animEffect>
                                    <p:anim calcmode="lin" valueType="num">
                                      <p:cBhvr>
                                        <p:cTn id="50" dur="4000" fill="hold"/>
                                        <p:tgtEl>
                                          <p:spTgt spid="39938">
                                            <p:txEl>
                                              <p:pRg st="7" end="7"/>
                                            </p:txEl>
                                          </p:spTgt>
                                        </p:tgtEl>
                                        <p:attrNameLst>
                                          <p:attrName>ppt_x</p:attrName>
                                        </p:attrNameLst>
                                      </p:cBhvr>
                                      <p:tavLst>
                                        <p:tav tm="0">
                                          <p:val>
                                            <p:strVal val="#ppt_x"/>
                                          </p:val>
                                        </p:tav>
                                        <p:tav tm="100000">
                                          <p:val>
                                            <p:strVal val="#ppt_x"/>
                                          </p:val>
                                        </p:tav>
                                      </p:tavLst>
                                    </p:anim>
                                    <p:anim calcmode="lin" valueType="num">
                                      <p:cBhvr>
                                        <p:cTn id="51" dur="4000" fill="hold"/>
                                        <p:tgtEl>
                                          <p:spTgt spid="39938">
                                            <p:txEl>
                                              <p:pRg st="7" end="7"/>
                                            </p:txEl>
                                          </p:spTgt>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35000"/>
                            </p:stCondLst>
                            <p:childTnLst>
                              <p:par>
                                <p:cTn id="53" presetID="42" presetClass="entr" presetSubtype="0" fill="hold" grpId="0" nodeType="afterEffect">
                                  <p:stCondLst>
                                    <p:cond delay="1000"/>
                                  </p:stCondLst>
                                  <p:childTnLst>
                                    <p:set>
                                      <p:cBhvr>
                                        <p:cTn id="54" dur="1" fill="hold">
                                          <p:stCondLst>
                                            <p:cond delay="0"/>
                                          </p:stCondLst>
                                        </p:cTn>
                                        <p:tgtEl>
                                          <p:spTgt spid="39938">
                                            <p:txEl>
                                              <p:pRg st="8" end="8"/>
                                            </p:txEl>
                                          </p:spTgt>
                                        </p:tgtEl>
                                        <p:attrNameLst>
                                          <p:attrName>style.visibility</p:attrName>
                                        </p:attrNameLst>
                                      </p:cBhvr>
                                      <p:to>
                                        <p:strVal val="visible"/>
                                      </p:to>
                                    </p:set>
                                    <p:animEffect transition="in" filter="fade">
                                      <p:cBhvr>
                                        <p:cTn id="55" dur="4000"/>
                                        <p:tgtEl>
                                          <p:spTgt spid="39938">
                                            <p:txEl>
                                              <p:pRg st="8" end="8"/>
                                            </p:txEl>
                                          </p:spTgt>
                                        </p:tgtEl>
                                      </p:cBhvr>
                                    </p:animEffect>
                                    <p:anim calcmode="lin" valueType="num">
                                      <p:cBhvr>
                                        <p:cTn id="56" dur="4000" fill="hold"/>
                                        <p:tgtEl>
                                          <p:spTgt spid="39938">
                                            <p:txEl>
                                              <p:pRg st="8" end="8"/>
                                            </p:txEl>
                                          </p:spTgt>
                                        </p:tgtEl>
                                        <p:attrNameLst>
                                          <p:attrName>ppt_x</p:attrName>
                                        </p:attrNameLst>
                                      </p:cBhvr>
                                      <p:tavLst>
                                        <p:tav tm="0">
                                          <p:val>
                                            <p:strVal val="#ppt_x"/>
                                          </p:val>
                                        </p:tav>
                                        <p:tav tm="100000">
                                          <p:val>
                                            <p:strVal val="#ppt_x"/>
                                          </p:val>
                                        </p:tav>
                                      </p:tavLst>
                                    </p:anim>
                                    <p:anim calcmode="lin" valueType="num">
                                      <p:cBhvr>
                                        <p:cTn id="57" dur="4000" fill="hold"/>
                                        <p:tgtEl>
                                          <p:spTgt spid="39938">
                                            <p:txEl>
                                              <p:pRg st="8" end="8"/>
                                            </p:txEl>
                                          </p:spTgt>
                                        </p:tgtEl>
                                        <p:attrNameLst>
                                          <p:attrName>ppt_y</p:attrName>
                                        </p:attrNameLst>
                                      </p:cBhvr>
                                      <p:tavLst>
                                        <p:tav tm="0">
                                          <p:val>
                                            <p:strVal val="#ppt_y+.1"/>
                                          </p:val>
                                        </p:tav>
                                        <p:tav tm="100000">
                                          <p:val>
                                            <p:strVal val="#ppt_y"/>
                                          </p:val>
                                        </p:tav>
                                      </p:tavLst>
                                    </p:anim>
                                  </p:childTnLst>
                                </p:cTn>
                              </p:par>
                            </p:childTnLst>
                          </p:cTn>
                        </p:par>
                        <p:par>
                          <p:cTn id="58" fill="hold" nodeType="afterGroup">
                            <p:stCondLst>
                              <p:cond delay="40000"/>
                            </p:stCondLst>
                            <p:childTnLst>
                              <p:par>
                                <p:cTn id="59" presetID="2" presetClass="entr" presetSubtype="2" fill="hold" nodeType="afterEffect">
                                  <p:stCondLst>
                                    <p:cond delay="0"/>
                                  </p:stCondLst>
                                  <p:childTnLst>
                                    <p:set>
                                      <p:cBhvr>
                                        <p:cTn id="60" dur="1" fill="hold">
                                          <p:stCondLst>
                                            <p:cond delay="0"/>
                                          </p:stCondLst>
                                        </p:cTn>
                                        <p:tgtEl>
                                          <p:spTgt spid="130050"/>
                                        </p:tgtEl>
                                        <p:attrNameLst>
                                          <p:attrName>style.visibility</p:attrName>
                                        </p:attrNameLst>
                                      </p:cBhvr>
                                      <p:to>
                                        <p:strVal val="visible"/>
                                      </p:to>
                                    </p:set>
                                    <p:anim calcmode="lin" valueType="num">
                                      <p:cBhvr additive="base">
                                        <p:cTn id="61" dur="10000" fill="hold"/>
                                        <p:tgtEl>
                                          <p:spTgt spid="130050"/>
                                        </p:tgtEl>
                                        <p:attrNameLst>
                                          <p:attrName>ppt_x</p:attrName>
                                        </p:attrNameLst>
                                      </p:cBhvr>
                                      <p:tavLst>
                                        <p:tav tm="0">
                                          <p:val>
                                            <p:strVal val="1+#ppt_w/2"/>
                                          </p:val>
                                        </p:tav>
                                        <p:tav tm="100000">
                                          <p:val>
                                            <p:strVal val="#ppt_x"/>
                                          </p:val>
                                        </p:tav>
                                      </p:tavLst>
                                    </p:anim>
                                    <p:anim calcmode="lin" valueType="num">
                                      <p:cBhvr additive="base">
                                        <p:cTn id="62" dur="10000" fill="hold"/>
                                        <p:tgtEl>
                                          <p:spTgt spid="130050"/>
                                        </p:tgtEl>
                                        <p:attrNameLst>
                                          <p:attrName>ppt_y</p:attrName>
                                        </p:attrNameLst>
                                      </p:cBhvr>
                                      <p:tavLst>
                                        <p:tav tm="0">
                                          <p:val>
                                            <p:strVal val="#ppt_y"/>
                                          </p:val>
                                        </p:tav>
                                        <p:tav tm="100000">
                                          <p:val>
                                            <p:strVal val="#ppt_y"/>
                                          </p:val>
                                        </p:tav>
                                      </p:tavLst>
                                    </p:anim>
                                  </p:childTnLst>
                                </p:cTn>
                              </p:par>
                              <p:par>
                                <p:cTn id="63" presetID="53" presetClass="entr" presetSubtype="16" fill="hold" nodeType="withEffect">
                                  <p:stCondLst>
                                    <p:cond delay="0"/>
                                  </p:stCondLst>
                                  <p:childTnLst>
                                    <p:set>
                                      <p:cBhvr>
                                        <p:cTn id="64" dur="1" fill="hold">
                                          <p:stCondLst>
                                            <p:cond delay="0"/>
                                          </p:stCondLst>
                                        </p:cTn>
                                        <p:tgtEl>
                                          <p:spTgt spid="130050"/>
                                        </p:tgtEl>
                                        <p:attrNameLst>
                                          <p:attrName>style.visibility</p:attrName>
                                        </p:attrNameLst>
                                      </p:cBhvr>
                                      <p:to>
                                        <p:strVal val="visible"/>
                                      </p:to>
                                    </p:set>
                                    <p:anim calcmode="lin" valueType="num">
                                      <p:cBhvr>
                                        <p:cTn id="65" dur="10000" fill="hold"/>
                                        <p:tgtEl>
                                          <p:spTgt spid="130050"/>
                                        </p:tgtEl>
                                        <p:attrNameLst>
                                          <p:attrName>ppt_w</p:attrName>
                                        </p:attrNameLst>
                                      </p:cBhvr>
                                      <p:tavLst>
                                        <p:tav tm="0">
                                          <p:val>
                                            <p:fltVal val="0"/>
                                          </p:val>
                                        </p:tav>
                                        <p:tav tm="100000">
                                          <p:val>
                                            <p:strVal val="#ppt_w"/>
                                          </p:val>
                                        </p:tav>
                                      </p:tavLst>
                                    </p:anim>
                                    <p:anim calcmode="lin" valueType="num">
                                      <p:cBhvr>
                                        <p:cTn id="66" dur="10000" fill="hold"/>
                                        <p:tgtEl>
                                          <p:spTgt spid="130050"/>
                                        </p:tgtEl>
                                        <p:attrNameLst>
                                          <p:attrName>ppt_h</p:attrName>
                                        </p:attrNameLst>
                                      </p:cBhvr>
                                      <p:tavLst>
                                        <p:tav tm="0">
                                          <p:val>
                                            <p:fltVal val="0"/>
                                          </p:val>
                                        </p:tav>
                                        <p:tav tm="100000">
                                          <p:val>
                                            <p:strVal val="#ppt_h"/>
                                          </p:val>
                                        </p:tav>
                                      </p:tavLst>
                                    </p:anim>
                                    <p:animEffect transition="in" filter="fade">
                                      <p:cBhvr>
                                        <p:cTn id="67" dur="10000"/>
                                        <p:tgtEl>
                                          <p:spTgt spid="130050"/>
                                        </p:tgtEl>
                                      </p:cBhvr>
                                    </p:animEffect>
                                  </p:childTnLst>
                                </p:cTn>
                              </p:par>
                              <p:par>
                                <p:cTn id="68" presetID="42" presetClass="entr" presetSubtype="0" fill="hold" grpId="0" nodeType="withEffect">
                                  <p:stCondLst>
                                    <p:cond delay="1000"/>
                                  </p:stCondLst>
                                  <p:childTnLst>
                                    <p:set>
                                      <p:cBhvr>
                                        <p:cTn id="69" dur="1" fill="hold">
                                          <p:stCondLst>
                                            <p:cond delay="0"/>
                                          </p:stCondLst>
                                        </p:cTn>
                                        <p:tgtEl>
                                          <p:spTgt spid="39939">
                                            <p:txEl>
                                              <p:pRg st="0" end="0"/>
                                            </p:txEl>
                                          </p:spTgt>
                                        </p:tgtEl>
                                        <p:attrNameLst>
                                          <p:attrName>style.visibility</p:attrName>
                                        </p:attrNameLst>
                                      </p:cBhvr>
                                      <p:to>
                                        <p:strVal val="visible"/>
                                      </p:to>
                                    </p:set>
                                    <p:animEffect transition="in" filter="fade">
                                      <p:cBhvr>
                                        <p:cTn id="70" dur="3000"/>
                                        <p:tgtEl>
                                          <p:spTgt spid="39939">
                                            <p:txEl>
                                              <p:pRg st="0" end="0"/>
                                            </p:txEl>
                                          </p:spTgt>
                                        </p:tgtEl>
                                      </p:cBhvr>
                                    </p:animEffect>
                                    <p:anim calcmode="lin" valueType="num">
                                      <p:cBhvr>
                                        <p:cTn id="71" dur="3000" fill="hold"/>
                                        <p:tgtEl>
                                          <p:spTgt spid="39939">
                                            <p:txEl>
                                              <p:pRg st="0" end="0"/>
                                            </p:txEl>
                                          </p:spTgt>
                                        </p:tgtEl>
                                        <p:attrNameLst>
                                          <p:attrName>ppt_x</p:attrName>
                                        </p:attrNameLst>
                                      </p:cBhvr>
                                      <p:tavLst>
                                        <p:tav tm="0">
                                          <p:val>
                                            <p:strVal val="#ppt_x"/>
                                          </p:val>
                                        </p:tav>
                                        <p:tav tm="100000">
                                          <p:val>
                                            <p:strVal val="#ppt_x"/>
                                          </p:val>
                                        </p:tav>
                                      </p:tavLst>
                                    </p:anim>
                                    <p:anim calcmode="lin" valueType="num">
                                      <p:cBhvr>
                                        <p:cTn id="72" dur="3000" fill="hold"/>
                                        <p:tgtEl>
                                          <p:spTgt spid="39939">
                                            <p:txEl>
                                              <p:pRg st="0" end="0"/>
                                            </p:txEl>
                                          </p:spTgt>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3750"/>
                                  </p:stCondLst>
                                  <p:childTnLst>
                                    <p:set>
                                      <p:cBhvr>
                                        <p:cTn id="74" dur="1" fill="hold">
                                          <p:stCondLst>
                                            <p:cond delay="0"/>
                                          </p:stCondLst>
                                        </p:cTn>
                                        <p:tgtEl>
                                          <p:spTgt spid="39939">
                                            <p:txEl>
                                              <p:pRg st="1" end="1"/>
                                            </p:txEl>
                                          </p:spTgt>
                                        </p:tgtEl>
                                        <p:attrNameLst>
                                          <p:attrName>style.visibility</p:attrName>
                                        </p:attrNameLst>
                                      </p:cBhvr>
                                      <p:to>
                                        <p:strVal val="visible"/>
                                      </p:to>
                                    </p:set>
                                    <p:animEffect transition="in" filter="fade">
                                      <p:cBhvr>
                                        <p:cTn id="75" dur="3000"/>
                                        <p:tgtEl>
                                          <p:spTgt spid="39939">
                                            <p:txEl>
                                              <p:pRg st="1" end="1"/>
                                            </p:txEl>
                                          </p:spTgt>
                                        </p:tgtEl>
                                      </p:cBhvr>
                                    </p:animEffect>
                                    <p:anim calcmode="lin" valueType="num">
                                      <p:cBhvr>
                                        <p:cTn id="76" dur="3000" fill="hold"/>
                                        <p:tgtEl>
                                          <p:spTgt spid="39939">
                                            <p:txEl>
                                              <p:pRg st="1" end="1"/>
                                            </p:txEl>
                                          </p:spTgt>
                                        </p:tgtEl>
                                        <p:attrNameLst>
                                          <p:attrName>ppt_x</p:attrName>
                                        </p:attrNameLst>
                                      </p:cBhvr>
                                      <p:tavLst>
                                        <p:tav tm="0">
                                          <p:val>
                                            <p:strVal val="#ppt_x"/>
                                          </p:val>
                                        </p:tav>
                                        <p:tav tm="100000">
                                          <p:val>
                                            <p:strVal val="#ppt_x"/>
                                          </p:val>
                                        </p:tav>
                                      </p:tavLst>
                                    </p:anim>
                                    <p:anim calcmode="lin" valueType="num">
                                      <p:cBhvr>
                                        <p:cTn id="77" dur="3000" fill="hold"/>
                                        <p:tgtEl>
                                          <p:spTgt spid="39939">
                                            <p:txEl>
                                              <p:pRg st="1" end="1"/>
                                            </p:txEl>
                                          </p:spTgt>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6500"/>
                                  </p:stCondLst>
                                  <p:childTnLst>
                                    <p:set>
                                      <p:cBhvr>
                                        <p:cTn id="79" dur="1" fill="hold">
                                          <p:stCondLst>
                                            <p:cond delay="0"/>
                                          </p:stCondLst>
                                        </p:cTn>
                                        <p:tgtEl>
                                          <p:spTgt spid="39939">
                                            <p:txEl>
                                              <p:pRg st="2" end="2"/>
                                            </p:txEl>
                                          </p:spTgt>
                                        </p:tgtEl>
                                        <p:attrNameLst>
                                          <p:attrName>style.visibility</p:attrName>
                                        </p:attrNameLst>
                                      </p:cBhvr>
                                      <p:to>
                                        <p:strVal val="visible"/>
                                      </p:to>
                                    </p:set>
                                    <p:animEffect transition="in" filter="fade">
                                      <p:cBhvr>
                                        <p:cTn id="80" dur="3000"/>
                                        <p:tgtEl>
                                          <p:spTgt spid="39939">
                                            <p:txEl>
                                              <p:pRg st="2" end="2"/>
                                            </p:txEl>
                                          </p:spTgt>
                                        </p:tgtEl>
                                      </p:cBhvr>
                                    </p:animEffect>
                                    <p:anim calcmode="lin" valueType="num">
                                      <p:cBhvr>
                                        <p:cTn id="81" dur="3000" fill="hold"/>
                                        <p:tgtEl>
                                          <p:spTgt spid="39939">
                                            <p:txEl>
                                              <p:pRg st="2" end="2"/>
                                            </p:txEl>
                                          </p:spTgt>
                                        </p:tgtEl>
                                        <p:attrNameLst>
                                          <p:attrName>ppt_x</p:attrName>
                                        </p:attrNameLst>
                                      </p:cBhvr>
                                      <p:tavLst>
                                        <p:tav tm="0">
                                          <p:val>
                                            <p:strVal val="#ppt_x"/>
                                          </p:val>
                                        </p:tav>
                                        <p:tav tm="100000">
                                          <p:val>
                                            <p:strVal val="#ppt_x"/>
                                          </p:val>
                                        </p:tav>
                                      </p:tavLst>
                                    </p:anim>
                                    <p:anim calcmode="lin" valueType="num">
                                      <p:cBhvr>
                                        <p:cTn id="82" dur="3000" fill="hold"/>
                                        <p:tgtEl>
                                          <p:spTgt spid="39939">
                                            <p:txEl>
                                              <p:pRg st="2" end="2"/>
                                            </p:txEl>
                                          </p:spTgt>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10500"/>
                                  </p:stCondLst>
                                  <p:childTnLst>
                                    <p:set>
                                      <p:cBhvr>
                                        <p:cTn id="84" dur="1" fill="hold">
                                          <p:stCondLst>
                                            <p:cond delay="0"/>
                                          </p:stCondLst>
                                        </p:cTn>
                                        <p:tgtEl>
                                          <p:spTgt spid="39939">
                                            <p:txEl>
                                              <p:pRg st="3" end="3"/>
                                            </p:txEl>
                                          </p:spTgt>
                                        </p:tgtEl>
                                        <p:attrNameLst>
                                          <p:attrName>style.visibility</p:attrName>
                                        </p:attrNameLst>
                                      </p:cBhvr>
                                      <p:to>
                                        <p:strVal val="visible"/>
                                      </p:to>
                                    </p:set>
                                    <p:animEffect transition="in" filter="fade">
                                      <p:cBhvr>
                                        <p:cTn id="85" dur="3000"/>
                                        <p:tgtEl>
                                          <p:spTgt spid="39939">
                                            <p:txEl>
                                              <p:pRg st="3" end="3"/>
                                            </p:txEl>
                                          </p:spTgt>
                                        </p:tgtEl>
                                      </p:cBhvr>
                                    </p:animEffect>
                                    <p:anim calcmode="lin" valueType="num">
                                      <p:cBhvr>
                                        <p:cTn id="86" dur="3000" fill="hold"/>
                                        <p:tgtEl>
                                          <p:spTgt spid="39939">
                                            <p:txEl>
                                              <p:pRg st="3" end="3"/>
                                            </p:txEl>
                                          </p:spTgt>
                                        </p:tgtEl>
                                        <p:attrNameLst>
                                          <p:attrName>ppt_x</p:attrName>
                                        </p:attrNameLst>
                                      </p:cBhvr>
                                      <p:tavLst>
                                        <p:tav tm="0">
                                          <p:val>
                                            <p:strVal val="#ppt_x"/>
                                          </p:val>
                                        </p:tav>
                                        <p:tav tm="100000">
                                          <p:val>
                                            <p:strVal val="#ppt_x"/>
                                          </p:val>
                                        </p:tav>
                                      </p:tavLst>
                                    </p:anim>
                                    <p:anim calcmode="lin" valueType="num">
                                      <p:cBhvr>
                                        <p:cTn id="87" dur="3000" fill="hold"/>
                                        <p:tgtEl>
                                          <p:spTgt spid="39939">
                                            <p:txEl>
                                              <p:pRg st="3" end="3"/>
                                            </p:txEl>
                                          </p:spTgt>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13250"/>
                                  </p:stCondLst>
                                  <p:childTnLst>
                                    <p:set>
                                      <p:cBhvr>
                                        <p:cTn id="89" dur="1" fill="hold">
                                          <p:stCondLst>
                                            <p:cond delay="0"/>
                                          </p:stCondLst>
                                        </p:cTn>
                                        <p:tgtEl>
                                          <p:spTgt spid="39939">
                                            <p:txEl>
                                              <p:pRg st="4" end="4"/>
                                            </p:txEl>
                                          </p:spTgt>
                                        </p:tgtEl>
                                        <p:attrNameLst>
                                          <p:attrName>style.visibility</p:attrName>
                                        </p:attrNameLst>
                                      </p:cBhvr>
                                      <p:to>
                                        <p:strVal val="visible"/>
                                      </p:to>
                                    </p:set>
                                    <p:animEffect transition="in" filter="fade">
                                      <p:cBhvr>
                                        <p:cTn id="90" dur="3000"/>
                                        <p:tgtEl>
                                          <p:spTgt spid="39939">
                                            <p:txEl>
                                              <p:pRg st="4" end="4"/>
                                            </p:txEl>
                                          </p:spTgt>
                                        </p:tgtEl>
                                      </p:cBhvr>
                                    </p:animEffect>
                                    <p:anim calcmode="lin" valueType="num">
                                      <p:cBhvr>
                                        <p:cTn id="91" dur="3000" fill="hold"/>
                                        <p:tgtEl>
                                          <p:spTgt spid="39939">
                                            <p:txEl>
                                              <p:pRg st="4" end="4"/>
                                            </p:txEl>
                                          </p:spTgt>
                                        </p:tgtEl>
                                        <p:attrNameLst>
                                          <p:attrName>ppt_x</p:attrName>
                                        </p:attrNameLst>
                                      </p:cBhvr>
                                      <p:tavLst>
                                        <p:tav tm="0">
                                          <p:val>
                                            <p:strVal val="#ppt_x"/>
                                          </p:val>
                                        </p:tav>
                                        <p:tav tm="100000">
                                          <p:val>
                                            <p:strVal val="#ppt_x"/>
                                          </p:val>
                                        </p:tav>
                                      </p:tavLst>
                                    </p:anim>
                                    <p:anim calcmode="lin" valueType="num">
                                      <p:cBhvr>
                                        <p:cTn id="92" dur="3000" fill="hold"/>
                                        <p:tgtEl>
                                          <p:spTgt spid="39939">
                                            <p:txEl>
                                              <p:pRg st="4" end="4"/>
                                            </p:txEl>
                                          </p:spTgt>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16000"/>
                                  </p:stCondLst>
                                  <p:childTnLst>
                                    <p:set>
                                      <p:cBhvr>
                                        <p:cTn id="94" dur="1" fill="hold">
                                          <p:stCondLst>
                                            <p:cond delay="0"/>
                                          </p:stCondLst>
                                        </p:cTn>
                                        <p:tgtEl>
                                          <p:spTgt spid="39939">
                                            <p:txEl>
                                              <p:pRg st="5" end="5"/>
                                            </p:txEl>
                                          </p:spTgt>
                                        </p:tgtEl>
                                        <p:attrNameLst>
                                          <p:attrName>style.visibility</p:attrName>
                                        </p:attrNameLst>
                                      </p:cBhvr>
                                      <p:to>
                                        <p:strVal val="visible"/>
                                      </p:to>
                                    </p:set>
                                    <p:animEffect transition="in" filter="fade">
                                      <p:cBhvr>
                                        <p:cTn id="95" dur="3000"/>
                                        <p:tgtEl>
                                          <p:spTgt spid="39939">
                                            <p:txEl>
                                              <p:pRg st="5" end="5"/>
                                            </p:txEl>
                                          </p:spTgt>
                                        </p:tgtEl>
                                      </p:cBhvr>
                                    </p:animEffect>
                                    <p:anim calcmode="lin" valueType="num">
                                      <p:cBhvr>
                                        <p:cTn id="96" dur="3000" fill="hold"/>
                                        <p:tgtEl>
                                          <p:spTgt spid="39939">
                                            <p:txEl>
                                              <p:pRg st="5" end="5"/>
                                            </p:txEl>
                                          </p:spTgt>
                                        </p:tgtEl>
                                        <p:attrNameLst>
                                          <p:attrName>ppt_x</p:attrName>
                                        </p:attrNameLst>
                                      </p:cBhvr>
                                      <p:tavLst>
                                        <p:tav tm="0">
                                          <p:val>
                                            <p:strVal val="#ppt_x"/>
                                          </p:val>
                                        </p:tav>
                                        <p:tav tm="100000">
                                          <p:val>
                                            <p:strVal val="#ppt_x"/>
                                          </p:val>
                                        </p:tav>
                                      </p:tavLst>
                                    </p:anim>
                                    <p:anim calcmode="lin" valueType="num">
                                      <p:cBhvr>
                                        <p:cTn id="97" dur="3000" fill="hold"/>
                                        <p:tgtEl>
                                          <p:spTgt spid="39939">
                                            <p:txEl>
                                              <p:pRg st="5" end="5"/>
                                            </p:txEl>
                                          </p:spTgt>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18750"/>
                                  </p:stCondLst>
                                  <p:childTnLst>
                                    <p:set>
                                      <p:cBhvr>
                                        <p:cTn id="99" dur="1" fill="hold">
                                          <p:stCondLst>
                                            <p:cond delay="0"/>
                                          </p:stCondLst>
                                        </p:cTn>
                                        <p:tgtEl>
                                          <p:spTgt spid="39939">
                                            <p:txEl>
                                              <p:pRg st="6" end="6"/>
                                            </p:txEl>
                                          </p:spTgt>
                                        </p:tgtEl>
                                        <p:attrNameLst>
                                          <p:attrName>style.visibility</p:attrName>
                                        </p:attrNameLst>
                                      </p:cBhvr>
                                      <p:to>
                                        <p:strVal val="visible"/>
                                      </p:to>
                                    </p:set>
                                    <p:animEffect transition="in" filter="fade">
                                      <p:cBhvr>
                                        <p:cTn id="100" dur="3000"/>
                                        <p:tgtEl>
                                          <p:spTgt spid="39939">
                                            <p:txEl>
                                              <p:pRg st="6" end="6"/>
                                            </p:txEl>
                                          </p:spTgt>
                                        </p:tgtEl>
                                      </p:cBhvr>
                                    </p:animEffect>
                                    <p:anim calcmode="lin" valueType="num">
                                      <p:cBhvr>
                                        <p:cTn id="101" dur="3000" fill="hold"/>
                                        <p:tgtEl>
                                          <p:spTgt spid="39939">
                                            <p:txEl>
                                              <p:pRg st="6" end="6"/>
                                            </p:txEl>
                                          </p:spTgt>
                                        </p:tgtEl>
                                        <p:attrNameLst>
                                          <p:attrName>ppt_x</p:attrName>
                                        </p:attrNameLst>
                                      </p:cBhvr>
                                      <p:tavLst>
                                        <p:tav tm="0">
                                          <p:val>
                                            <p:strVal val="#ppt_x"/>
                                          </p:val>
                                        </p:tav>
                                        <p:tav tm="100000">
                                          <p:val>
                                            <p:strVal val="#ppt_x"/>
                                          </p:val>
                                        </p:tav>
                                      </p:tavLst>
                                    </p:anim>
                                    <p:anim calcmode="lin" valueType="num">
                                      <p:cBhvr>
                                        <p:cTn id="102" dur="3000" fill="hold"/>
                                        <p:tgtEl>
                                          <p:spTgt spid="39939">
                                            <p:txEl>
                                              <p:pRg st="6" end="6"/>
                                            </p:txEl>
                                          </p:spTgt>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21500"/>
                                  </p:stCondLst>
                                  <p:childTnLst>
                                    <p:set>
                                      <p:cBhvr>
                                        <p:cTn id="104" dur="1" fill="hold">
                                          <p:stCondLst>
                                            <p:cond delay="0"/>
                                          </p:stCondLst>
                                        </p:cTn>
                                        <p:tgtEl>
                                          <p:spTgt spid="39939">
                                            <p:txEl>
                                              <p:pRg st="7" end="7"/>
                                            </p:txEl>
                                          </p:spTgt>
                                        </p:tgtEl>
                                        <p:attrNameLst>
                                          <p:attrName>style.visibility</p:attrName>
                                        </p:attrNameLst>
                                      </p:cBhvr>
                                      <p:to>
                                        <p:strVal val="visible"/>
                                      </p:to>
                                    </p:set>
                                    <p:animEffect transition="in" filter="fade">
                                      <p:cBhvr>
                                        <p:cTn id="105" dur="3000"/>
                                        <p:tgtEl>
                                          <p:spTgt spid="39939">
                                            <p:txEl>
                                              <p:pRg st="7" end="7"/>
                                            </p:txEl>
                                          </p:spTgt>
                                        </p:tgtEl>
                                      </p:cBhvr>
                                    </p:animEffect>
                                    <p:anim calcmode="lin" valueType="num">
                                      <p:cBhvr>
                                        <p:cTn id="106" dur="3000" fill="hold"/>
                                        <p:tgtEl>
                                          <p:spTgt spid="39939">
                                            <p:txEl>
                                              <p:pRg st="7" end="7"/>
                                            </p:txEl>
                                          </p:spTgt>
                                        </p:tgtEl>
                                        <p:attrNameLst>
                                          <p:attrName>ppt_x</p:attrName>
                                        </p:attrNameLst>
                                      </p:cBhvr>
                                      <p:tavLst>
                                        <p:tav tm="0">
                                          <p:val>
                                            <p:strVal val="#ppt_x"/>
                                          </p:val>
                                        </p:tav>
                                        <p:tav tm="100000">
                                          <p:val>
                                            <p:strVal val="#ppt_x"/>
                                          </p:val>
                                        </p:tav>
                                      </p:tavLst>
                                    </p:anim>
                                    <p:anim calcmode="lin" valueType="num">
                                      <p:cBhvr>
                                        <p:cTn id="107" dur="3000" fill="hold"/>
                                        <p:tgtEl>
                                          <p:spTgt spid="39939">
                                            <p:txEl>
                                              <p:pRg st="7" end="7"/>
                                            </p:txEl>
                                          </p:spTgt>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24250"/>
                                  </p:stCondLst>
                                  <p:childTnLst>
                                    <p:set>
                                      <p:cBhvr>
                                        <p:cTn id="109" dur="1" fill="hold">
                                          <p:stCondLst>
                                            <p:cond delay="0"/>
                                          </p:stCondLst>
                                        </p:cTn>
                                        <p:tgtEl>
                                          <p:spTgt spid="39939">
                                            <p:txEl>
                                              <p:pRg st="8" end="8"/>
                                            </p:txEl>
                                          </p:spTgt>
                                        </p:tgtEl>
                                        <p:attrNameLst>
                                          <p:attrName>style.visibility</p:attrName>
                                        </p:attrNameLst>
                                      </p:cBhvr>
                                      <p:to>
                                        <p:strVal val="visible"/>
                                      </p:to>
                                    </p:set>
                                    <p:animEffect transition="in" filter="fade">
                                      <p:cBhvr>
                                        <p:cTn id="110" dur="3000"/>
                                        <p:tgtEl>
                                          <p:spTgt spid="39939">
                                            <p:txEl>
                                              <p:pRg st="8" end="8"/>
                                            </p:txEl>
                                          </p:spTgt>
                                        </p:tgtEl>
                                      </p:cBhvr>
                                    </p:animEffect>
                                    <p:anim calcmode="lin" valueType="num">
                                      <p:cBhvr>
                                        <p:cTn id="111" dur="3000" fill="hold"/>
                                        <p:tgtEl>
                                          <p:spTgt spid="39939">
                                            <p:txEl>
                                              <p:pRg st="8" end="8"/>
                                            </p:txEl>
                                          </p:spTgt>
                                        </p:tgtEl>
                                        <p:attrNameLst>
                                          <p:attrName>ppt_x</p:attrName>
                                        </p:attrNameLst>
                                      </p:cBhvr>
                                      <p:tavLst>
                                        <p:tav tm="0">
                                          <p:val>
                                            <p:strVal val="#ppt_x"/>
                                          </p:val>
                                        </p:tav>
                                        <p:tav tm="100000">
                                          <p:val>
                                            <p:strVal val="#ppt_x"/>
                                          </p:val>
                                        </p:tav>
                                      </p:tavLst>
                                    </p:anim>
                                    <p:anim calcmode="lin" valueType="num">
                                      <p:cBhvr>
                                        <p:cTn id="112" dur="3000" fill="hold"/>
                                        <p:tgtEl>
                                          <p:spTgt spid="39939">
                                            <p:txEl>
                                              <p:pRg st="8" end="8"/>
                                            </p:txEl>
                                          </p:spTgt>
                                        </p:tgtEl>
                                        <p:attrNameLst>
                                          <p:attrName>ppt_y</p:attrName>
                                        </p:attrNameLst>
                                      </p:cBhvr>
                                      <p:tavLst>
                                        <p:tav tm="0">
                                          <p:val>
                                            <p:strVal val="#ppt_y+.1"/>
                                          </p:val>
                                        </p:tav>
                                        <p:tav tm="100000">
                                          <p:val>
                                            <p:strVal val="#ppt_y"/>
                                          </p:val>
                                        </p:tav>
                                      </p:tavLst>
                                    </p:anim>
                                  </p:childTnLst>
                                </p:cTn>
                              </p:par>
                            </p:childTnLst>
                          </p:cTn>
                        </p:par>
                        <p:par>
                          <p:cTn id="113" fill="hold" nodeType="afterGroup">
                            <p:stCondLst>
                              <p:cond delay="67250"/>
                            </p:stCondLst>
                            <p:childTnLst>
                              <p:par>
                                <p:cTn id="114" presetID="1" presetClass="entr" presetSubtype="0" fill="hold" grpId="0" nodeType="afterEffect">
                                  <p:stCondLst>
                                    <p:cond delay="3000"/>
                                  </p:stCondLst>
                                  <p:childTnLst>
                                    <p:set>
                                      <p:cBhvr>
                                        <p:cTn id="115"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uild="p"/>
      <p:bldP spid="39939" grpId="0" build="p"/>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0965" name="Picture 5" descr="C:\Users\capiA\Desktop\Imagen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3354" y="3875088"/>
            <a:ext cx="2252662" cy="2243137"/>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pic>
        <p:nvPicPr>
          <p:cNvPr id="40964" name="Picture 4" descr="C:\Users\capiA\Desktop\Vicente_Fox_quezada.jpg"/>
          <p:cNvPicPr>
            <a:picLocks noChangeAspect="1" noChangeArrowheads="1"/>
          </p:cNvPicPr>
          <p:nvPr/>
        </p:nvPicPr>
        <p:blipFill>
          <a:blip r:embed="rId4"/>
          <a:srcRect/>
          <a:stretch>
            <a:fillRect/>
          </a:stretch>
        </p:blipFill>
        <p:spPr bwMode="auto">
          <a:xfrm>
            <a:off x="250825" y="3875088"/>
            <a:ext cx="1828800" cy="2505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0962" name="1 Rectángulo"/>
          <p:cNvSpPr>
            <a:spLocks noChangeArrowheads="1"/>
          </p:cNvSpPr>
          <p:nvPr/>
        </p:nvSpPr>
        <p:spPr bwMode="auto">
          <a:xfrm>
            <a:off x="0" y="260350"/>
            <a:ext cx="4589463"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el héroe Plutarco Elías Calles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mató al héroe Obregón.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Por cierto que el héroe Calles fue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expulsado del país por el héroe Cárdenas.</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El proyecto de Guerrero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era quitar a Victoria,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el proyecto de Bustamante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era quitar a Guerrero; </a:t>
            </a:r>
            <a:endParaRPr lang="es-MX" altLang="es-MX" sz="2000">
              <a:ea typeface="Times New Roman" pitchFamily="18" charset="0"/>
              <a:cs typeface="Tahoma" pitchFamily="34" charset="0"/>
            </a:endParaRPr>
          </a:p>
        </p:txBody>
      </p:sp>
      <p:sp>
        <p:nvSpPr>
          <p:cNvPr id="40963" name="2 Rectángulo"/>
          <p:cNvSpPr>
            <a:spLocks noChangeArrowheads="1"/>
          </p:cNvSpPr>
          <p:nvPr/>
        </p:nvSpPr>
        <p:spPr bwMode="auto">
          <a:xfrm>
            <a:off x="4589463" y="3141663"/>
            <a:ext cx="4572000" cy="363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el proyecto de Santa Anna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era quitar al que estuviera;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el de Juárez fue quitar a Santa Anna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el de Díaz quitar a Juárez.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Madero tuvo un proyecto: quitar a Díaz;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Obregón quitar a Carranza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Calles quitar a Obregón.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El proyecto de Fox era quitar al PRI...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El proyecto del ciudadano López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es quitar a Calderón.</a:t>
            </a:r>
            <a:endParaRPr lang="es-MX" altLang="es-MX" sz="2000">
              <a:ea typeface="Times New Roman" pitchFamily="18" charset="0"/>
              <a:cs typeface="Tahoma" pitchFamily="34" charset="0"/>
            </a:endParaRPr>
          </a:p>
        </p:txBody>
      </p:sp>
      <p:pic>
        <p:nvPicPr>
          <p:cNvPr id="40966" name="Picture 6" descr="C:\Users\capiA\Desktop\vicente-guerrero.jpg"/>
          <p:cNvPicPr>
            <a:picLocks noChangeAspect="1" noChangeArrowheads="1"/>
          </p:cNvPicPr>
          <p:nvPr/>
        </p:nvPicPr>
        <p:blipFill>
          <a:blip r:embed="rId5"/>
          <a:srcRect/>
          <a:stretch>
            <a:fillRect/>
          </a:stretch>
        </p:blipFill>
        <p:spPr bwMode="auto">
          <a:xfrm>
            <a:off x="4611688" y="307975"/>
            <a:ext cx="2263775" cy="28543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0967" name="Picture 7" descr="C:\Users\capiA\Desktop\gvictoria.jpg"/>
          <p:cNvPicPr>
            <a:picLocks noChangeAspect="1" noChangeArrowheads="1"/>
          </p:cNvPicPr>
          <p:nvPr/>
        </p:nvPicPr>
        <p:blipFill>
          <a:blip r:embed="rId6"/>
          <a:srcRect/>
          <a:stretch>
            <a:fillRect/>
          </a:stretch>
        </p:blipFill>
        <p:spPr bwMode="auto">
          <a:xfrm>
            <a:off x="7235825" y="279400"/>
            <a:ext cx="1530350" cy="29051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7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2000" advTm="0">
        <p14:gallery dir="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0962">
                                            <p:txEl>
                                              <p:pRg st="0" end="0"/>
                                            </p:txEl>
                                          </p:spTgt>
                                        </p:tgtEl>
                                        <p:attrNameLst>
                                          <p:attrName>style.visibility</p:attrName>
                                        </p:attrNameLst>
                                      </p:cBhvr>
                                      <p:to>
                                        <p:strVal val="visible"/>
                                      </p:to>
                                    </p:set>
                                    <p:animEffect transition="in" filter="fade">
                                      <p:cBhvr>
                                        <p:cTn id="7" dur="4000"/>
                                        <p:tgtEl>
                                          <p:spTgt spid="40962">
                                            <p:txEl>
                                              <p:pRg st="0" end="0"/>
                                            </p:txEl>
                                          </p:spTgt>
                                        </p:tgtEl>
                                      </p:cBhvr>
                                    </p:animEffect>
                                    <p:anim calcmode="lin" valueType="num">
                                      <p:cBhvr>
                                        <p:cTn id="8" dur="4000" fill="hold"/>
                                        <p:tgtEl>
                                          <p:spTgt spid="40962">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40962">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40962">
                                            <p:txEl>
                                              <p:pRg st="1" end="1"/>
                                            </p:txEl>
                                          </p:spTgt>
                                        </p:tgtEl>
                                        <p:attrNameLst>
                                          <p:attrName>style.visibility</p:attrName>
                                        </p:attrNameLst>
                                      </p:cBhvr>
                                      <p:to>
                                        <p:strVal val="visible"/>
                                      </p:to>
                                    </p:set>
                                    <p:animEffect transition="in" filter="fade">
                                      <p:cBhvr>
                                        <p:cTn id="13" dur="4000"/>
                                        <p:tgtEl>
                                          <p:spTgt spid="40962">
                                            <p:txEl>
                                              <p:pRg st="1" end="1"/>
                                            </p:txEl>
                                          </p:spTgt>
                                        </p:tgtEl>
                                      </p:cBhvr>
                                    </p:animEffect>
                                    <p:anim calcmode="lin" valueType="num">
                                      <p:cBhvr>
                                        <p:cTn id="14" dur="4000" fill="hold"/>
                                        <p:tgtEl>
                                          <p:spTgt spid="40962">
                                            <p:txEl>
                                              <p:pRg st="1" end="1"/>
                                            </p:txEl>
                                          </p:spTgt>
                                        </p:tgtEl>
                                        <p:attrNameLst>
                                          <p:attrName>ppt_x</p:attrName>
                                        </p:attrNameLst>
                                      </p:cBhvr>
                                      <p:tavLst>
                                        <p:tav tm="0">
                                          <p:val>
                                            <p:strVal val="#ppt_x"/>
                                          </p:val>
                                        </p:tav>
                                        <p:tav tm="100000">
                                          <p:val>
                                            <p:strVal val="#ppt_x"/>
                                          </p:val>
                                        </p:tav>
                                      </p:tavLst>
                                    </p:anim>
                                    <p:anim calcmode="lin" valueType="num">
                                      <p:cBhvr>
                                        <p:cTn id="15" dur="4000" fill="hold"/>
                                        <p:tgtEl>
                                          <p:spTgt spid="40962">
                                            <p:txEl>
                                              <p:pRg st="1" end="1"/>
                                            </p:txEl>
                                          </p:spTgt>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40962">
                                            <p:txEl>
                                              <p:pRg st="2" end="2"/>
                                            </p:txEl>
                                          </p:spTgt>
                                        </p:tgtEl>
                                        <p:attrNameLst>
                                          <p:attrName>style.visibility</p:attrName>
                                        </p:attrNameLst>
                                      </p:cBhvr>
                                      <p:to>
                                        <p:strVal val="visible"/>
                                      </p:to>
                                    </p:set>
                                    <p:animEffect transition="in" filter="fade">
                                      <p:cBhvr>
                                        <p:cTn id="19" dur="4000"/>
                                        <p:tgtEl>
                                          <p:spTgt spid="40962">
                                            <p:txEl>
                                              <p:pRg st="2" end="2"/>
                                            </p:txEl>
                                          </p:spTgt>
                                        </p:tgtEl>
                                      </p:cBhvr>
                                    </p:animEffect>
                                    <p:anim calcmode="lin" valueType="num">
                                      <p:cBhvr>
                                        <p:cTn id="20" dur="4000" fill="hold"/>
                                        <p:tgtEl>
                                          <p:spTgt spid="40962">
                                            <p:txEl>
                                              <p:pRg st="2" end="2"/>
                                            </p:txEl>
                                          </p:spTgt>
                                        </p:tgtEl>
                                        <p:attrNameLst>
                                          <p:attrName>ppt_x</p:attrName>
                                        </p:attrNameLst>
                                      </p:cBhvr>
                                      <p:tavLst>
                                        <p:tav tm="0">
                                          <p:val>
                                            <p:strVal val="#ppt_x"/>
                                          </p:val>
                                        </p:tav>
                                        <p:tav tm="100000">
                                          <p:val>
                                            <p:strVal val="#ppt_x"/>
                                          </p:val>
                                        </p:tav>
                                      </p:tavLst>
                                    </p:anim>
                                    <p:anim calcmode="lin" valueType="num">
                                      <p:cBhvr>
                                        <p:cTn id="21" dur="4000" fill="hold"/>
                                        <p:tgtEl>
                                          <p:spTgt spid="40962">
                                            <p:txEl>
                                              <p:pRg st="2" end="2"/>
                                            </p:txEl>
                                          </p:spTgt>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12000"/>
                            </p:stCondLst>
                            <p:childTnLst>
                              <p:par>
                                <p:cTn id="23" presetID="42" presetClass="entr" presetSubtype="0" fill="hold" grpId="0" nodeType="afterEffect">
                                  <p:stCondLst>
                                    <p:cond delay="0"/>
                                  </p:stCondLst>
                                  <p:childTnLst>
                                    <p:set>
                                      <p:cBhvr>
                                        <p:cTn id="24" dur="1" fill="hold">
                                          <p:stCondLst>
                                            <p:cond delay="0"/>
                                          </p:stCondLst>
                                        </p:cTn>
                                        <p:tgtEl>
                                          <p:spTgt spid="40962">
                                            <p:txEl>
                                              <p:pRg st="3" end="3"/>
                                            </p:txEl>
                                          </p:spTgt>
                                        </p:tgtEl>
                                        <p:attrNameLst>
                                          <p:attrName>style.visibility</p:attrName>
                                        </p:attrNameLst>
                                      </p:cBhvr>
                                      <p:to>
                                        <p:strVal val="visible"/>
                                      </p:to>
                                    </p:set>
                                    <p:animEffect transition="in" filter="fade">
                                      <p:cBhvr>
                                        <p:cTn id="25" dur="4000"/>
                                        <p:tgtEl>
                                          <p:spTgt spid="40962">
                                            <p:txEl>
                                              <p:pRg st="3" end="3"/>
                                            </p:txEl>
                                          </p:spTgt>
                                        </p:tgtEl>
                                      </p:cBhvr>
                                    </p:animEffect>
                                    <p:anim calcmode="lin" valueType="num">
                                      <p:cBhvr>
                                        <p:cTn id="26" dur="4000" fill="hold"/>
                                        <p:tgtEl>
                                          <p:spTgt spid="40962">
                                            <p:txEl>
                                              <p:pRg st="3" end="3"/>
                                            </p:txEl>
                                          </p:spTgt>
                                        </p:tgtEl>
                                        <p:attrNameLst>
                                          <p:attrName>ppt_x</p:attrName>
                                        </p:attrNameLst>
                                      </p:cBhvr>
                                      <p:tavLst>
                                        <p:tav tm="0">
                                          <p:val>
                                            <p:strVal val="#ppt_x"/>
                                          </p:val>
                                        </p:tav>
                                        <p:tav tm="100000">
                                          <p:val>
                                            <p:strVal val="#ppt_x"/>
                                          </p:val>
                                        </p:tav>
                                      </p:tavLst>
                                    </p:anim>
                                    <p:anim calcmode="lin" valueType="num">
                                      <p:cBhvr>
                                        <p:cTn id="27" dur="4000" fill="hold"/>
                                        <p:tgtEl>
                                          <p:spTgt spid="40962">
                                            <p:txEl>
                                              <p:pRg st="3" end="3"/>
                                            </p:txEl>
                                          </p:spTgt>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16000"/>
                            </p:stCondLst>
                            <p:childTnLst>
                              <p:par>
                                <p:cTn id="29" presetID="25" presetClass="entr" presetSubtype="0" fill="hold" nodeType="afterEffect">
                                  <p:stCondLst>
                                    <p:cond delay="0"/>
                                  </p:stCondLst>
                                  <p:childTnLst>
                                    <p:set>
                                      <p:cBhvr>
                                        <p:cTn id="30" dur="1" fill="hold">
                                          <p:stCondLst>
                                            <p:cond delay="0"/>
                                          </p:stCondLst>
                                        </p:cTn>
                                        <p:tgtEl>
                                          <p:spTgt spid="40966"/>
                                        </p:tgtEl>
                                        <p:attrNameLst>
                                          <p:attrName>style.visibility</p:attrName>
                                        </p:attrNameLst>
                                      </p:cBhvr>
                                      <p:to>
                                        <p:strVal val="visible"/>
                                      </p:to>
                                    </p:set>
                                    <p:anim calcmode="lin" valueType="num">
                                      <p:cBhvr>
                                        <p:cTn id="31" dur="7500" decel="50000" fill="hold">
                                          <p:stCondLst>
                                            <p:cond delay="0"/>
                                          </p:stCondLst>
                                        </p:cTn>
                                        <p:tgtEl>
                                          <p:spTgt spid="40966"/>
                                        </p:tgtEl>
                                        <p:attrNameLst>
                                          <p:attrName>style.rotation</p:attrName>
                                        </p:attrNameLst>
                                      </p:cBhvr>
                                      <p:tavLst>
                                        <p:tav tm="0">
                                          <p:val>
                                            <p:fltVal val="-90"/>
                                          </p:val>
                                        </p:tav>
                                        <p:tav tm="100000">
                                          <p:val>
                                            <p:fltVal val="0"/>
                                          </p:val>
                                        </p:tav>
                                      </p:tavLst>
                                    </p:anim>
                                    <p:anim calcmode="lin" valueType="num">
                                      <p:cBhvr>
                                        <p:cTn id="32" dur="7500" decel="50000" fill="hold">
                                          <p:stCondLst>
                                            <p:cond delay="0"/>
                                          </p:stCondLst>
                                        </p:cTn>
                                        <p:tgtEl>
                                          <p:spTgt spid="40966"/>
                                        </p:tgtEl>
                                        <p:attrNameLst>
                                          <p:attrName>ppt_w</p:attrName>
                                        </p:attrNameLst>
                                      </p:cBhvr>
                                      <p:tavLst>
                                        <p:tav tm="0">
                                          <p:val>
                                            <p:strVal val="#ppt_w"/>
                                          </p:val>
                                        </p:tav>
                                        <p:tav tm="100000">
                                          <p:val>
                                            <p:strVal val="#ppt_w*.05"/>
                                          </p:val>
                                        </p:tav>
                                      </p:tavLst>
                                    </p:anim>
                                    <p:anim calcmode="lin" valueType="num">
                                      <p:cBhvr>
                                        <p:cTn id="33" dur="7500" accel="50000" fill="hold">
                                          <p:stCondLst>
                                            <p:cond delay="7500"/>
                                          </p:stCondLst>
                                        </p:cTn>
                                        <p:tgtEl>
                                          <p:spTgt spid="40966"/>
                                        </p:tgtEl>
                                        <p:attrNameLst>
                                          <p:attrName>ppt_w</p:attrName>
                                        </p:attrNameLst>
                                      </p:cBhvr>
                                      <p:tavLst>
                                        <p:tav tm="0">
                                          <p:val>
                                            <p:strVal val="#ppt_w*.05"/>
                                          </p:val>
                                        </p:tav>
                                        <p:tav tm="100000">
                                          <p:val>
                                            <p:strVal val="#ppt_w"/>
                                          </p:val>
                                        </p:tav>
                                      </p:tavLst>
                                    </p:anim>
                                    <p:anim calcmode="lin" valueType="num">
                                      <p:cBhvr>
                                        <p:cTn id="34" dur="15000" fill="hold"/>
                                        <p:tgtEl>
                                          <p:spTgt spid="40966"/>
                                        </p:tgtEl>
                                        <p:attrNameLst>
                                          <p:attrName>ppt_h</p:attrName>
                                        </p:attrNameLst>
                                      </p:cBhvr>
                                      <p:tavLst>
                                        <p:tav tm="0">
                                          <p:val>
                                            <p:strVal val="#ppt_h"/>
                                          </p:val>
                                        </p:tav>
                                        <p:tav tm="100000">
                                          <p:val>
                                            <p:strVal val="#ppt_h"/>
                                          </p:val>
                                        </p:tav>
                                      </p:tavLst>
                                    </p:anim>
                                    <p:anim calcmode="lin" valueType="num">
                                      <p:cBhvr>
                                        <p:cTn id="35" dur="7500" decel="50000" fill="hold">
                                          <p:stCondLst>
                                            <p:cond delay="0"/>
                                          </p:stCondLst>
                                        </p:cTn>
                                        <p:tgtEl>
                                          <p:spTgt spid="40966"/>
                                        </p:tgtEl>
                                        <p:attrNameLst>
                                          <p:attrName>ppt_x</p:attrName>
                                        </p:attrNameLst>
                                      </p:cBhvr>
                                      <p:tavLst>
                                        <p:tav tm="0">
                                          <p:val>
                                            <p:strVal val="#ppt_x+.4"/>
                                          </p:val>
                                        </p:tav>
                                        <p:tav tm="100000">
                                          <p:val>
                                            <p:strVal val="#ppt_x"/>
                                          </p:val>
                                        </p:tav>
                                      </p:tavLst>
                                    </p:anim>
                                    <p:anim calcmode="lin" valueType="num">
                                      <p:cBhvr>
                                        <p:cTn id="36" dur="7500" decel="50000" fill="hold">
                                          <p:stCondLst>
                                            <p:cond delay="0"/>
                                          </p:stCondLst>
                                        </p:cTn>
                                        <p:tgtEl>
                                          <p:spTgt spid="40966"/>
                                        </p:tgtEl>
                                        <p:attrNameLst>
                                          <p:attrName>ppt_y</p:attrName>
                                        </p:attrNameLst>
                                      </p:cBhvr>
                                      <p:tavLst>
                                        <p:tav tm="0">
                                          <p:val>
                                            <p:strVal val="#ppt_y-.2"/>
                                          </p:val>
                                        </p:tav>
                                        <p:tav tm="100000">
                                          <p:val>
                                            <p:strVal val="#ppt_y+.1"/>
                                          </p:val>
                                        </p:tav>
                                      </p:tavLst>
                                    </p:anim>
                                    <p:anim calcmode="lin" valueType="num">
                                      <p:cBhvr>
                                        <p:cTn id="37" dur="7500" accel="50000" fill="hold">
                                          <p:stCondLst>
                                            <p:cond delay="7500"/>
                                          </p:stCondLst>
                                        </p:cTn>
                                        <p:tgtEl>
                                          <p:spTgt spid="40966"/>
                                        </p:tgtEl>
                                        <p:attrNameLst>
                                          <p:attrName>ppt_y</p:attrName>
                                        </p:attrNameLst>
                                      </p:cBhvr>
                                      <p:tavLst>
                                        <p:tav tm="0">
                                          <p:val>
                                            <p:strVal val="#ppt_y+.1"/>
                                          </p:val>
                                        </p:tav>
                                        <p:tav tm="100000">
                                          <p:val>
                                            <p:strVal val="#ppt_y"/>
                                          </p:val>
                                        </p:tav>
                                      </p:tavLst>
                                    </p:anim>
                                    <p:animEffect transition="in" filter="fade">
                                      <p:cBhvr>
                                        <p:cTn id="38" dur="15000" decel="50000">
                                          <p:stCondLst>
                                            <p:cond delay="0"/>
                                          </p:stCondLst>
                                        </p:cTn>
                                        <p:tgtEl>
                                          <p:spTgt spid="40966"/>
                                        </p:tgtEl>
                                      </p:cBhvr>
                                    </p:animEffect>
                                  </p:childTnLst>
                                </p:cTn>
                              </p:par>
                              <p:par>
                                <p:cTn id="39" presetID="52" presetClass="entr" presetSubtype="0" fill="hold" nodeType="withEffect">
                                  <p:stCondLst>
                                    <p:cond delay="0"/>
                                  </p:stCondLst>
                                  <p:childTnLst>
                                    <p:set>
                                      <p:cBhvr>
                                        <p:cTn id="40" dur="1" fill="hold">
                                          <p:stCondLst>
                                            <p:cond delay="0"/>
                                          </p:stCondLst>
                                        </p:cTn>
                                        <p:tgtEl>
                                          <p:spTgt spid="40967"/>
                                        </p:tgtEl>
                                        <p:attrNameLst>
                                          <p:attrName>style.visibility</p:attrName>
                                        </p:attrNameLst>
                                      </p:cBhvr>
                                      <p:to>
                                        <p:strVal val="visible"/>
                                      </p:to>
                                    </p:set>
                                    <p:animScale>
                                      <p:cBhvr>
                                        <p:cTn id="41" dur="15000" decel="50000" fill="hold">
                                          <p:stCondLst>
                                            <p:cond delay="0"/>
                                          </p:stCondLst>
                                        </p:cTn>
                                        <p:tgtEl>
                                          <p:spTgt spid="409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5000" decel="50000" fill="hold">
                                          <p:stCondLst>
                                            <p:cond delay="0"/>
                                          </p:stCondLst>
                                        </p:cTn>
                                        <p:tgtEl>
                                          <p:spTgt spid="40967"/>
                                        </p:tgtEl>
                                        <p:attrNameLst>
                                          <p:attrName>ppt_x</p:attrName>
                                          <p:attrName>ppt_y</p:attrName>
                                        </p:attrNameLst>
                                      </p:cBhvr>
                                    </p:animMotion>
                                    <p:animEffect transition="in" filter="fade">
                                      <p:cBhvr>
                                        <p:cTn id="43" dur="15000"/>
                                        <p:tgtEl>
                                          <p:spTgt spid="40967"/>
                                        </p:tgtEl>
                                      </p:cBhvr>
                                    </p:animEffect>
                                  </p:childTnLst>
                                </p:cTn>
                              </p:par>
                              <p:par>
                                <p:cTn id="44" presetID="42" presetClass="entr" presetSubtype="0" fill="hold" grpId="0" nodeType="withEffect">
                                  <p:stCondLst>
                                    <p:cond delay="1000"/>
                                  </p:stCondLst>
                                  <p:childTnLst>
                                    <p:set>
                                      <p:cBhvr>
                                        <p:cTn id="45" dur="1" fill="hold">
                                          <p:stCondLst>
                                            <p:cond delay="0"/>
                                          </p:stCondLst>
                                        </p:cTn>
                                        <p:tgtEl>
                                          <p:spTgt spid="40962">
                                            <p:txEl>
                                              <p:pRg st="4" end="4"/>
                                            </p:txEl>
                                          </p:spTgt>
                                        </p:tgtEl>
                                        <p:attrNameLst>
                                          <p:attrName>style.visibility</p:attrName>
                                        </p:attrNameLst>
                                      </p:cBhvr>
                                      <p:to>
                                        <p:strVal val="visible"/>
                                      </p:to>
                                    </p:set>
                                    <p:animEffect transition="in" filter="fade">
                                      <p:cBhvr>
                                        <p:cTn id="46" dur="4000"/>
                                        <p:tgtEl>
                                          <p:spTgt spid="40962">
                                            <p:txEl>
                                              <p:pRg st="4" end="4"/>
                                            </p:txEl>
                                          </p:spTgt>
                                        </p:tgtEl>
                                      </p:cBhvr>
                                    </p:animEffect>
                                    <p:anim calcmode="lin" valueType="num">
                                      <p:cBhvr>
                                        <p:cTn id="47" dur="4000" fill="hold"/>
                                        <p:tgtEl>
                                          <p:spTgt spid="40962">
                                            <p:txEl>
                                              <p:pRg st="4" end="4"/>
                                            </p:txEl>
                                          </p:spTgt>
                                        </p:tgtEl>
                                        <p:attrNameLst>
                                          <p:attrName>ppt_x</p:attrName>
                                        </p:attrNameLst>
                                      </p:cBhvr>
                                      <p:tavLst>
                                        <p:tav tm="0">
                                          <p:val>
                                            <p:strVal val="#ppt_x"/>
                                          </p:val>
                                        </p:tav>
                                        <p:tav tm="100000">
                                          <p:val>
                                            <p:strVal val="#ppt_x"/>
                                          </p:val>
                                        </p:tav>
                                      </p:tavLst>
                                    </p:anim>
                                    <p:anim calcmode="lin" valueType="num">
                                      <p:cBhvr>
                                        <p:cTn id="48" dur="4000" fill="hold"/>
                                        <p:tgtEl>
                                          <p:spTgt spid="40962">
                                            <p:txEl>
                                              <p:pRg st="4" end="4"/>
                                            </p:txEl>
                                          </p:spTgt>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4750"/>
                                  </p:stCondLst>
                                  <p:childTnLst>
                                    <p:set>
                                      <p:cBhvr>
                                        <p:cTn id="50" dur="1" fill="hold">
                                          <p:stCondLst>
                                            <p:cond delay="0"/>
                                          </p:stCondLst>
                                        </p:cTn>
                                        <p:tgtEl>
                                          <p:spTgt spid="40962">
                                            <p:txEl>
                                              <p:pRg st="5" end="5"/>
                                            </p:txEl>
                                          </p:spTgt>
                                        </p:tgtEl>
                                        <p:attrNameLst>
                                          <p:attrName>style.visibility</p:attrName>
                                        </p:attrNameLst>
                                      </p:cBhvr>
                                      <p:to>
                                        <p:strVal val="visible"/>
                                      </p:to>
                                    </p:set>
                                    <p:animEffect transition="in" filter="fade">
                                      <p:cBhvr>
                                        <p:cTn id="51" dur="4000"/>
                                        <p:tgtEl>
                                          <p:spTgt spid="40962">
                                            <p:txEl>
                                              <p:pRg st="5" end="5"/>
                                            </p:txEl>
                                          </p:spTgt>
                                        </p:tgtEl>
                                      </p:cBhvr>
                                    </p:animEffect>
                                    <p:anim calcmode="lin" valueType="num">
                                      <p:cBhvr>
                                        <p:cTn id="52" dur="4000" fill="hold"/>
                                        <p:tgtEl>
                                          <p:spTgt spid="40962">
                                            <p:txEl>
                                              <p:pRg st="5" end="5"/>
                                            </p:txEl>
                                          </p:spTgt>
                                        </p:tgtEl>
                                        <p:attrNameLst>
                                          <p:attrName>ppt_x</p:attrName>
                                        </p:attrNameLst>
                                      </p:cBhvr>
                                      <p:tavLst>
                                        <p:tav tm="0">
                                          <p:val>
                                            <p:strVal val="#ppt_x"/>
                                          </p:val>
                                        </p:tav>
                                        <p:tav tm="100000">
                                          <p:val>
                                            <p:strVal val="#ppt_x"/>
                                          </p:val>
                                        </p:tav>
                                      </p:tavLst>
                                    </p:anim>
                                    <p:anim calcmode="lin" valueType="num">
                                      <p:cBhvr>
                                        <p:cTn id="53" dur="4000" fill="hold"/>
                                        <p:tgtEl>
                                          <p:spTgt spid="40962">
                                            <p:txEl>
                                              <p:pRg st="5" end="5"/>
                                            </p:txEl>
                                          </p:spTgt>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8500"/>
                                  </p:stCondLst>
                                  <p:childTnLst>
                                    <p:set>
                                      <p:cBhvr>
                                        <p:cTn id="55" dur="1" fill="hold">
                                          <p:stCondLst>
                                            <p:cond delay="0"/>
                                          </p:stCondLst>
                                        </p:cTn>
                                        <p:tgtEl>
                                          <p:spTgt spid="40962">
                                            <p:txEl>
                                              <p:pRg st="6" end="6"/>
                                            </p:txEl>
                                          </p:spTgt>
                                        </p:tgtEl>
                                        <p:attrNameLst>
                                          <p:attrName>style.visibility</p:attrName>
                                        </p:attrNameLst>
                                      </p:cBhvr>
                                      <p:to>
                                        <p:strVal val="visible"/>
                                      </p:to>
                                    </p:set>
                                    <p:animEffect transition="in" filter="fade">
                                      <p:cBhvr>
                                        <p:cTn id="56" dur="4000"/>
                                        <p:tgtEl>
                                          <p:spTgt spid="40962">
                                            <p:txEl>
                                              <p:pRg st="6" end="6"/>
                                            </p:txEl>
                                          </p:spTgt>
                                        </p:tgtEl>
                                      </p:cBhvr>
                                    </p:animEffect>
                                    <p:anim calcmode="lin" valueType="num">
                                      <p:cBhvr>
                                        <p:cTn id="57" dur="4000" fill="hold"/>
                                        <p:tgtEl>
                                          <p:spTgt spid="40962">
                                            <p:txEl>
                                              <p:pRg st="6" end="6"/>
                                            </p:txEl>
                                          </p:spTgt>
                                        </p:tgtEl>
                                        <p:attrNameLst>
                                          <p:attrName>ppt_x</p:attrName>
                                        </p:attrNameLst>
                                      </p:cBhvr>
                                      <p:tavLst>
                                        <p:tav tm="0">
                                          <p:val>
                                            <p:strVal val="#ppt_x"/>
                                          </p:val>
                                        </p:tav>
                                        <p:tav tm="100000">
                                          <p:val>
                                            <p:strVal val="#ppt_x"/>
                                          </p:val>
                                        </p:tav>
                                      </p:tavLst>
                                    </p:anim>
                                    <p:anim calcmode="lin" valueType="num">
                                      <p:cBhvr>
                                        <p:cTn id="58" dur="4000" fill="hold"/>
                                        <p:tgtEl>
                                          <p:spTgt spid="40962">
                                            <p:txEl>
                                              <p:pRg st="6" end="6"/>
                                            </p:txEl>
                                          </p:spTgt>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12250"/>
                                  </p:stCondLst>
                                  <p:childTnLst>
                                    <p:set>
                                      <p:cBhvr>
                                        <p:cTn id="60" dur="1" fill="hold">
                                          <p:stCondLst>
                                            <p:cond delay="0"/>
                                          </p:stCondLst>
                                        </p:cTn>
                                        <p:tgtEl>
                                          <p:spTgt spid="40962">
                                            <p:txEl>
                                              <p:pRg st="7" end="7"/>
                                            </p:txEl>
                                          </p:spTgt>
                                        </p:tgtEl>
                                        <p:attrNameLst>
                                          <p:attrName>style.visibility</p:attrName>
                                        </p:attrNameLst>
                                      </p:cBhvr>
                                      <p:to>
                                        <p:strVal val="visible"/>
                                      </p:to>
                                    </p:set>
                                    <p:animEffect transition="in" filter="fade">
                                      <p:cBhvr>
                                        <p:cTn id="61" dur="4000"/>
                                        <p:tgtEl>
                                          <p:spTgt spid="40962">
                                            <p:txEl>
                                              <p:pRg st="7" end="7"/>
                                            </p:txEl>
                                          </p:spTgt>
                                        </p:tgtEl>
                                      </p:cBhvr>
                                    </p:animEffect>
                                    <p:anim calcmode="lin" valueType="num">
                                      <p:cBhvr>
                                        <p:cTn id="62" dur="4000" fill="hold"/>
                                        <p:tgtEl>
                                          <p:spTgt spid="40962">
                                            <p:txEl>
                                              <p:pRg st="7" end="7"/>
                                            </p:txEl>
                                          </p:spTgt>
                                        </p:tgtEl>
                                        <p:attrNameLst>
                                          <p:attrName>ppt_x</p:attrName>
                                        </p:attrNameLst>
                                      </p:cBhvr>
                                      <p:tavLst>
                                        <p:tav tm="0">
                                          <p:val>
                                            <p:strVal val="#ppt_x"/>
                                          </p:val>
                                        </p:tav>
                                        <p:tav tm="100000">
                                          <p:val>
                                            <p:strVal val="#ppt_x"/>
                                          </p:val>
                                        </p:tav>
                                      </p:tavLst>
                                    </p:anim>
                                    <p:anim calcmode="lin" valueType="num">
                                      <p:cBhvr>
                                        <p:cTn id="63" dur="4000" fill="hold"/>
                                        <p:tgtEl>
                                          <p:spTgt spid="40962">
                                            <p:txEl>
                                              <p:pRg st="7" end="7"/>
                                            </p:txEl>
                                          </p:spTgt>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32250"/>
                            </p:stCondLst>
                            <p:childTnLst>
                              <p:par>
                                <p:cTn id="65" presetID="42" presetClass="entr" presetSubtype="0" fill="hold" grpId="0" nodeType="afterEffect">
                                  <p:stCondLst>
                                    <p:cond delay="1000"/>
                                  </p:stCondLst>
                                  <p:childTnLst>
                                    <p:set>
                                      <p:cBhvr>
                                        <p:cTn id="66" dur="1" fill="hold">
                                          <p:stCondLst>
                                            <p:cond delay="0"/>
                                          </p:stCondLst>
                                        </p:cTn>
                                        <p:tgtEl>
                                          <p:spTgt spid="40963">
                                            <p:txEl>
                                              <p:pRg st="0" end="0"/>
                                            </p:txEl>
                                          </p:spTgt>
                                        </p:tgtEl>
                                        <p:attrNameLst>
                                          <p:attrName>style.visibility</p:attrName>
                                        </p:attrNameLst>
                                      </p:cBhvr>
                                      <p:to>
                                        <p:strVal val="visible"/>
                                      </p:to>
                                    </p:set>
                                    <p:animEffect transition="in" filter="fade">
                                      <p:cBhvr>
                                        <p:cTn id="67" dur="4000"/>
                                        <p:tgtEl>
                                          <p:spTgt spid="40963">
                                            <p:txEl>
                                              <p:pRg st="0" end="0"/>
                                            </p:txEl>
                                          </p:spTgt>
                                        </p:tgtEl>
                                      </p:cBhvr>
                                    </p:animEffect>
                                    <p:anim calcmode="lin" valueType="num">
                                      <p:cBhvr>
                                        <p:cTn id="68" dur="4000" fill="hold"/>
                                        <p:tgtEl>
                                          <p:spTgt spid="40963">
                                            <p:txEl>
                                              <p:pRg st="0" end="0"/>
                                            </p:txEl>
                                          </p:spTgt>
                                        </p:tgtEl>
                                        <p:attrNameLst>
                                          <p:attrName>ppt_x</p:attrName>
                                        </p:attrNameLst>
                                      </p:cBhvr>
                                      <p:tavLst>
                                        <p:tav tm="0">
                                          <p:val>
                                            <p:strVal val="#ppt_x"/>
                                          </p:val>
                                        </p:tav>
                                        <p:tav tm="100000">
                                          <p:val>
                                            <p:strVal val="#ppt_x"/>
                                          </p:val>
                                        </p:tav>
                                      </p:tavLst>
                                    </p:anim>
                                    <p:anim calcmode="lin" valueType="num">
                                      <p:cBhvr>
                                        <p:cTn id="69" dur="4000" fill="hold"/>
                                        <p:tgtEl>
                                          <p:spTgt spid="40963">
                                            <p:txEl>
                                              <p:pRg st="0" end="0"/>
                                            </p:txEl>
                                          </p:spTgt>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4750"/>
                                  </p:stCondLst>
                                  <p:childTnLst>
                                    <p:set>
                                      <p:cBhvr>
                                        <p:cTn id="71" dur="1" fill="hold">
                                          <p:stCondLst>
                                            <p:cond delay="0"/>
                                          </p:stCondLst>
                                        </p:cTn>
                                        <p:tgtEl>
                                          <p:spTgt spid="40963">
                                            <p:txEl>
                                              <p:pRg st="1" end="1"/>
                                            </p:txEl>
                                          </p:spTgt>
                                        </p:tgtEl>
                                        <p:attrNameLst>
                                          <p:attrName>style.visibility</p:attrName>
                                        </p:attrNameLst>
                                      </p:cBhvr>
                                      <p:to>
                                        <p:strVal val="visible"/>
                                      </p:to>
                                    </p:set>
                                    <p:animEffect transition="in" filter="fade">
                                      <p:cBhvr>
                                        <p:cTn id="72" dur="4000"/>
                                        <p:tgtEl>
                                          <p:spTgt spid="40963">
                                            <p:txEl>
                                              <p:pRg st="1" end="1"/>
                                            </p:txEl>
                                          </p:spTgt>
                                        </p:tgtEl>
                                      </p:cBhvr>
                                    </p:animEffect>
                                    <p:anim calcmode="lin" valueType="num">
                                      <p:cBhvr>
                                        <p:cTn id="73" dur="4000" fill="hold"/>
                                        <p:tgtEl>
                                          <p:spTgt spid="40963">
                                            <p:txEl>
                                              <p:pRg st="1" end="1"/>
                                            </p:txEl>
                                          </p:spTgt>
                                        </p:tgtEl>
                                        <p:attrNameLst>
                                          <p:attrName>ppt_x</p:attrName>
                                        </p:attrNameLst>
                                      </p:cBhvr>
                                      <p:tavLst>
                                        <p:tav tm="0">
                                          <p:val>
                                            <p:strVal val="#ppt_x"/>
                                          </p:val>
                                        </p:tav>
                                        <p:tav tm="100000">
                                          <p:val>
                                            <p:strVal val="#ppt_x"/>
                                          </p:val>
                                        </p:tav>
                                      </p:tavLst>
                                    </p:anim>
                                    <p:anim calcmode="lin" valueType="num">
                                      <p:cBhvr>
                                        <p:cTn id="74" dur="4000" fill="hold"/>
                                        <p:tgtEl>
                                          <p:spTgt spid="40963">
                                            <p:txEl>
                                              <p:pRg st="1" end="1"/>
                                            </p:txEl>
                                          </p:spTgt>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8500"/>
                                  </p:stCondLst>
                                  <p:childTnLst>
                                    <p:set>
                                      <p:cBhvr>
                                        <p:cTn id="76" dur="1" fill="hold">
                                          <p:stCondLst>
                                            <p:cond delay="0"/>
                                          </p:stCondLst>
                                        </p:cTn>
                                        <p:tgtEl>
                                          <p:spTgt spid="40963">
                                            <p:txEl>
                                              <p:pRg st="2" end="2"/>
                                            </p:txEl>
                                          </p:spTgt>
                                        </p:tgtEl>
                                        <p:attrNameLst>
                                          <p:attrName>style.visibility</p:attrName>
                                        </p:attrNameLst>
                                      </p:cBhvr>
                                      <p:to>
                                        <p:strVal val="visible"/>
                                      </p:to>
                                    </p:set>
                                    <p:animEffect transition="in" filter="fade">
                                      <p:cBhvr>
                                        <p:cTn id="77" dur="4000"/>
                                        <p:tgtEl>
                                          <p:spTgt spid="40963">
                                            <p:txEl>
                                              <p:pRg st="2" end="2"/>
                                            </p:txEl>
                                          </p:spTgt>
                                        </p:tgtEl>
                                      </p:cBhvr>
                                    </p:animEffect>
                                    <p:anim calcmode="lin" valueType="num">
                                      <p:cBhvr>
                                        <p:cTn id="78" dur="4000" fill="hold"/>
                                        <p:tgtEl>
                                          <p:spTgt spid="40963">
                                            <p:txEl>
                                              <p:pRg st="2" end="2"/>
                                            </p:txEl>
                                          </p:spTgt>
                                        </p:tgtEl>
                                        <p:attrNameLst>
                                          <p:attrName>ppt_x</p:attrName>
                                        </p:attrNameLst>
                                      </p:cBhvr>
                                      <p:tavLst>
                                        <p:tav tm="0">
                                          <p:val>
                                            <p:strVal val="#ppt_x"/>
                                          </p:val>
                                        </p:tav>
                                        <p:tav tm="100000">
                                          <p:val>
                                            <p:strVal val="#ppt_x"/>
                                          </p:val>
                                        </p:tav>
                                      </p:tavLst>
                                    </p:anim>
                                    <p:anim calcmode="lin" valueType="num">
                                      <p:cBhvr>
                                        <p:cTn id="79" dur="4000" fill="hold"/>
                                        <p:tgtEl>
                                          <p:spTgt spid="40963">
                                            <p:txEl>
                                              <p:pRg st="2" end="2"/>
                                            </p:txEl>
                                          </p:spTgt>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12250"/>
                                  </p:stCondLst>
                                  <p:childTnLst>
                                    <p:set>
                                      <p:cBhvr>
                                        <p:cTn id="81" dur="1" fill="hold">
                                          <p:stCondLst>
                                            <p:cond delay="0"/>
                                          </p:stCondLst>
                                        </p:cTn>
                                        <p:tgtEl>
                                          <p:spTgt spid="40963">
                                            <p:txEl>
                                              <p:pRg st="3" end="3"/>
                                            </p:txEl>
                                          </p:spTgt>
                                        </p:tgtEl>
                                        <p:attrNameLst>
                                          <p:attrName>style.visibility</p:attrName>
                                        </p:attrNameLst>
                                      </p:cBhvr>
                                      <p:to>
                                        <p:strVal val="visible"/>
                                      </p:to>
                                    </p:set>
                                    <p:animEffect transition="in" filter="fade">
                                      <p:cBhvr>
                                        <p:cTn id="82" dur="4000"/>
                                        <p:tgtEl>
                                          <p:spTgt spid="40963">
                                            <p:txEl>
                                              <p:pRg st="3" end="3"/>
                                            </p:txEl>
                                          </p:spTgt>
                                        </p:tgtEl>
                                      </p:cBhvr>
                                    </p:animEffect>
                                    <p:anim calcmode="lin" valueType="num">
                                      <p:cBhvr>
                                        <p:cTn id="83" dur="4000" fill="hold"/>
                                        <p:tgtEl>
                                          <p:spTgt spid="40963">
                                            <p:txEl>
                                              <p:pRg st="3" end="3"/>
                                            </p:txEl>
                                          </p:spTgt>
                                        </p:tgtEl>
                                        <p:attrNameLst>
                                          <p:attrName>ppt_x</p:attrName>
                                        </p:attrNameLst>
                                      </p:cBhvr>
                                      <p:tavLst>
                                        <p:tav tm="0">
                                          <p:val>
                                            <p:strVal val="#ppt_x"/>
                                          </p:val>
                                        </p:tav>
                                        <p:tav tm="100000">
                                          <p:val>
                                            <p:strVal val="#ppt_x"/>
                                          </p:val>
                                        </p:tav>
                                      </p:tavLst>
                                    </p:anim>
                                    <p:anim calcmode="lin" valueType="num">
                                      <p:cBhvr>
                                        <p:cTn id="84" dur="4000" fill="hold"/>
                                        <p:tgtEl>
                                          <p:spTgt spid="40963">
                                            <p:txEl>
                                              <p:pRg st="3" end="3"/>
                                            </p:txEl>
                                          </p:spTgt>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17250"/>
                                  </p:stCondLst>
                                  <p:childTnLst>
                                    <p:set>
                                      <p:cBhvr>
                                        <p:cTn id="86" dur="1" fill="hold">
                                          <p:stCondLst>
                                            <p:cond delay="0"/>
                                          </p:stCondLst>
                                        </p:cTn>
                                        <p:tgtEl>
                                          <p:spTgt spid="40963">
                                            <p:txEl>
                                              <p:pRg st="4" end="4"/>
                                            </p:txEl>
                                          </p:spTgt>
                                        </p:tgtEl>
                                        <p:attrNameLst>
                                          <p:attrName>style.visibility</p:attrName>
                                        </p:attrNameLst>
                                      </p:cBhvr>
                                      <p:to>
                                        <p:strVal val="visible"/>
                                      </p:to>
                                    </p:set>
                                    <p:animEffect transition="in" filter="fade">
                                      <p:cBhvr>
                                        <p:cTn id="87" dur="4000"/>
                                        <p:tgtEl>
                                          <p:spTgt spid="40963">
                                            <p:txEl>
                                              <p:pRg st="4" end="4"/>
                                            </p:txEl>
                                          </p:spTgt>
                                        </p:tgtEl>
                                      </p:cBhvr>
                                    </p:animEffect>
                                    <p:anim calcmode="lin" valueType="num">
                                      <p:cBhvr>
                                        <p:cTn id="88" dur="4000" fill="hold"/>
                                        <p:tgtEl>
                                          <p:spTgt spid="40963">
                                            <p:txEl>
                                              <p:pRg st="4" end="4"/>
                                            </p:txEl>
                                          </p:spTgt>
                                        </p:tgtEl>
                                        <p:attrNameLst>
                                          <p:attrName>ppt_x</p:attrName>
                                        </p:attrNameLst>
                                      </p:cBhvr>
                                      <p:tavLst>
                                        <p:tav tm="0">
                                          <p:val>
                                            <p:strVal val="#ppt_x"/>
                                          </p:val>
                                        </p:tav>
                                        <p:tav tm="100000">
                                          <p:val>
                                            <p:strVal val="#ppt_x"/>
                                          </p:val>
                                        </p:tav>
                                      </p:tavLst>
                                    </p:anim>
                                    <p:anim calcmode="lin" valueType="num">
                                      <p:cBhvr>
                                        <p:cTn id="89" dur="4000" fill="hold"/>
                                        <p:tgtEl>
                                          <p:spTgt spid="40963">
                                            <p:txEl>
                                              <p:pRg st="4" end="4"/>
                                            </p:txEl>
                                          </p:spTgt>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21000"/>
                                  </p:stCondLst>
                                  <p:childTnLst>
                                    <p:set>
                                      <p:cBhvr>
                                        <p:cTn id="91" dur="1" fill="hold">
                                          <p:stCondLst>
                                            <p:cond delay="0"/>
                                          </p:stCondLst>
                                        </p:cTn>
                                        <p:tgtEl>
                                          <p:spTgt spid="40963">
                                            <p:txEl>
                                              <p:pRg st="5" end="5"/>
                                            </p:txEl>
                                          </p:spTgt>
                                        </p:tgtEl>
                                        <p:attrNameLst>
                                          <p:attrName>style.visibility</p:attrName>
                                        </p:attrNameLst>
                                      </p:cBhvr>
                                      <p:to>
                                        <p:strVal val="visible"/>
                                      </p:to>
                                    </p:set>
                                    <p:animEffect transition="in" filter="fade">
                                      <p:cBhvr>
                                        <p:cTn id="92" dur="4000"/>
                                        <p:tgtEl>
                                          <p:spTgt spid="40963">
                                            <p:txEl>
                                              <p:pRg st="5" end="5"/>
                                            </p:txEl>
                                          </p:spTgt>
                                        </p:tgtEl>
                                      </p:cBhvr>
                                    </p:animEffect>
                                    <p:anim calcmode="lin" valueType="num">
                                      <p:cBhvr>
                                        <p:cTn id="93" dur="4000" fill="hold"/>
                                        <p:tgtEl>
                                          <p:spTgt spid="40963">
                                            <p:txEl>
                                              <p:pRg st="5" end="5"/>
                                            </p:txEl>
                                          </p:spTgt>
                                        </p:tgtEl>
                                        <p:attrNameLst>
                                          <p:attrName>ppt_x</p:attrName>
                                        </p:attrNameLst>
                                      </p:cBhvr>
                                      <p:tavLst>
                                        <p:tav tm="0">
                                          <p:val>
                                            <p:strVal val="#ppt_x"/>
                                          </p:val>
                                        </p:tav>
                                        <p:tav tm="100000">
                                          <p:val>
                                            <p:strVal val="#ppt_x"/>
                                          </p:val>
                                        </p:tav>
                                      </p:tavLst>
                                    </p:anim>
                                    <p:anim calcmode="lin" valueType="num">
                                      <p:cBhvr>
                                        <p:cTn id="94" dur="4000" fill="hold"/>
                                        <p:tgtEl>
                                          <p:spTgt spid="40963">
                                            <p:txEl>
                                              <p:pRg st="5" end="5"/>
                                            </p:txEl>
                                          </p:spTgt>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24750"/>
                                  </p:stCondLst>
                                  <p:childTnLst>
                                    <p:set>
                                      <p:cBhvr>
                                        <p:cTn id="96" dur="1" fill="hold">
                                          <p:stCondLst>
                                            <p:cond delay="0"/>
                                          </p:stCondLst>
                                        </p:cTn>
                                        <p:tgtEl>
                                          <p:spTgt spid="40963">
                                            <p:txEl>
                                              <p:pRg st="6" end="6"/>
                                            </p:txEl>
                                          </p:spTgt>
                                        </p:tgtEl>
                                        <p:attrNameLst>
                                          <p:attrName>style.visibility</p:attrName>
                                        </p:attrNameLst>
                                      </p:cBhvr>
                                      <p:to>
                                        <p:strVal val="visible"/>
                                      </p:to>
                                    </p:set>
                                    <p:animEffect transition="in" filter="fade">
                                      <p:cBhvr>
                                        <p:cTn id="97" dur="4000"/>
                                        <p:tgtEl>
                                          <p:spTgt spid="40963">
                                            <p:txEl>
                                              <p:pRg st="6" end="6"/>
                                            </p:txEl>
                                          </p:spTgt>
                                        </p:tgtEl>
                                      </p:cBhvr>
                                    </p:animEffect>
                                    <p:anim calcmode="lin" valueType="num">
                                      <p:cBhvr>
                                        <p:cTn id="98" dur="4000" fill="hold"/>
                                        <p:tgtEl>
                                          <p:spTgt spid="40963">
                                            <p:txEl>
                                              <p:pRg st="6" end="6"/>
                                            </p:txEl>
                                          </p:spTgt>
                                        </p:tgtEl>
                                        <p:attrNameLst>
                                          <p:attrName>ppt_x</p:attrName>
                                        </p:attrNameLst>
                                      </p:cBhvr>
                                      <p:tavLst>
                                        <p:tav tm="0">
                                          <p:val>
                                            <p:strVal val="#ppt_x"/>
                                          </p:val>
                                        </p:tav>
                                        <p:tav tm="100000">
                                          <p:val>
                                            <p:strVal val="#ppt_x"/>
                                          </p:val>
                                        </p:tav>
                                      </p:tavLst>
                                    </p:anim>
                                    <p:anim calcmode="lin" valueType="num">
                                      <p:cBhvr>
                                        <p:cTn id="99" dur="4000" fill="hold"/>
                                        <p:tgtEl>
                                          <p:spTgt spid="40963">
                                            <p:txEl>
                                              <p:pRg st="6" end="6"/>
                                            </p:txEl>
                                          </p:spTgt>
                                        </p:tgtEl>
                                        <p:attrNameLst>
                                          <p:attrName>ppt_y</p:attrName>
                                        </p:attrNameLst>
                                      </p:cBhvr>
                                      <p:tavLst>
                                        <p:tav tm="0">
                                          <p:val>
                                            <p:strVal val="#ppt_y+.1"/>
                                          </p:val>
                                        </p:tav>
                                        <p:tav tm="100000">
                                          <p:val>
                                            <p:strVal val="#ppt_y"/>
                                          </p:val>
                                        </p:tav>
                                      </p:tavLst>
                                    </p:anim>
                                  </p:childTnLst>
                                </p:cTn>
                              </p:par>
                            </p:childTnLst>
                          </p:cTn>
                        </p:par>
                        <p:par>
                          <p:cTn id="100" fill="hold" nodeType="afterGroup">
                            <p:stCondLst>
                              <p:cond delay="61000"/>
                            </p:stCondLst>
                            <p:childTnLst>
                              <p:par>
                                <p:cTn id="101" presetID="15" presetClass="entr" presetSubtype="0" fill="hold" nodeType="afterEffect">
                                  <p:stCondLst>
                                    <p:cond delay="0"/>
                                  </p:stCondLst>
                                  <p:childTnLst>
                                    <p:set>
                                      <p:cBhvr>
                                        <p:cTn id="102" dur="1" fill="hold">
                                          <p:stCondLst>
                                            <p:cond delay="0"/>
                                          </p:stCondLst>
                                        </p:cTn>
                                        <p:tgtEl>
                                          <p:spTgt spid="40964"/>
                                        </p:tgtEl>
                                        <p:attrNameLst>
                                          <p:attrName>style.visibility</p:attrName>
                                        </p:attrNameLst>
                                      </p:cBhvr>
                                      <p:to>
                                        <p:strVal val="visible"/>
                                      </p:to>
                                    </p:set>
                                    <p:anim calcmode="lin" valueType="num">
                                      <p:cBhvr>
                                        <p:cTn id="103" dur="5000" fill="hold"/>
                                        <p:tgtEl>
                                          <p:spTgt spid="40964"/>
                                        </p:tgtEl>
                                        <p:attrNameLst>
                                          <p:attrName>ppt_w</p:attrName>
                                        </p:attrNameLst>
                                      </p:cBhvr>
                                      <p:tavLst>
                                        <p:tav tm="0">
                                          <p:val>
                                            <p:fltVal val="0"/>
                                          </p:val>
                                        </p:tav>
                                        <p:tav tm="100000">
                                          <p:val>
                                            <p:strVal val="#ppt_w"/>
                                          </p:val>
                                        </p:tav>
                                      </p:tavLst>
                                    </p:anim>
                                    <p:anim calcmode="lin" valueType="num">
                                      <p:cBhvr>
                                        <p:cTn id="104" dur="5000" fill="hold"/>
                                        <p:tgtEl>
                                          <p:spTgt spid="40964"/>
                                        </p:tgtEl>
                                        <p:attrNameLst>
                                          <p:attrName>ppt_h</p:attrName>
                                        </p:attrNameLst>
                                      </p:cBhvr>
                                      <p:tavLst>
                                        <p:tav tm="0">
                                          <p:val>
                                            <p:fltVal val="0"/>
                                          </p:val>
                                        </p:tav>
                                        <p:tav tm="100000">
                                          <p:val>
                                            <p:strVal val="#ppt_h"/>
                                          </p:val>
                                        </p:tav>
                                      </p:tavLst>
                                    </p:anim>
                                    <p:anim calcmode="lin" valueType="num">
                                      <p:cBhvr>
                                        <p:cTn id="105" dur="5000" fill="hold"/>
                                        <p:tgtEl>
                                          <p:spTgt spid="40964"/>
                                        </p:tgtEl>
                                        <p:attrNameLst>
                                          <p:attrName>ppt_x</p:attrName>
                                        </p:attrNameLst>
                                      </p:cBhvr>
                                      <p:tavLst>
                                        <p:tav tm="0" fmla="#ppt_x+(cos(-2*pi*(1-$))*-#ppt_x-sin(-2*pi*(1-$))*(1-#ppt_y))*(1-$)">
                                          <p:val>
                                            <p:fltVal val="0"/>
                                          </p:val>
                                        </p:tav>
                                        <p:tav tm="100000">
                                          <p:val>
                                            <p:fltVal val="1"/>
                                          </p:val>
                                        </p:tav>
                                      </p:tavLst>
                                    </p:anim>
                                    <p:anim calcmode="lin" valueType="num">
                                      <p:cBhvr>
                                        <p:cTn id="106" dur="5000" fill="hold"/>
                                        <p:tgtEl>
                                          <p:spTgt spid="40964"/>
                                        </p:tgtEl>
                                        <p:attrNameLst>
                                          <p:attrName>ppt_y</p:attrName>
                                        </p:attrNameLst>
                                      </p:cBhvr>
                                      <p:tavLst>
                                        <p:tav tm="0" fmla="#ppt_y+(sin(-2*pi*(1-$))*-#ppt_x+cos(-2*pi*(1-$))*(1-#ppt_y))*(1-$)">
                                          <p:val>
                                            <p:fltVal val="0"/>
                                          </p:val>
                                        </p:tav>
                                        <p:tav tm="100000">
                                          <p:val>
                                            <p:fltVal val="1"/>
                                          </p:val>
                                        </p:tav>
                                      </p:tavLst>
                                    </p:anim>
                                  </p:childTnLst>
                                </p:cTn>
                              </p:par>
                              <p:par>
                                <p:cTn id="107" presetID="26" presetClass="entr" presetSubtype="0" fill="hold" nodeType="withEffect">
                                  <p:stCondLst>
                                    <p:cond delay="0"/>
                                  </p:stCondLst>
                                  <p:childTnLst>
                                    <p:set>
                                      <p:cBhvr>
                                        <p:cTn id="108" dur="1" fill="hold">
                                          <p:stCondLst>
                                            <p:cond delay="0"/>
                                          </p:stCondLst>
                                        </p:cTn>
                                        <p:tgtEl>
                                          <p:spTgt spid="40965"/>
                                        </p:tgtEl>
                                        <p:attrNameLst>
                                          <p:attrName>style.visibility</p:attrName>
                                        </p:attrNameLst>
                                      </p:cBhvr>
                                      <p:to>
                                        <p:strVal val="visible"/>
                                      </p:to>
                                    </p:set>
                                    <p:animEffect transition="in" filter="wipe(down)">
                                      <p:cBhvr>
                                        <p:cTn id="109" dur="1450">
                                          <p:stCondLst>
                                            <p:cond delay="0"/>
                                          </p:stCondLst>
                                        </p:cTn>
                                        <p:tgtEl>
                                          <p:spTgt spid="40965"/>
                                        </p:tgtEl>
                                      </p:cBhvr>
                                    </p:animEffect>
                                    <p:anim calcmode="lin" valueType="num">
                                      <p:cBhvr>
                                        <p:cTn id="110" dur="4555" tmFilter="0,0; 0.14,0.36; 0.43,0.73; 0.71,0.91; 1.0,1.0">
                                          <p:stCondLst>
                                            <p:cond delay="0"/>
                                          </p:stCondLst>
                                        </p:cTn>
                                        <p:tgtEl>
                                          <p:spTgt spid="40965"/>
                                        </p:tgtEl>
                                        <p:attrNameLst>
                                          <p:attrName>ppt_x</p:attrName>
                                        </p:attrNameLst>
                                      </p:cBhvr>
                                      <p:tavLst>
                                        <p:tav tm="0">
                                          <p:val>
                                            <p:strVal val="#ppt_x-0.25"/>
                                          </p:val>
                                        </p:tav>
                                        <p:tav tm="100000">
                                          <p:val>
                                            <p:strVal val="#ppt_x"/>
                                          </p:val>
                                        </p:tav>
                                      </p:tavLst>
                                    </p:anim>
                                    <p:anim calcmode="lin" valueType="num">
                                      <p:cBhvr>
                                        <p:cTn id="111" dur="1660" tmFilter="0.0,0.0; 0.25,0.07; 0.50,0.2; 0.75,0.467; 1.0,1.0">
                                          <p:stCondLst>
                                            <p:cond delay="0"/>
                                          </p:stCondLst>
                                        </p:cTn>
                                        <p:tgtEl>
                                          <p:spTgt spid="40965"/>
                                        </p:tgtEl>
                                        <p:attrNameLst>
                                          <p:attrName>ppt_y</p:attrName>
                                        </p:attrNameLst>
                                      </p:cBhvr>
                                      <p:tavLst>
                                        <p:tav tm="0" fmla="#ppt_y-sin(pi*$)/3">
                                          <p:val>
                                            <p:fltVal val="0.5"/>
                                          </p:val>
                                        </p:tav>
                                        <p:tav tm="100000">
                                          <p:val>
                                            <p:fltVal val="1"/>
                                          </p:val>
                                        </p:tav>
                                      </p:tavLst>
                                    </p:anim>
                                    <p:anim calcmode="lin" valueType="num">
                                      <p:cBhvr>
                                        <p:cTn id="112" dur="1660" tmFilter="0, 0; 0.125,0.2665; 0.25,0.4; 0.375,0.465; 0.5,0.5;  0.625,0.535; 0.75,0.6; 0.875,0.7335; 1,1">
                                          <p:stCondLst>
                                            <p:cond delay="1660"/>
                                          </p:stCondLst>
                                        </p:cTn>
                                        <p:tgtEl>
                                          <p:spTgt spid="40965"/>
                                        </p:tgtEl>
                                        <p:attrNameLst>
                                          <p:attrName>ppt_y</p:attrName>
                                        </p:attrNameLst>
                                      </p:cBhvr>
                                      <p:tavLst>
                                        <p:tav tm="0" fmla="#ppt_y-sin(pi*$)/9">
                                          <p:val>
                                            <p:fltVal val="0"/>
                                          </p:val>
                                        </p:tav>
                                        <p:tav tm="100000">
                                          <p:val>
                                            <p:fltVal val="1"/>
                                          </p:val>
                                        </p:tav>
                                      </p:tavLst>
                                    </p:anim>
                                    <p:anim calcmode="lin" valueType="num">
                                      <p:cBhvr>
                                        <p:cTn id="113" dur="830" tmFilter="0, 0; 0.125,0.2665; 0.25,0.4; 0.375,0.465; 0.5,0.5;  0.625,0.535; 0.75,0.6; 0.875,0.7335; 1,1">
                                          <p:stCondLst>
                                            <p:cond delay="3310"/>
                                          </p:stCondLst>
                                        </p:cTn>
                                        <p:tgtEl>
                                          <p:spTgt spid="40965"/>
                                        </p:tgtEl>
                                        <p:attrNameLst>
                                          <p:attrName>ppt_y</p:attrName>
                                        </p:attrNameLst>
                                      </p:cBhvr>
                                      <p:tavLst>
                                        <p:tav tm="0" fmla="#ppt_y-sin(pi*$)/27">
                                          <p:val>
                                            <p:fltVal val="0"/>
                                          </p:val>
                                        </p:tav>
                                        <p:tav tm="100000">
                                          <p:val>
                                            <p:fltVal val="1"/>
                                          </p:val>
                                        </p:tav>
                                      </p:tavLst>
                                    </p:anim>
                                    <p:anim calcmode="lin" valueType="num">
                                      <p:cBhvr>
                                        <p:cTn id="114" dur="410" tmFilter="0, 0; 0.125,0.2665; 0.25,0.4; 0.375,0.465; 0.5,0.5;  0.625,0.535; 0.75,0.6; 0.875,0.7335; 1,1">
                                          <p:stCondLst>
                                            <p:cond delay="4140"/>
                                          </p:stCondLst>
                                        </p:cTn>
                                        <p:tgtEl>
                                          <p:spTgt spid="40965"/>
                                        </p:tgtEl>
                                        <p:attrNameLst>
                                          <p:attrName>ppt_y</p:attrName>
                                        </p:attrNameLst>
                                      </p:cBhvr>
                                      <p:tavLst>
                                        <p:tav tm="0" fmla="#ppt_y-sin(pi*$)/81">
                                          <p:val>
                                            <p:fltVal val="0"/>
                                          </p:val>
                                        </p:tav>
                                        <p:tav tm="100000">
                                          <p:val>
                                            <p:fltVal val="1"/>
                                          </p:val>
                                        </p:tav>
                                      </p:tavLst>
                                    </p:anim>
                                    <p:animScale>
                                      <p:cBhvr>
                                        <p:cTn id="115" dur="65">
                                          <p:stCondLst>
                                            <p:cond delay="1625"/>
                                          </p:stCondLst>
                                        </p:cTn>
                                        <p:tgtEl>
                                          <p:spTgt spid="40965"/>
                                        </p:tgtEl>
                                      </p:cBhvr>
                                      <p:to x="100000" y="60000"/>
                                    </p:animScale>
                                    <p:animScale>
                                      <p:cBhvr>
                                        <p:cTn id="116" dur="415" decel="50000">
                                          <p:stCondLst>
                                            <p:cond delay="1690"/>
                                          </p:stCondLst>
                                        </p:cTn>
                                        <p:tgtEl>
                                          <p:spTgt spid="40965"/>
                                        </p:tgtEl>
                                      </p:cBhvr>
                                      <p:to x="100000" y="100000"/>
                                    </p:animScale>
                                    <p:animScale>
                                      <p:cBhvr>
                                        <p:cTn id="117" dur="65">
                                          <p:stCondLst>
                                            <p:cond delay="3280"/>
                                          </p:stCondLst>
                                        </p:cTn>
                                        <p:tgtEl>
                                          <p:spTgt spid="40965"/>
                                        </p:tgtEl>
                                      </p:cBhvr>
                                      <p:to x="100000" y="80000"/>
                                    </p:animScale>
                                    <p:animScale>
                                      <p:cBhvr>
                                        <p:cTn id="118" dur="415" decel="50000">
                                          <p:stCondLst>
                                            <p:cond delay="3345"/>
                                          </p:stCondLst>
                                        </p:cTn>
                                        <p:tgtEl>
                                          <p:spTgt spid="40965"/>
                                        </p:tgtEl>
                                      </p:cBhvr>
                                      <p:to x="100000" y="100000"/>
                                    </p:animScale>
                                    <p:animScale>
                                      <p:cBhvr>
                                        <p:cTn id="119" dur="65">
                                          <p:stCondLst>
                                            <p:cond delay="4105"/>
                                          </p:stCondLst>
                                        </p:cTn>
                                        <p:tgtEl>
                                          <p:spTgt spid="40965"/>
                                        </p:tgtEl>
                                      </p:cBhvr>
                                      <p:to x="100000" y="90000"/>
                                    </p:animScale>
                                    <p:animScale>
                                      <p:cBhvr>
                                        <p:cTn id="120" dur="415" decel="50000">
                                          <p:stCondLst>
                                            <p:cond delay="4170"/>
                                          </p:stCondLst>
                                        </p:cTn>
                                        <p:tgtEl>
                                          <p:spTgt spid="40965"/>
                                        </p:tgtEl>
                                      </p:cBhvr>
                                      <p:to x="100000" y="100000"/>
                                    </p:animScale>
                                    <p:animScale>
                                      <p:cBhvr>
                                        <p:cTn id="121" dur="65">
                                          <p:stCondLst>
                                            <p:cond delay="4520"/>
                                          </p:stCondLst>
                                        </p:cTn>
                                        <p:tgtEl>
                                          <p:spTgt spid="40965"/>
                                        </p:tgtEl>
                                      </p:cBhvr>
                                      <p:to x="100000" y="95000"/>
                                    </p:animScale>
                                    <p:animScale>
                                      <p:cBhvr>
                                        <p:cTn id="122" dur="415" decel="50000">
                                          <p:stCondLst>
                                            <p:cond delay="4585"/>
                                          </p:stCondLst>
                                        </p:cTn>
                                        <p:tgtEl>
                                          <p:spTgt spid="40965"/>
                                        </p:tgtEl>
                                      </p:cBhvr>
                                      <p:to x="100000" y="100000"/>
                                    </p:animScale>
                                  </p:childTnLst>
                                </p:cTn>
                              </p:par>
                              <p:par>
                                <p:cTn id="123" presetID="42" presetClass="entr" presetSubtype="0" fill="hold" grpId="0" nodeType="withEffect">
                                  <p:stCondLst>
                                    <p:cond delay="1000"/>
                                  </p:stCondLst>
                                  <p:childTnLst>
                                    <p:set>
                                      <p:cBhvr>
                                        <p:cTn id="124" dur="1" fill="hold">
                                          <p:stCondLst>
                                            <p:cond delay="0"/>
                                          </p:stCondLst>
                                        </p:cTn>
                                        <p:tgtEl>
                                          <p:spTgt spid="40963">
                                            <p:txEl>
                                              <p:pRg st="7" end="7"/>
                                            </p:txEl>
                                          </p:spTgt>
                                        </p:tgtEl>
                                        <p:attrNameLst>
                                          <p:attrName>style.visibility</p:attrName>
                                        </p:attrNameLst>
                                      </p:cBhvr>
                                      <p:to>
                                        <p:strVal val="visible"/>
                                      </p:to>
                                    </p:set>
                                    <p:animEffect transition="in" filter="fade">
                                      <p:cBhvr>
                                        <p:cTn id="125" dur="4000"/>
                                        <p:tgtEl>
                                          <p:spTgt spid="40963">
                                            <p:txEl>
                                              <p:pRg st="7" end="7"/>
                                            </p:txEl>
                                          </p:spTgt>
                                        </p:tgtEl>
                                      </p:cBhvr>
                                    </p:animEffect>
                                    <p:anim calcmode="lin" valueType="num">
                                      <p:cBhvr>
                                        <p:cTn id="126" dur="4000" fill="hold"/>
                                        <p:tgtEl>
                                          <p:spTgt spid="40963">
                                            <p:txEl>
                                              <p:pRg st="7" end="7"/>
                                            </p:txEl>
                                          </p:spTgt>
                                        </p:tgtEl>
                                        <p:attrNameLst>
                                          <p:attrName>ppt_x</p:attrName>
                                        </p:attrNameLst>
                                      </p:cBhvr>
                                      <p:tavLst>
                                        <p:tav tm="0">
                                          <p:val>
                                            <p:strVal val="#ppt_x"/>
                                          </p:val>
                                        </p:tav>
                                        <p:tav tm="100000">
                                          <p:val>
                                            <p:strVal val="#ppt_x"/>
                                          </p:val>
                                        </p:tav>
                                      </p:tavLst>
                                    </p:anim>
                                    <p:anim calcmode="lin" valueType="num">
                                      <p:cBhvr>
                                        <p:cTn id="127" dur="4000" fill="hold"/>
                                        <p:tgtEl>
                                          <p:spTgt spid="40963">
                                            <p:txEl>
                                              <p:pRg st="7" end="7"/>
                                            </p:txEl>
                                          </p:spTgt>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6000"/>
                                  </p:stCondLst>
                                  <p:childTnLst>
                                    <p:set>
                                      <p:cBhvr>
                                        <p:cTn id="129" dur="1" fill="hold">
                                          <p:stCondLst>
                                            <p:cond delay="0"/>
                                          </p:stCondLst>
                                        </p:cTn>
                                        <p:tgtEl>
                                          <p:spTgt spid="40963">
                                            <p:txEl>
                                              <p:pRg st="8" end="8"/>
                                            </p:txEl>
                                          </p:spTgt>
                                        </p:tgtEl>
                                        <p:attrNameLst>
                                          <p:attrName>style.visibility</p:attrName>
                                        </p:attrNameLst>
                                      </p:cBhvr>
                                      <p:to>
                                        <p:strVal val="visible"/>
                                      </p:to>
                                    </p:set>
                                    <p:animEffect transition="in" filter="fade">
                                      <p:cBhvr>
                                        <p:cTn id="130" dur="4000"/>
                                        <p:tgtEl>
                                          <p:spTgt spid="40963">
                                            <p:txEl>
                                              <p:pRg st="8" end="8"/>
                                            </p:txEl>
                                          </p:spTgt>
                                        </p:tgtEl>
                                      </p:cBhvr>
                                    </p:animEffect>
                                    <p:anim calcmode="lin" valueType="num">
                                      <p:cBhvr>
                                        <p:cTn id="131" dur="4000" fill="hold"/>
                                        <p:tgtEl>
                                          <p:spTgt spid="40963">
                                            <p:txEl>
                                              <p:pRg st="8" end="8"/>
                                            </p:txEl>
                                          </p:spTgt>
                                        </p:tgtEl>
                                        <p:attrNameLst>
                                          <p:attrName>ppt_x</p:attrName>
                                        </p:attrNameLst>
                                      </p:cBhvr>
                                      <p:tavLst>
                                        <p:tav tm="0">
                                          <p:val>
                                            <p:strVal val="#ppt_x"/>
                                          </p:val>
                                        </p:tav>
                                        <p:tav tm="100000">
                                          <p:val>
                                            <p:strVal val="#ppt_x"/>
                                          </p:val>
                                        </p:tav>
                                      </p:tavLst>
                                    </p:anim>
                                    <p:anim calcmode="lin" valueType="num">
                                      <p:cBhvr>
                                        <p:cTn id="132" dur="4000" fill="hold"/>
                                        <p:tgtEl>
                                          <p:spTgt spid="40963">
                                            <p:txEl>
                                              <p:pRg st="8" end="8"/>
                                            </p:txEl>
                                          </p:spTgt>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9750"/>
                                  </p:stCondLst>
                                  <p:childTnLst>
                                    <p:set>
                                      <p:cBhvr>
                                        <p:cTn id="134" dur="1" fill="hold">
                                          <p:stCondLst>
                                            <p:cond delay="0"/>
                                          </p:stCondLst>
                                        </p:cTn>
                                        <p:tgtEl>
                                          <p:spTgt spid="40963">
                                            <p:txEl>
                                              <p:pRg st="9" end="9"/>
                                            </p:txEl>
                                          </p:spTgt>
                                        </p:tgtEl>
                                        <p:attrNameLst>
                                          <p:attrName>style.visibility</p:attrName>
                                        </p:attrNameLst>
                                      </p:cBhvr>
                                      <p:to>
                                        <p:strVal val="visible"/>
                                      </p:to>
                                    </p:set>
                                    <p:animEffect transition="in" filter="fade">
                                      <p:cBhvr>
                                        <p:cTn id="135" dur="4000"/>
                                        <p:tgtEl>
                                          <p:spTgt spid="40963">
                                            <p:txEl>
                                              <p:pRg st="9" end="9"/>
                                            </p:txEl>
                                          </p:spTgt>
                                        </p:tgtEl>
                                      </p:cBhvr>
                                    </p:animEffect>
                                    <p:anim calcmode="lin" valueType="num">
                                      <p:cBhvr>
                                        <p:cTn id="136" dur="4000" fill="hold"/>
                                        <p:tgtEl>
                                          <p:spTgt spid="40963">
                                            <p:txEl>
                                              <p:pRg st="9" end="9"/>
                                            </p:txEl>
                                          </p:spTgt>
                                        </p:tgtEl>
                                        <p:attrNameLst>
                                          <p:attrName>ppt_x</p:attrName>
                                        </p:attrNameLst>
                                      </p:cBhvr>
                                      <p:tavLst>
                                        <p:tav tm="0">
                                          <p:val>
                                            <p:strVal val="#ppt_x"/>
                                          </p:val>
                                        </p:tav>
                                        <p:tav tm="100000">
                                          <p:val>
                                            <p:strVal val="#ppt_x"/>
                                          </p:val>
                                        </p:tav>
                                      </p:tavLst>
                                    </p:anim>
                                    <p:anim calcmode="lin" valueType="num">
                                      <p:cBhvr>
                                        <p:cTn id="137" dur="4000" fill="hold"/>
                                        <p:tgtEl>
                                          <p:spTgt spid="40963">
                                            <p:txEl>
                                              <p:pRg st="9" end="9"/>
                                            </p:txEl>
                                          </p:spTgt>
                                        </p:tgtEl>
                                        <p:attrNameLst>
                                          <p:attrName>ppt_y</p:attrName>
                                        </p:attrNameLst>
                                      </p:cBhvr>
                                      <p:tavLst>
                                        <p:tav tm="0">
                                          <p:val>
                                            <p:strVal val="#ppt_y+.1"/>
                                          </p:val>
                                        </p:tav>
                                        <p:tav tm="100000">
                                          <p:val>
                                            <p:strVal val="#ppt_y"/>
                                          </p:val>
                                        </p:tav>
                                      </p:tavLst>
                                    </p:anim>
                                  </p:childTnLst>
                                </p:cTn>
                              </p:par>
                            </p:childTnLst>
                          </p:cTn>
                        </p:par>
                        <p:par>
                          <p:cTn id="138" fill="hold" nodeType="afterGroup">
                            <p:stCondLst>
                              <p:cond delay="74750"/>
                            </p:stCondLst>
                            <p:childTnLst>
                              <p:par>
                                <p:cTn id="139" presetID="1" presetClass="entr" presetSubtype="0" fill="hold" grpId="0" nodeType="afterEffect">
                                  <p:stCondLst>
                                    <p:cond delay="3000"/>
                                  </p:stCondLst>
                                  <p:childTnLst>
                                    <p:set>
                                      <p:cBhvr>
                                        <p:cTn id="14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p:bldP spid="40963" grpId="0" build="p"/>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1986" name="1 Rectángulo"/>
          <p:cNvSpPr>
            <a:spLocks noChangeArrowheads="1"/>
          </p:cNvSpPr>
          <p:nvPr/>
        </p:nvSpPr>
        <p:spPr bwMode="auto">
          <a:xfrm>
            <a:off x="4572000" y="476250"/>
            <a:ext cx="4572000" cy="257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lnSpc>
                <a:spcPct val="115000"/>
              </a:lnSpc>
              <a:defRPr/>
            </a:pPr>
            <a:r>
              <a:rPr lang="es-MX" altLang="es-MX" sz="2000" b="1" i="1" dirty="0" smtClean="0">
                <a:solidFill>
                  <a:srgbClr val="2A2A2A"/>
                </a:solidFill>
                <a:latin typeface="Arial Narrow" pitchFamily="34" charset="0"/>
                <a:ea typeface="Times New Roman" pitchFamily="18" charset="0"/>
                <a:cs typeface="Tahoma" pitchFamily="34" charset="0"/>
              </a:rPr>
              <a:t>Y en torno a esto último deberíamos </a:t>
            </a:r>
          </a:p>
          <a:p>
            <a:pPr algn="ctr" eaLnBrk="1" hangingPunct="1">
              <a:lnSpc>
                <a:spcPct val="115000"/>
              </a:lnSpc>
              <a:defRPr/>
            </a:pPr>
            <a:r>
              <a:rPr lang="es-MX" altLang="es-MX" sz="2000" b="1" i="1" dirty="0" smtClean="0">
                <a:solidFill>
                  <a:srgbClr val="2A2A2A"/>
                </a:solidFill>
                <a:latin typeface="Arial Narrow" pitchFamily="34" charset="0"/>
                <a:ea typeface="Times New Roman" pitchFamily="18" charset="0"/>
                <a:cs typeface="Tahoma" pitchFamily="34" charset="0"/>
              </a:rPr>
              <a:t>reflexionar, sobre aquellas palabras </a:t>
            </a:r>
          </a:p>
          <a:p>
            <a:pPr algn="ctr" eaLnBrk="1" hangingPunct="1">
              <a:lnSpc>
                <a:spcPct val="115000"/>
              </a:lnSpc>
              <a:defRPr/>
            </a:pPr>
            <a:r>
              <a:rPr lang="es-MX" altLang="es-MX" sz="2000" b="1" i="1" dirty="0" smtClean="0">
                <a:solidFill>
                  <a:srgbClr val="2A2A2A"/>
                </a:solidFill>
                <a:latin typeface="Arial Narrow" pitchFamily="34" charset="0"/>
                <a:ea typeface="Times New Roman" pitchFamily="18" charset="0"/>
                <a:cs typeface="Tahoma" pitchFamily="34" charset="0"/>
              </a:rPr>
              <a:t>citadas de Porfirio Díaz: </a:t>
            </a:r>
          </a:p>
          <a:p>
            <a:pPr algn="ctr" eaLnBrk="1" hangingPunct="1">
              <a:lnSpc>
                <a:spcPct val="115000"/>
              </a:lnSpc>
              <a:defRPr/>
            </a:pPr>
            <a:r>
              <a:rPr lang="es-MX" altLang="es-MX" sz="2000" b="1" i="1" dirty="0" smtClean="0">
                <a:solidFill>
                  <a:srgbClr val="C00000"/>
                </a:solidFill>
                <a:effectLst>
                  <a:outerShdw blurRad="38100" dist="38100" dir="2700000" algn="tl">
                    <a:srgbClr val="000000">
                      <a:alpha val="43137"/>
                    </a:srgbClr>
                  </a:outerShdw>
                </a:effectLst>
                <a:latin typeface="Arial Narrow" pitchFamily="34" charset="0"/>
                <a:ea typeface="Times New Roman" pitchFamily="18" charset="0"/>
                <a:cs typeface="Tahoma" pitchFamily="34" charset="0"/>
              </a:rPr>
              <a:t>ya es hora de que dejemos de unirnos </a:t>
            </a:r>
          </a:p>
          <a:p>
            <a:pPr algn="ctr" eaLnBrk="1" hangingPunct="1">
              <a:lnSpc>
                <a:spcPct val="115000"/>
              </a:lnSpc>
              <a:defRPr/>
            </a:pPr>
            <a:r>
              <a:rPr lang="es-MX" altLang="es-MX" sz="2000" b="1" i="1" dirty="0" smtClean="0">
                <a:solidFill>
                  <a:srgbClr val="C00000"/>
                </a:solidFill>
                <a:effectLst>
                  <a:outerShdw blurRad="38100" dist="38100" dir="2700000" algn="tl">
                    <a:srgbClr val="000000">
                      <a:alpha val="43137"/>
                    </a:srgbClr>
                  </a:outerShdw>
                </a:effectLst>
                <a:latin typeface="Arial Narrow" pitchFamily="34" charset="0"/>
                <a:ea typeface="Times New Roman" pitchFamily="18" charset="0"/>
                <a:cs typeface="Tahoma" pitchFamily="34" charset="0"/>
              </a:rPr>
              <a:t>para atacar al presidente, </a:t>
            </a:r>
          </a:p>
          <a:p>
            <a:pPr algn="ctr" eaLnBrk="1" hangingPunct="1">
              <a:lnSpc>
                <a:spcPct val="115000"/>
              </a:lnSpc>
              <a:defRPr/>
            </a:pPr>
            <a:r>
              <a:rPr lang="es-MX" altLang="es-MX" sz="2000" b="1" i="1" dirty="0" smtClean="0">
                <a:solidFill>
                  <a:srgbClr val="C00000"/>
                </a:solidFill>
                <a:effectLst>
                  <a:outerShdw blurRad="38100" dist="38100" dir="2700000" algn="tl">
                    <a:srgbClr val="000000">
                      <a:alpha val="43137"/>
                    </a:srgbClr>
                  </a:outerShdw>
                </a:effectLst>
                <a:latin typeface="Arial Narrow" pitchFamily="34" charset="0"/>
                <a:ea typeface="Times New Roman" pitchFamily="18" charset="0"/>
                <a:cs typeface="Tahoma" pitchFamily="34" charset="0"/>
              </a:rPr>
              <a:t>ya es hora de que el proyecto de nación</a:t>
            </a:r>
          </a:p>
          <a:p>
            <a:pPr algn="ctr" eaLnBrk="1" hangingPunct="1">
              <a:lnSpc>
                <a:spcPct val="115000"/>
              </a:lnSpc>
              <a:defRPr/>
            </a:pPr>
            <a:r>
              <a:rPr lang="es-MX" altLang="es-MX" sz="2000" b="1" i="1" dirty="0" smtClean="0">
                <a:solidFill>
                  <a:srgbClr val="C00000"/>
                </a:solidFill>
                <a:effectLst>
                  <a:outerShdw blurRad="38100" dist="38100" dir="2700000" algn="tl">
                    <a:srgbClr val="000000">
                      <a:alpha val="43137"/>
                    </a:srgbClr>
                  </a:outerShdw>
                </a:effectLst>
                <a:latin typeface="Arial Narrow" pitchFamily="34" charset="0"/>
                <a:ea typeface="Times New Roman" pitchFamily="18" charset="0"/>
                <a:cs typeface="Tahoma" pitchFamily="34" charset="0"/>
              </a:rPr>
              <a:t> deje de ser quitar al que tiene el poder.</a:t>
            </a:r>
            <a:endParaRPr lang="es-MX" altLang="es-MX" sz="2000" b="1" dirty="0" smtClean="0">
              <a:solidFill>
                <a:srgbClr val="C00000"/>
              </a:solidFill>
              <a:effectLst>
                <a:outerShdw blurRad="38100" dist="38100" dir="2700000" algn="tl">
                  <a:srgbClr val="000000">
                    <a:alpha val="43137"/>
                  </a:srgbClr>
                </a:outerShdw>
              </a:effectLst>
              <a:ea typeface="Times New Roman" pitchFamily="18" charset="0"/>
              <a:cs typeface="Tahoma" pitchFamily="34" charset="0"/>
            </a:endParaRPr>
          </a:p>
        </p:txBody>
      </p:sp>
      <p:sp>
        <p:nvSpPr>
          <p:cNvPr id="41987" name="2 Rectángulo"/>
          <p:cNvSpPr>
            <a:spLocks noChangeArrowheads="1"/>
          </p:cNvSpPr>
          <p:nvPr/>
        </p:nvSpPr>
        <p:spPr bwMode="auto">
          <a:xfrm>
            <a:off x="0" y="3716338"/>
            <a:ext cx="4572000"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Aunque el gringo promedio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es Homero Simpson,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son potencia mundial porque trabajan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en equipo y porque a pesar de todo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respetan a sus instituciones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y a su presidente, mientras aquí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Fernández Noroña trata de salir en la tele </a:t>
            </a:r>
          </a:p>
          <a:p>
            <a:pPr algn="ctr" eaLnBrk="1" hangingPunct="1">
              <a:lnSpc>
                <a:spcPct val="115000"/>
              </a:lnSpc>
              <a:spcBef>
                <a:spcPct val="0"/>
              </a:spcBef>
              <a:buFontTx/>
              <a:buNone/>
            </a:pPr>
            <a:r>
              <a:rPr lang="es-MX" altLang="es-MX" sz="2000" b="1" i="1">
                <a:solidFill>
                  <a:srgbClr val="2A2A2A"/>
                </a:solidFill>
                <a:latin typeface="Arial Narrow" pitchFamily="34" charset="0"/>
                <a:ea typeface="Times New Roman" pitchFamily="18" charset="0"/>
                <a:cs typeface="Tahoma" pitchFamily="34" charset="0"/>
              </a:rPr>
              <a:t>golpeándose contra el Estado Mayor.</a:t>
            </a:r>
            <a:endParaRPr lang="es-MX" altLang="es-MX" sz="2000">
              <a:ea typeface="Times New Roman" pitchFamily="18" charset="0"/>
              <a:cs typeface="Tahoma" pitchFamily="34" charset="0"/>
            </a:endParaRPr>
          </a:p>
        </p:txBody>
      </p:sp>
      <p:pic>
        <p:nvPicPr>
          <p:cNvPr id="41988" name="Picture 4" descr="C:\Users\capiA\Desktop\Porfirio_Diaz.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7849" y="188640"/>
            <a:ext cx="2400055" cy="3428999"/>
          </a:xfrm>
          <a:prstGeom prst="ellipse">
            <a:avLst/>
          </a:prstGeom>
          <a:ln w="190500" cap="rnd">
            <a:gradFill flip="none" rotWithShape="1">
              <a:gsLst>
                <a:gs pos="35000">
                  <a:schemeClr val="bg1"/>
                </a:gs>
                <a:gs pos="0">
                  <a:srgbClr val="008000"/>
                </a:gs>
                <a:gs pos="66000">
                  <a:schemeClr val="bg1"/>
                </a:gs>
                <a:gs pos="100000">
                  <a:srgbClr val="FF0000"/>
                </a:gs>
              </a:gsLst>
              <a:lin ang="0" scaled="1"/>
              <a:tileRect/>
            </a:gra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41989" name="Picture 5" descr="C:\Users\capiA\Desktop\Fernandez-Noroña1-e129727603735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3428999"/>
            <a:ext cx="4445000" cy="3260725"/>
          </a:xfrm>
          <a:prstGeom prst="snip2DiagRect">
            <a:avLst/>
          </a:prstGeom>
          <a:solidFill>
            <a:srgbClr val="FFFFFF">
              <a:shade val="85000"/>
            </a:srgbClr>
          </a:solidFill>
          <a:ln w="95250" cap="sq">
            <a:gradFill flip="none" rotWithShape="1">
              <a:gsLst>
                <a:gs pos="55000">
                  <a:schemeClr val="bg1"/>
                </a:gs>
                <a:gs pos="0">
                  <a:srgbClr val="008000"/>
                </a:gs>
                <a:gs pos="75000">
                  <a:schemeClr val="bg1"/>
                </a:gs>
                <a:gs pos="100000">
                  <a:srgbClr val="FF0000"/>
                </a:gs>
              </a:gsLst>
              <a:path path="circle">
                <a:fillToRect r="100000" b="100000"/>
              </a:path>
              <a:tileRect l="-100000" t="-100000"/>
            </a:gra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
        <p:nvSpPr>
          <p:cNvPr id="6" name="5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900" advTm="0">
        <p14:warp dir="in"/>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animEffect transition="in" filter="fade">
                                      <p:cBhvr>
                                        <p:cTn id="7" dur="3000"/>
                                        <p:tgtEl>
                                          <p:spTgt spid="41986">
                                            <p:txEl>
                                              <p:pRg st="0" end="0"/>
                                            </p:txEl>
                                          </p:spTgt>
                                        </p:tgtEl>
                                      </p:cBhvr>
                                    </p:animEffect>
                                    <p:anim calcmode="lin" valueType="num">
                                      <p:cBhvr>
                                        <p:cTn id="8" dur="3000" fill="hold"/>
                                        <p:tgtEl>
                                          <p:spTgt spid="41986">
                                            <p:txEl>
                                              <p:pRg st="0" end="0"/>
                                            </p:txEl>
                                          </p:spTgt>
                                        </p:tgtEl>
                                        <p:attrNameLst>
                                          <p:attrName>ppt_x</p:attrName>
                                        </p:attrNameLst>
                                      </p:cBhvr>
                                      <p:tavLst>
                                        <p:tav tm="0">
                                          <p:val>
                                            <p:strVal val="#ppt_x"/>
                                          </p:val>
                                        </p:tav>
                                        <p:tav tm="100000">
                                          <p:val>
                                            <p:strVal val="#ppt_x"/>
                                          </p:val>
                                        </p:tav>
                                      </p:tavLst>
                                    </p:anim>
                                    <p:anim calcmode="lin" valueType="num">
                                      <p:cBhvr>
                                        <p:cTn id="9" dur="3000" fill="hold"/>
                                        <p:tgtEl>
                                          <p:spTgt spid="41986">
                                            <p:txEl>
                                              <p:pRg st="0" end="0"/>
                                            </p:txEl>
                                          </p:spTgt>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3000"/>
                            </p:stCondLst>
                            <p:childTnLst>
                              <p:par>
                                <p:cTn id="11" presetID="42" presetClass="entr" presetSubtype="0" fill="hold" grpId="0" nodeType="afterEffect">
                                  <p:stCondLst>
                                    <p:cond delay="0"/>
                                  </p:stCondLst>
                                  <p:childTnLst>
                                    <p:set>
                                      <p:cBhvr>
                                        <p:cTn id="12" dur="1" fill="hold">
                                          <p:stCondLst>
                                            <p:cond delay="0"/>
                                          </p:stCondLst>
                                        </p:cTn>
                                        <p:tgtEl>
                                          <p:spTgt spid="41986">
                                            <p:txEl>
                                              <p:pRg st="1" end="1"/>
                                            </p:txEl>
                                          </p:spTgt>
                                        </p:tgtEl>
                                        <p:attrNameLst>
                                          <p:attrName>style.visibility</p:attrName>
                                        </p:attrNameLst>
                                      </p:cBhvr>
                                      <p:to>
                                        <p:strVal val="visible"/>
                                      </p:to>
                                    </p:set>
                                    <p:animEffect transition="in" filter="fade">
                                      <p:cBhvr>
                                        <p:cTn id="13" dur="3000"/>
                                        <p:tgtEl>
                                          <p:spTgt spid="41986">
                                            <p:txEl>
                                              <p:pRg st="1" end="1"/>
                                            </p:txEl>
                                          </p:spTgt>
                                        </p:tgtEl>
                                      </p:cBhvr>
                                    </p:animEffect>
                                    <p:anim calcmode="lin" valueType="num">
                                      <p:cBhvr>
                                        <p:cTn id="14" dur="3000" fill="hold"/>
                                        <p:tgtEl>
                                          <p:spTgt spid="41986">
                                            <p:txEl>
                                              <p:pRg st="1" end="1"/>
                                            </p:txEl>
                                          </p:spTgt>
                                        </p:tgtEl>
                                        <p:attrNameLst>
                                          <p:attrName>ppt_x</p:attrName>
                                        </p:attrNameLst>
                                      </p:cBhvr>
                                      <p:tavLst>
                                        <p:tav tm="0">
                                          <p:val>
                                            <p:strVal val="#ppt_x"/>
                                          </p:val>
                                        </p:tav>
                                        <p:tav tm="100000">
                                          <p:val>
                                            <p:strVal val="#ppt_x"/>
                                          </p:val>
                                        </p:tav>
                                      </p:tavLst>
                                    </p:anim>
                                    <p:anim calcmode="lin" valueType="num">
                                      <p:cBhvr>
                                        <p:cTn id="15" dur="3000" fill="hold"/>
                                        <p:tgtEl>
                                          <p:spTgt spid="41986">
                                            <p:txEl>
                                              <p:pRg st="1" end="1"/>
                                            </p:txEl>
                                          </p:spTgt>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6000"/>
                            </p:stCondLst>
                            <p:childTnLst>
                              <p:par>
                                <p:cTn id="17" presetID="42" presetClass="entr" presetSubtype="0" fill="hold" grpId="0" nodeType="afterEffect">
                                  <p:stCondLst>
                                    <p:cond delay="0"/>
                                  </p:stCondLst>
                                  <p:childTnLst>
                                    <p:set>
                                      <p:cBhvr>
                                        <p:cTn id="18" dur="1" fill="hold">
                                          <p:stCondLst>
                                            <p:cond delay="0"/>
                                          </p:stCondLst>
                                        </p:cTn>
                                        <p:tgtEl>
                                          <p:spTgt spid="41986">
                                            <p:txEl>
                                              <p:pRg st="2" end="2"/>
                                            </p:txEl>
                                          </p:spTgt>
                                        </p:tgtEl>
                                        <p:attrNameLst>
                                          <p:attrName>style.visibility</p:attrName>
                                        </p:attrNameLst>
                                      </p:cBhvr>
                                      <p:to>
                                        <p:strVal val="visible"/>
                                      </p:to>
                                    </p:set>
                                    <p:animEffect transition="in" filter="fade">
                                      <p:cBhvr>
                                        <p:cTn id="19" dur="3000"/>
                                        <p:tgtEl>
                                          <p:spTgt spid="41986">
                                            <p:txEl>
                                              <p:pRg st="2" end="2"/>
                                            </p:txEl>
                                          </p:spTgt>
                                        </p:tgtEl>
                                      </p:cBhvr>
                                    </p:animEffect>
                                    <p:anim calcmode="lin" valueType="num">
                                      <p:cBhvr>
                                        <p:cTn id="20" dur="3000" fill="hold"/>
                                        <p:tgtEl>
                                          <p:spTgt spid="41986">
                                            <p:txEl>
                                              <p:pRg st="2" end="2"/>
                                            </p:txEl>
                                          </p:spTgt>
                                        </p:tgtEl>
                                        <p:attrNameLst>
                                          <p:attrName>ppt_x</p:attrName>
                                        </p:attrNameLst>
                                      </p:cBhvr>
                                      <p:tavLst>
                                        <p:tav tm="0">
                                          <p:val>
                                            <p:strVal val="#ppt_x"/>
                                          </p:val>
                                        </p:tav>
                                        <p:tav tm="100000">
                                          <p:val>
                                            <p:strVal val="#ppt_x"/>
                                          </p:val>
                                        </p:tav>
                                      </p:tavLst>
                                    </p:anim>
                                    <p:anim calcmode="lin" valueType="num">
                                      <p:cBhvr>
                                        <p:cTn id="21" dur="3000" fill="hold"/>
                                        <p:tgtEl>
                                          <p:spTgt spid="41986">
                                            <p:txEl>
                                              <p:pRg st="2" end="2"/>
                                            </p:txEl>
                                          </p:spTgt>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9000"/>
                            </p:stCondLst>
                            <p:childTnLst>
                              <p:par>
                                <p:cTn id="23" presetID="2" presetClass="entr" presetSubtype="8" fill="hold" nodeType="afterEffect">
                                  <p:stCondLst>
                                    <p:cond delay="0"/>
                                  </p:stCondLst>
                                  <p:childTnLst>
                                    <p:set>
                                      <p:cBhvr>
                                        <p:cTn id="24" dur="1" fill="hold">
                                          <p:stCondLst>
                                            <p:cond delay="0"/>
                                          </p:stCondLst>
                                        </p:cTn>
                                        <p:tgtEl>
                                          <p:spTgt spid="41988"/>
                                        </p:tgtEl>
                                        <p:attrNameLst>
                                          <p:attrName>style.visibility</p:attrName>
                                        </p:attrNameLst>
                                      </p:cBhvr>
                                      <p:to>
                                        <p:strVal val="visible"/>
                                      </p:to>
                                    </p:set>
                                    <p:anim calcmode="lin" valueType="num">
                                      <p:cBhvr additive="base">
                                        <p:cTn id="25" dur="12000" fill="hold"/>
                                        <p:tgtEl>
                                          <p:spTgt spid="41988"/>
                                        </p:tgtEl>
                                        <p:attrNameLst>
                                          <p:attrName>ppt_x</p:attrName>
                                        </p:attrNameLst>
                                      </p:cBhvr>
                                      <p:tavLst>
                                        <p:tav tm="0">
                                          <p:val>
                                            <p:strVal val="0-#ppt_w/2"/>
                                          </p:val>
                                        </p:tav>
                                        <p:tav tm="100000">
                                          <p:val>
                                            <p:strVal val="#ppt_x"/>
                                          </p:val>
                                        </p:tav>
                                      </p:tavLst>
                                    </p:anim>
                                    <p:anim calcmode="lin" valueType="num">
                                      <p:cBhvr additive="base">
                                        <p:cTn id="26" dur="12000" fill="hold"/>
                                        <p:tgtEl>
                                          <p:spTgt spid="41988"/>
                                        </p:tgtEl>
                                        <p:attrNameLst>
                                          <p:attrName>ppt_y</p:attrName>
                                        </p:attrNameLst>
                                      </p:cBhvr>
                                      <p:tavLst>
                                        <p:tav tm="0">
                                          <p:val>
                                            <p:strVal val="#ppt_y"/>
                                          </p:val>
                                        </p:tav>
                                        <p:tav tm="100000">
                                          <p:val>
                                            <p:strVal val="#ppt_y"/>
                                          </p:val>
                                        </p:tav>
                                      </p:tavLst>
                                    </p:anim>
                                  </p:childTnLst>
                                </p:cTn>
                              </p:par>
                              <p:par>
                                <p:cTn id="27" presetID="45" presetClass="entr" presetSubtype="0" fill="hold" nodeType="withEffect">
                                  <p:stCondLst>
                                    <p:cond delay="0"/>
                                  </p:stCondLst>
                                  <p:childTnLst>
                                    <p:set>
                                      <p:cBhvr>
                                        <p:cTn id="28" dur="1" fill="hold">
                                          <p:stCondLst>
                                            <p:cond delay="0"/>
                                          </p:stCondLst>
                                        </p:cTn>
                                        <p:tgtEl>
                                          <p:spTgt spid="41988"/>
                                        </p:tgtEl>
                                        <p:attrNameLst>
                                          <p:attrName>style.visibility</p:attrName>
                                        </p:attrNameLst>
                                      </p:cBhvr>
                                      <p:to>
                                        <p:strVal val="visible"/>
                                      </p:to>
                                    </p:set>
                                    <p:animEffect transition="in" filter="fade">
                                      <p:cBhvr>
                                        <p:cTn id="29" dur="12000"/>
                                        <p:tgtEl>
                                          <p:spTgt spid="41988"/>
                                        </p:tgtEl>
                                      </p:cBhvr>
                                    </p:animEffect>
                                    <p:anim calcmode="lin" valueType="num">
                                      <p:cBhvr>
                                        <p:cTn id="30" dur="12000" fill="hold"/>
                                        <p:tgtEl>
                                          <p:spTgt spid="41988"/>
                                        </p:tgtEl>
                                        <p:attrNameLst>
                                          <p:attrName>ppt_w</p:attrName>
                                        </p:attrNameLst>
                                      </p:cBhvr>
                                      <p:tavLst>
                                        <p:tav tm="0" fmla="#ppt_w*sin(2.5*pi*$)">
                                          <p:val>
                                            <p:fltVal val="0"/>
                                          </p:val>
                                        </p:tav>
                                        <p:tav tm="100000">
                                          <p:val>
                                            <p:fltVal val="1"/>
                                          </p:val>
                                        </p:tav>
                                      </p:tavLst>
                                    </p:anim>
                                    <p:anim calcmode="lin" valueType="num">
                                      <p:cBhvr>
                                        <p:cTn id="31" dur="12000" fill="hold"/>
                                        <p:tgtEl>
                                          <p:spTgt spid="41988"/>
                                        </p:tgtEl>
                                        <p:attrNameLst>
                                          <p:attrName>ppt_h</p:attrName>
                                        </p:attrNameLst>
                                      </p:cBhvr>
                                      <p:tavLst>
                                        <p:tav tm="0">
                                          <p:val>
                                            <p:strVal val="#ppt_h"/>
                                          </p:val>
                                        </p:tav>
                                        <p:tav tm="100000">
                                          <p:val>
                                            <p:strVal val="#ppt_h"/>
                                          </p:val>
                                        </p:tav>
                                      </p:tavLst>
                                    </p:anim>
                                  </p:childTnLst>
                                </p:cTn>
                              </p:par>
                              <p:par>
                                <p:cTn id="32" presetID="42" presetClass="entr" presetSubtype="0" fill="hold" grpId="0" nodeType="withEffect">
                                  <p:stCondLst>
                                    <p:cond delay="1000"/>
                                  </p:stCondLst>
                                  <p:childTnLst>
                                    <p:set>
                                      <p:cBhvr>
                                        <p:cTn id="33" dur="1" fill="hold">
                                          <p:stCondLst>
                                            <p:cond delay="0"/>
                                          </p:stCondLst>
                                        </p:cTn>
                                        <p:tgtEl>
                                          <p:spTgt spid="41986">
                                            <p:txEl>
                                              <p:pRg st="3" end="3"/>
                                            </p:txEl>
                                          </p:spTgt>
                                        </p:tgtEl>
                                        <p:attrNameLst>
                                          <p:attrName>style.visibility</p:attrName>
                                        </p:attrNameLst>
                                      </p:cBhvr>
                                      <p:to>
                                        <p:strVal val="visible"/>
                                      </p:to>
                                    </p:set>
                                    <p:animEffect transition="in" filter="fade">
                                      <p:cBhvr>
                                        <p:cTn id="34" dur="3000"/>
                                        <p:tgtEl>
                                          <p:spTgt spid="41986">
                                            <p:txEl>
                                              <p:pRg st="3" end="3"/>
                                            </p:txEl>
                                          </p:spTgt>
                                        </p:tgtEl>
                                      </p:cBhvr>
                                    </p:animEffect>
                                    <p:anim calcmode="lin" valueType="num">
                                      <p:cBhvr>
                                        <p:cTn id="35" dur="3000" fill="hold"/>
                                        <p:tgtEl>
                                          <p:spTgt spid="41986">
                                            <p:txEl>
                                              <p:pRg st="3" end="3"/>
                                            </p:txEl>
                                          </p:spTgt>
                                        </p:tgtEl>
                                        <p:attrNameLst>
                                          <p:attrName>ppt_x</p:attrName>
                                        </p:attrNameLst>
                                      </p:cBhvr>
                                      <p:tavLst>
                                        <p:tav tm="0">
                                          <p:val>
                                            <p:strVal val="#ppt_x"/>
                                          </p:val>
                                        </p:tav>
                                        <p:tav tm="100000">
                                          <p:val>
                                            <p:strVal val="#ppt_x"/>
                                          </p:val>
                                        </p:tav>
                                      </p:tavLst>
                                    </p:anim>
                                    <p:anim calcmode="lin" valueType="num">
                                      <p:cBhvr>
                                        <p:cTn id="36" dur="3000" fill="hold"/>
                                        <p:tgtEl>
                                          <p:spTgt spid="41986">
                                            <p:txEl>
                                              <p:pRg st="3" end="3"/>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4750"/>
                                  </p:stCondLst>
                                  <p:childTnLst>
                                    <p:set>
                                      <p:cBhvr>
                                        <p:cTn id="38" dur="1" fill="hold">
                                          <p:stCondLst>
                                            <p:cond delay="0"/>
                                          </p:stCondLst>
                                        </p:cTn>
                                        <p:tgtEl>
                                          <p:spTgt spid="41986">
                                            <p:txEl>
                                              <p:pRg st="4" end="4"/>
                                            </p:txEl>
                                          </p:spTgt>
                                        </p:tgtEl>
                                        <p:attrNameLst>
                                          <p:attrName>style.visibility</p:attrName>
                                        </p:attrNameLst>
                                      </p:cBhvr>
                                      <p:to>
                                        <p:strVal val="visible"/>
                                      </p:to>
                                    </p:set>
                                    <p:animEffect transition="in" filter="fade">
                                      <p:cBhvr>
                                        <p:cTn id="39" dur="3000"/>
                                        <p:tgtEl>
                                          <p:spTgt spid="41986">
                                            <p:txEl>
                                              <p:pRg st="4" end="4"/>
                                            </p:txEl>
                                          </p:spTgt>
                                        </p:tgtEl>
                                      </p:cBhvr>
                                    </p:animEffect>
                                    <p:anim calcmode="lin" valueType="num">
                                      <p:cBhvr>
                                        <p:cTn id="40" dur="3000" fill="hold"/>
                                        <p:tgtEl>
                                          <p:spTgt spid="41986">
                                            <p:txEl>
                                              <p:pRg st="4" end="4"/>
                                            </p:txEl>
                                          </p:spTgt>
                                        </p:tgtEl>
                                        <p:attrNameLst>
                                          <p:attrName>ppt_x</p:attrName>
                                        </p:attrNameLst>
                                      </p:cBhvr>
                                      <p:tavLst>
                                        <p:tav tm="0">
                                          <p:val>
                                            <p:strVal val="#ppt_x"/>
                                          </p:val>
                                        </p:tav>
                                        <p:tav tm="100000">
                                          <p:val>
                                            <p:strVal val="#ppt_x"/>
                                          </p:val>
                                        </p:tav>
                                      </p:tavLst>
                                    </p:anim>
                                    <p:anim calcmode="lin" valueType="num">
                                      <p:cBhvr>
                                        <p:cTn id="41" dur="3000" fill="hold"/>
                                        <p:tgtEl>
                                          <p:spTgt spid="41986">
                                            <p:txEl>
                                              <p:pRg st="4" end="4"/>
                                            </p:txEl>
                                          </p:spTgt>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8500"/>
                                  </p:stCondLst>
                                  <p:childTnLst>
                                    <p:set>
                                      <p:cBhvr>
                                        <p:cTn id="43" dur="1" fill="hold">
                                          <p:stCondLst>
                                            <p:cond delay="0"/>
                                          </p:stCondLst>
                                        </p:cTn>
                                        <p:tgtEl>
                                          <p:spTgt spid="41986">
                                            <p:txEl>
                                              <p:pRg st="5" end="5"/>
                                            </p:txEl>
                                          </p:spTgt>
                                        </p:tgtEl>
                                        <p:attrNameLst>
                                          <p:attrName>style.visibility</p:attrName>
                                        </p:attrNameLst>
                                      </p:cBhvr>
                                      <p:to>
                                        <p:strVal val="visible"/>
                                      </p:to>
                                    </p:set>
                                    <p:animEffect transition="in" filter="fade">
                                      <p:cBhvr>
                                        <p:cTn id="44" dur="3000"/>
                                        <p:tgtEl>
                                          <p:spTgt spid="41986">
                                            <p:txEl>
                                              <p:pRg st="5" end="5"/>
                                            </p:txEl>
                                          </p:spTgt>
                                        </p:tgtEl>
                                      </p:cBhvr>
                                    </p:animEffect>
                                    <p:anim calcmode="lin" valueType="num">
                                      <p:cBhvr>
                                        <p:cTn id="45" dur="3000" fill="hold"/>
                                        <p:tgtEl>
                                          <p:spTgt spid="41986">
                                            <p:txEl>
                                              <p:pRg st="5" end="5"/>
                                            </p:txEl>
                                          </p:spTgt>
                                        </p:tgtEl>
                                        <p:attrNameLst>
                                          <p:attrName>ppt_x</p:attrName>
                                        </p:attrNameLst>
                                      </p:cBhvr>
                                      <p:tavLst>
                                        <p:tav tm="0">
                                          <p:val>
                                            <p:strVal val="#ppt_x"/>
                                          </p:val>
                                        </p:tav>
                                        <p:tav tm="100000">
                                          <p:val>
                                            <p:strVal val="#ppt_x"/>
                                          </p:val>
                                        </p:tav>
                                      </p:tavLst>
                                    </p:anim>
                                    <p:anim calcmode="lin" valueType="num">
                                      <p:cBhvr>
                                        <p:cTn id="46" dur="3000" fill="hold"/>
                                        <p:tgtEl>
                                          <p:spTgt spid="41986">
                                            <p:txEl>
                                              <p:pRg st="5" end="5"/>
                                            </p:txEl>
                                          </p:spTgt>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11250"/>
                                  </p:stCondLst>
                                  <p:childTnLst>
                                    <p:set>
                                      <p:cBhvr>
                                        <p:cTn id="48" dur="1" fill="hold">
                                          <p:stCondLst>
                                            <p:cond delay="0"/>
                                          </p:stCondLst>
                                        </p:cTn>
                                        <p:tgtEl>
                                          <p:spTgt spid="41986">
                                            <p:txEl>
                                              <p:pRg st="6" end="6"/>
                                            </p:txEl>
                                          </p:spTgt>
                                        </p:tgtEl>
                                        <p:attrNameLst>
                                          <p:attrName>style.visibility</p:attrName>
                                        </p:attrNameLst>
                                      </p:cBhvr>
                                      <p:to>
                                        <p:strVal val="visible"/>
                                      </p:to>
                                    </p:set>
                                    <p:animEffect transition="in" filter="fade">
                                      <p:cBhvr>
                                        <p:cTn id="49" dur="3000"/>
                                        <p:tgtEl>
                                          <p:spTgt spid="41986">
                                            <p:txEl>
                                              <p:pRg st="6" end="6"/>
                                            </p:txEl>
                                          </p:spTgt>
                                        </p:tgtEl>
                                      </p:cBhvr>
                                    </p:animEffect>
                                    <p:anim calcmode="lin" valueType="num">
                                      <p:cBhvr>
                                        <p:cTn id="50" dur="3000" fill="hold"/>
                                        <p:tgtEl>
                                          <p:spTgt spid="41986">
                                            <p:txEl>
                                              <p:pRg st="6" end="6"/>
                                            </p:txEl>
                                          </p:spTgt>
                                        </p:tgtEl>
                                        <p:attrNameLst>
                                          <p:attrName>ppt_x</p:attrName>
                                        </p:attrNameLst>
                                      </p:cBhvr>
                                      <p:tavLst>
                                        <p:tav tm="0">
                                          <p:val>
                                            <p:strVal val="#ppt_x"/>
                                          </p:val>
                                        </p:tav>
                                        <p:tav tm="100000">
                                          <p:val>
                                            <p:strVal val="#ppt_x"/>
                                          </p:val>
                                        </p:tav>
                                      </p:tavLst>
                                    </p:anim>
                                    <p:anim calcmode="lin" valueType="num">
                                      <p:cBhvr>
                                        <p:cTn id="51" dur="3000" fill="hold"/>
                                        <p:tgtEl>
                                          <p:spTgt spid="41986">
                                            <p:txEl>
                                              <p:pRg st="6" end="6"/>
                                            </p:txEl>
                                          </p:spTgt>
                                        </p:tgtEl>
                                        <p:attrNameLst>
                                          <p:attrName>ppt_y</p:attrName>
                                        </p:attrNameLst>
                                      </p:cBhvr>
                                      <p:tavLst>
                                        <p:tav tm="0">
                                          <p:val>
                                            <p:strVal val="#ppt_y+.1"/>
                                          </p:val>
                                        </p:tav>
                                        <p:tav tm="100000">
                                          <p:val>
                                            <p:strVal val="#ppt_y"/>
                                          </p:val>
                                        </p:tav>
                                      </p:tavLst>
                                    </p:anim>
                                  </p:childTnLst>
                                </p:cTn>
                              </p:par>
                            </p:childTnLst>
                          </p:cTn>
                        </p:par>
                        <p:par>
                          <p:cTn id="52" fill="hold" nodeType="afterGroup">
                            <p:stCondLst>
                              <p:cond delay="23250"/>
                            </p:stCondLst>
                            <p:childTnLst>
                              <p:par>
                                <p:cTn id="53" presetID="42" presetClass="entr" presetSubtype="0" fill="hold" grpId="0" nodeType="afterEffect">
                                  <p:stCondLst>
                                    <p:cond delay="0"/>
                                  </p:stCondLst>
                                  <p:childTnLst>
                                    <p:set>
                                      <p:cBhvr>
                                        <p:cTn id="54" dur="1" fill="hold">
                                          <p:stCondLst>
                                            <p:cond delay="0"/>
                                          </p:stCondLst>
                                        </p:cTn>
                                        <p:tgtEl>
                                          <p:spTgt spid="41987">
                                            <p:txEl>
                                              <p:pRg st="0" end="0"/>
                                            </p:txEl>
                                          </p:spTgt>
                                        </p:tgtEl>
                                        <p:attrNameLst>
                                          <p:attrName>style.visibility</p:attrName>
                                        </p:attrNameLst>
                                      </p:cBhvr>
                                      <p:to>
                                        <p:strVal val="visible"/>
                                      </p:to>
                                    </p:set>
                                    <p:animEffect transition="in" filter="fade">
                                      <p:cBhvr>
                                        <p:cTn id="55" dur="3000"/>
                                        <p:tgtEl>
                                          <p:spTgt spid="41987">
                                            <p:txEl>
                                              <p:pRg st="0" end="0"/>
                                            </p:txEl>
                                          </p:spTgt>
                                        </p:tgtEl>
                                      </p:cBhvr>
                                    </p:animEffect>
                                    <p:anim calcmode="lin" valueType="num">
                                      <p:cBhvr>
                                        <p:cTn id="56" dur="3000" fill="hold"/>
                                        <p:tgtEl>
                                          <p:spTgt spid="41987">
                                            <p:txEl>
                                              <p:pRg st="0" end="0"/>
                                            </p:txEl>
                                          </p:spTgt>
                                        </p:tgtEl>
                                        <p:attrNameLst>
                                          <p:attrName>ppt_x</p:attrName>
                                        </p:attrNameLst>
                                      </p:cBhvr>
                                      <p:tavLst>
                                        <p:tav tm="0">
                                          <p:val>
                                            <p:strVal val="#ppt_x"/>
                                          </p:val>
                                        </p:tav>
                                        <p:tav tm="100000">
                                          <p:val>
                                            <p:strVal val="#ppt_x"/>
                                          </p:val>
                                        </p:tav>
                                      </p:tavLst>
                                    </p:anim>
                                    <p:anim calcmode="lin" valueType="num">
                                      <p:cBhvr>
                                        <p:cTn id="57" dur="3000" fill="hold"/>
                                        <p:tgtEl>
                                          <p:spTgt spid="41987">
                                            <p:txEl>
                                              <p:pRg st="0" end="0"/>
                                            </p:txEl>
                                          </p:spTgt>
                                        </p:tgtEl>
                                        <p:attrNameLst>
                                          <p:attrName>ppt_y</p:attrName>
                                        </p:attrNameLst>
                                      </p:cBhvr>
                                      <p:tavLst>
                                        <p:tav tm="0">
                                          <p:val>
                                            <p:strVal val="#ppt_y+.1"/>
                                          </p:val>
                                        </p:tav>
                                        <p:tav tm="100000">
                                          <p:val>
                                            <p:strVal val="#ppt_y"/>
                                          </p:val>
                                        </p:tav>
                                      </p:tavLst>
                                    </p:anim>
                                  </p:childTnLst>
                                </p:cTn>
                              </p:par>
                            </p:childTnLst>
                          </p:cTn>
                        </p:par>
                        <p:par>
                          <p:cTn id="58" fill="hold" nodeType="afterGroup">
                            <p:stCondLst>
                              <p:cond delay="26250"/>
                            </p:stCondLst>
                            <p:childTnLst>
                              <p:par>
                                <p:cTn id="59" presetID="42" presetClass="entr" presetSubtype="0" fill="hold" grpId="0" nodeType="afterEffect">
                                  <p:stCondLst>
                                    <p:cond delay="1000"/>
                                  </p:stCondLst>
                                  <p:childTnLst>
                                    <p:set>
                                      <p:cBhvr>
                                        <p:cTn id="60" dur="1" fill="hold">
                                          <p:stCondLst>
                                            <p:cond delay="0"/>
                                          </p:stCondLst>
                                        </p:cTn>
                                        <p:tgtEl>
                                          <p:spTgt spid="41987">
                                            <p:txEl>
                                              <p:pRg st="1" end="1"/>
                                            </p:txEl>
                                          </p:spTgt>
                                        </p:tgtEl>
                                        <p:attrNameLst>
                                          <p:attrName>style.visibility</p:attrName>
                                        </p:attrNameLst>
                                      </p:cBhvr>
                                      <p:to>
                                        <p:strVal val="visible"/>
                                      </p:to>
                                    </p:set>
                                    <p:animEffect transition="in" filter="fade">
                                      <p:cBhvr>
                                        <p:cTn id="61" dur="3000"/>
                                        <p:tgtEl>
                                          <p:spTgt spid="41987">
                                            <p:txEl>
                                              <p:pRg st="1" end="1"/>
                                            </p:txEl>
                                          </p:spTgt>
                                        </p:tgtEl>
                                      </p:cBhvr>
                                    </p:animEffect>
                                    <p:anim calcmode="lin" valueType="num">
                                      <p:cBhvr>
                                        <p:cTn id="62" dur="3000" fill="hold"/>
                                        <p:tgtEl>
                                          <p:spTgt spid="41987">
                                            <p:txEl>
                                              <p:pRg st="1" end="1"/>
                                            </p:txEl>
                                          </p:spTgt>
                                        </p:tgtEl>
                                        <p:attrNameLst>
                                          <p:attrName>ppt_x</p:attrName>
                                        </p:attrNameLst>
                                      </p:cBhvr>
                                      <p:tavLst>
                                        <p:tav tm="0">
                                          <p:val>
                                            <p:strVal val="#ppt_x"/>
                                          </p:val>
                                        </p:tav>
                                        <p:tav tm="100000">
                                          <p:val>
                                            <p:strVal val="#ppt_x"/>
                                          </p:val>
                                        </p:tav>
                                      </p:tavLst>
                                    </p:anim>
                                    <p:anim calcmode="lin" valueType="num">
                                      <p:cBhvr>
                                        <p:cTn id="63" dur="3000" fill="hold"/>
                                        <p:tgtEl>
                                          <p:spTgt spid="41987">
                                            <p:txEl>
                                              <p:pRg st="1" end="1"/>
                                            </p:txEl>
                                          </p:spTgt>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30250"/>
                            </p:stCondLst>
                            <p:childTnLst>
                              <p:par>
                                <p:cTn id="65" presetID="42" presetClass="entr" presetSubtype="0" fill="hold" grpId="0" nodeType="afterEffect">
                                  <p:stCondLst>
                                    <p:cond delay="1000"/>
                                  </p:stCondLst>
                                  <p:childTnLst>
                                    <p:set>
                                      <p:cBhvr>
                                        <p:cTn id="66" dur="1" fill="hold">
                                          <p:stCondLst>
                                            <p:cond delay="0"/>
                                          </p:stCondLst>
                                        </p:cTn>
                                        <p:tgtEl>
                                          <p:spTgt spid="41987">
                                            <p:txEl>
                                              <p:pRg st="2" end="2"/>
                                            </p:txEl>
                                          </p:spTgt>
                                        </p:tgtEl>
                                        <p:attrNameLst>
                                          <p:attrName>style.visibility</p:attrName>
                                        </p:attrNameLst>
                                      </p:cBhvr>
                                      <p:to>
                                        <p:strVal val="visible"/>
                                      </p:to>
                                    </p:set>
                                    <p:animEffect transition="in" filter="fade">
                                      <p:cBhvr>
                                        <p:cTn id="67" dur="3000"/>
                                        <p:tgtEl>
                                          <p:spTgt spid="41987">
                                            <p:txEl>
                                              <p:pRg st="2" end="2"/>
                                            </p:txEl>
                                          </p:spTgt>
                                        </p:tgtEl>
                                      </p:cBhvr>
                                    </p:animEffect>
                                    <p:anim calcmode="lin" valueType="num">
                                      <p:cBhvr>
                                        <p:cTn id="68" dur="3000" fill="hold"/>
                                        <p:tgtEl>
                                          <p:spTgt spid="41987">
                                            <p:txEl>
                                              <p:pRg st="2" end="2"/>
                                            </p:txEl>
                                          </p:spTgt>
                                        </p:tgtEl>
                                        <p:attrNameLst>
                                          <p:attrName>ppt_x</p:attrName>
                                        </p:attrNameLst>
                                      </p:cBhvr>
                                      <p:tavLst>
                                        <p:tav tm="0">
                                          <p:val>
                                            <p:strVal val="#ppt_x"/>
                                          </p:val>
                                        </p:tav>
                                        <p:tav tm="100000">
                                          <p:val>
                                            <p:strVal val="#ppt_x"/>
                                          </p:val>
                                        </p:tav>
                                      </p:tavLst>
                                    </p:anim>
                                    <p:anim calcmode="lin" valueType="num">
                                      <p:cBhvr>
                                        <p:cTn id="69" dur="3000" fill="hold"/>
                                        <p:tgtEl>
                                          <p:spTgt spid="41987">
                                            <p:txEl>
                                              <p:pRg st="2" end="2"/>
                                            </p:txEl>
                                          </p:spTgt>
                                        </p:tgtEl>
                                        <p:attrNameLst>
                                          <p:attrName>ppt_y</p:attrName>
                                        </p:attrNameLst>
                                      </p:cBhvr>
                                      <p:tavLst>
                                        <p:tav tm="0">
                                          <p:val>
                                            <p:strVal val="#ppt_y+.1"/>
                                          </p:val>
                                        </p:tav>
                                        <p:tav tm="100000">
                                          <p:val>
                                            <p:strVal val="#ppt_y"/>
                                          </p:val>
                                        </p:tav>
                                      </p:tavLst>
                                    </p:anim>
                                  </p:childTnLst>
                                </p:cTn>
                              </p:par>
                            </p:childTnLst>
                          </p:cTn>
                        </p:par>
                        <p:par>
                          <p:cTn id="70" fill="hold" nodeType="afterGroup">
                            <p:stCondLst>
                              <p:cond delay="34250"/>
                            </p:stCondLst>
                            <p:childTnLst>
                              <p:par>
                                <p:cTn id="71" presetID="42" presetClass="entr" presetSubtype="0" fill="hold" grpId="0" nodeType="afterEffect">
                                  <p:stCondLst>
                                    <p:cond delay="0"/>
                                  </p:stCondLst>
                                  <p:childTnLst>
                                    <p:set>
                                      <p:cBhvr>
                                        <p:cTn id="72" dur="1" fill="hold">
                                          <p:stCondLst>
                                            <p:cond delay="0"/>
                                          </p:stCondLst>
                                        </p:cTn>
                                        <p:tgtEl>
                                          <p:spTgt spid="41987">
                                            <p:txEl>
                                              <p:pRg st="3" end="3"/>
                                            </p:txEl>
                                          </p:spTgt>
                                        </p:tgtEl>
                                        <p:attrNameLst>
                                          <p:attrName>style.visibility</p:attrName>
                                        </p:attrNameLst>
                                      </p:cBhvr>
                                      <p:to>
                                        <p:strVal val="visible"/>
                                      </p:to>
                                    </p:set>
                                    <p:animEffect transition="in" filter="fade">
                                      <p:cBhvr>
                                        <p:cTn id="73" dur="3000"/>
                                        <p:tgtEl>
                                          <p:spTgt spid="41987">
                                            <p:txEl>
                                              <p:pRg st="3" end="3"/>
                                            </p:txEl>
                                          </p:spTgt>
                                        </p:tgtEl>
                                      </p:cBhvr>
                                    </p:animEffect>
                                    <p:anim calcmode="lin" valueType="num">
                                      <p:cBhvr>
                                        <p:cTn id="74" dur="3000" fill="hold"/>
                                        <p:tgtEl>
                                          <p:spTgt spid="41987">
                                            <p:txEl>
                                              <p:pRg st="3" end="3"/>
                                            </p:txEl>
                                          </p:spTgt>
                                        </p:tgtEl>
                                        <p:attrNameLst>
                                          <p:attrName>ppt_x</p:attrName>
                                        </p:attrNameLst>
                                      </p:cBhvr>
                                      <p:tavLst>
                                        <p:tav tm="0">
                                          <p:val>
                                            <p:strVal val="#ppt_x"/>
                                          </p:val>
                                        </p:tav>
                                        <p:tav tm="100000">
                                          <p:val>
                                            <p:strVal val="#ppt_x"/>
                                          </p:val>
                                        </p:tav>
                                      </p:tavLst>
                                    </p:anim>
                                    <p:anim calcmode="lin" valueType="num">
                                      <p:cBhvr>
                                        <p:cTn id="75" dur="3000" fill="hold"/>
                                        <p:tgtEl>
                                          <p:spTgt spid="41987">
                                            <p:txEl>
                                              <p:pRg st="3" end="3"/>
                                            </p:txEl>
                                          </p:spTgt>
                                        </p:tgtEl>
                                        <p:attrNameLst>
                                          <p:attrName>ppt_y</p:attrName>
                                        </p:attrNameLst>
                                      </p:cBhvr>
                                      <p:tavLst>
                                        <p:tav tm="0">
                                          <p:val>
                                            <p:strVal val="#ppt_y+.1"/>
                                          </p:val>
                                        </p:tav>
                                        <p:tav tm="100000">
                                          <p:val>
                                            <p:strVal val="#ppt_y"/>
                                          </p:val>
                                        </p:tav>
                                      </p:tavLst>
                                    </p:anim>
                                  </p:childTnLst>
                                </p:cTn>
                              </p:par>
                            </p:childTnLst>
                          </p:cTn>
                        </p:par>
                        <p:par>
                          <p:cTn id="76" fill="hold" nodeType="afterGroup">
                            <p:stCondLst>
                              <p:cond delay="37250"/>
                            </p:stCondLst>
                            <p:childTnLst>
                              <p:par>
                                <p:cTn id="77" presetID="42" presetClass="entr" presetSubtype="0" fill="hold" grpId="0" nodeType="afterEffect">
                                  <p:stCondLst>
                                    <p:cond delay="0"/>
                                  </p:stCondLst>
                                  <p:childTnLst>
                                    <p:set>
                                      <p:cBhvr>
                                        <p:cTn id="78" dur="1" fill="hold">
                                          <p:stCondLst>
                                            <p:cond delay="0"/>
                                          </p:stCondLst>
                                        </p:cTn>
                                        <p:tgtEl>
                                          <p:spTgt spid="41987">
                                            <p:txEl>
                                              <p:pRg st="4" end="4"/>
                                            </p:txEl>
                                          </p:spTgt>
                                        </p:tgtEl>
                                        <p:attrNameLst>
                                          <p:attrName>style.visibility</p:attrName>
                                        </p:attrNameLst>
                                      </p:cBhvr>
                                      <p:to>
                                        <p:strVal val="visible"/>
                                      </p:to>
                                    </p:set>
                                    <p:animEffect transition="in" filter="fade">
                                      <p:cBhvr>
                                        <p:cTn id="79" dur="3000"/>
                                        <p:tgtEl>
                                          <p:spTgt spid="41987">
                                            <p:txEl>
                                              <p:pRg st="4" end="4"/>
                                            </p:txEl>
                                          </p:spTgt>
                                        </p:tgtEl>
                                      </p:cBhvr>
                                    </p:animEffect>
                                    <p:anim calcmode="lin" valueType="num">
                                      <p:cBhvr>
                                        <p:cTn id="80" dur="3000" fill="hold"/>
                                        <p:tgtEl>
                                          <p:spTgt spid="41987">
                                            <p:txEl>
                                              <p:pRg st="4" end="4"/>
                                            </p:txEl>
                                          </p:spTgt>
                                        </p:tgtEl>
                                        <p:attrNameLst>
                                          <p:attrName>ppt_x</p:attrName>
                                        </p:attrNameLst>
                                      </p:cBhvr>
                                      <p:tavLst>
                                        <p:tav tm="0">
                                          <p:val>
                                            <p:strVal val="#ppt_x"/>
                                          </p:val>
                                        </p:tav>
                                        <p:tav tm="100000">
                                          <p:val>
                                            <p:strVal val="#ppt_x"/>
                                          </p:val>
                                        </p:tav>
                                      </p:tavLst>
                                    </p:anim>
                                    <p:anim calcmode="lin" valueType="num">
                                      <p:cBhvr>
                                        <p:cTn id="81" dur="3000" fill="hold"/>
                                        <p:tgtEl>
                                          <p:spTgt spid="41987">
                                            <p:txEl>
                                              <p:pRg st="4" end="4"/>
                                            </p:txEl>
                                          </p:spTgt>
                                        </p:tgtEl>
                                        <p:attrNameLst>
                                          <p:attrName>ppt_y</p:attrName>
                                        </p:attrNameLst>
                                      </p:cBhvr>
                                      <p:tavLst>
                                        <p:tav tm="0">
                                          <p:val>
                                            <p:strVal val="#ppt_y+.1"/>
                                          </p:val>
                                        </p:tav>
                                        <p:tav tm="100000">
                                          <p:val>
                                            <p:strVal val="#ppt_y"/>
                                          </p:val>
                                        </p:tav>
                                      </p:tavLst>
                                    </p:anim>
                                  </p:childTnLst>
                                </p:cTn>
                              </p:par>
                            </p:childTnLst>
                          </p:cTn>
                        </p:par>
                        <p:par>
                          <p:cTn id="82" fill="hold" nodeType="afterGroup">
                            <p:stCondLst>
                              <p:cond delay="40250"/>
                            </p:stCondLst>
                            <p:childTnLst>
                              <p:par>
                                <p:cTn id="83" presetID="42" presetClass="entr" presetSubtype="0" fill="hold" grpId="0" nodeType="afterEffect">
                                  <p:stCondLst>
                                    <p:cond delay="0"/>
                                  </p:stCondLst>
                                  <p:childTnLst>
                                    <p:set>
                                      <p:cBhvr>
                                        <p:cTn id="84" dur="1" fill="hold">
                                          <p:stCondLst>
                                            <p:cond delay="0"/>
                                          </p:stCondLst>
                                        </p:cTn>
                                        <p:tgtEl>
                                          <p:spTgt spid="41987">
                                            <p:txEl>
                                              <p:pRg st="5" end="5"/>
                                            </p:txEl>
                                          </p:spTgt>
                                        </p:tgtEl>
                                        <p:attrNameLst>
                                          <p:attrName>style.visibility</p:attrName>
                                        </p:attrNameLst>
                                      </p:cBhvr>
                                      <p:to>
                                        <p:strVal val="visible"/>
                                      </p:to>
                                    </p:set>
                                    <p:animEffect transition="in" filter="fade">
                                      <p:cBhvr>
                                        <p:cTn id="85" dur="3000"/>
                                        <p:tgtEl>
                                          <p:spTgt spid="41987">
                                            <p:txEl>
                                              <p:pRg st="5" end="5"/>
                                            </p:txEl>
                                          </p:spTgt>
                                        </p:tgtEl>
                                      </p:cBhvr>
                                    </p:animEffect>
                                    <p:anim calcmode="lin" valueType="num">
                                      <p:cBhvr>
                                        <p:cTn id="86" dur="3000" fill="hold"/>
                                        <p:tgtEl>
                                          <p:spTgt spid="41987">
                                            <p:txEl>
                                              <p:pRg st="5" end="5"/>
                                            </p:txEl>
                                          </p:spTgt>
                                        </p:tgtEl>
                                        <p:attrNameLst>
                                          <p:attrName>ppt_x</p:attrName>
                                        </p:attrNameLst>
                                      </p:cBhvr>
                                      <p:tavLst>
                                        <p:tav tm="0">
                                          <p:val>
                                            <p:strVal val="#ppt_x"/>
                                          </p:val>
                                        </p:tav>
                                        <p:tav tm="100000">
                                          <p:val>
                                            <p:strVal val="#ppt_x"/>
                                          </p:val>
                                        </p:tav>
                                      </p:tavLst>
                                    </p:anim>
                                    <p:anim calcmode="lin" valueType="num">
                                      <p:cBhvr>
                                        <p:cTn id="87" dur="3000" fill="hold"/>
                                        <p:tgtEl>
                                          <p:spTgt spid="41987">
                                            <p:txEl>
                                              <p:pRg st="5" end="5"/>
                                            </p:txEl>
                                          </p:spTgt>
                                        </p:tgtEl>
                                        <p:attrNameLst>
                                          <p:attrName>ppt_y</p:attrName>
                                        </p:attrNameLst>
                                      </p:cBhvr>
                                      <p:tavLst>
                                        <p:tav tm="0">
                                          <p:val>
                                            <p:strVal val="#ppt_y+.1"/>
                                          </p:val>
                                        </p:tav>
                                        <p:tav tm="100000">
                                          <p:val>
                                            <p:strVal val="#ppt_y"/>
                                          </p:val>
                                        </p:tav>
                                      </p:tavLst>
                                    </p:anim>
                                  </p:childTnLst>
                                </p:cTn>
                              </p:par>
                            </p:childTnLst>
                          </p:cTn>
                        </p:par>
                        <p:par>
                          <p:cTn id="88" fill="hold" nodeType="afterGroup">
                            <p:stCondLst>
                              <p:cond delay="43250"/>
                            </p:stCondLst>
                            <p:childTnLst>
                              <p:par>
                                <p:cTn id="89" presetID="8" presetClass="entr" presetSubtype="32" fill="hold" nodeType="afterEffect">
                                  <p:stCondLst>
                                    <p:cond delay="0"/>
                                  </p:stCondLst>
                                  <p:childTnLst>
                                    <p:set>
                                      <p:cBhvr>
                                        <p:cTn id="90" dur="1" fill="hold">
                                          <p:stCondLst>
                                            <p:cond delay="0"/>
                                          </p:stCondLst>
                                        </p:cTn>
                                        <p:tgtEl>
                                          <p:spTgt spid="41989"/>
                                        </p:tgtEl>
                                        <p:attrNameLst>
                                          <p:attrName>style.visibility</p:attrName>
                                        </p:attrNameLst>
                                      </p:cBhvr>
                                      <p:to>
                                        <p:strVal val="visible"/>
                                      </p:to>
                                    </p:set>
                                    <p:animEffect transition="in" filter="diamond(out)">
                                      <p:cBhvr>
                                        <p:cTn id="91" dur="5000"/>
                                        <p:tgtEl>
                                          <p:spTgt spid="41989"/>
                                        </p:tgtEl>
                                      </p:cBhvr>
                                    </p:animEffect>
                                  </p:childTnLst>
                                </p:cTn>
                              </p:par>
                              <p:par>
                                <p:cTn id="92" presetID="42" presetClass="entr" presetSubtype="0" fill="hold" grpId="0" nodeType="withEffect">
                                  <p:stCondLst>
                                    <p:cond delay="0"/>
                                  </p:stCondLst>
                                  <p:childTnLst>
                                    <p:set>
                                      <p:cBhvr>
                                        <p:cTn id="93" dur="1" fill="hold">
                                          <p:stCondLst>
                                            <p:cond delay="0"/>
                                          </p:stCondLst>
                                        </p:cTn>
                                        <p:tgtEl>
                                          <p:spTgt spid="41987">
                                            <p:txEl>
                                              <p:pRg st="6" end="6"/>
                                            </p:txEl>
                                          </p:spTgt>
                                        </p:tgtEl>
                                        <p:attrNameLst>
                                          <p:attrName>style.visibility</p:attrName>
                                        </p:attrNameLst>
                                      </p:cBhvr>
                                      <p:to>
                                        <p:strVal val="visible"/>
                                      </p:to>
                                    </p:set>
                                    <p:animEffect transition="in" filter="fade">
                                      <p:cBhvr>
                                        <p:cTn id="94" dur="3000"/>
                                        <p:tgtEl>
                                          <p:spTgt spid="41987">
                                            <p:txEl>
                                              <p:pRg st="6" end="6"/>
                                            </p:txEl>
                                          </p:spTgt>
                                        </p:tgtEl>
                                      </p:cBhvr>
                                    </p:animEffect>
                                    <p:anim calcmode="lin" valueType="num">
                                      <p:cBhvr>
                                        <p:cTn id="95" dur="3000" fill="hold"/>
                                        <p:tgtEl>
                                          <p:spTgt spid="41987">
                                            <p:txEl>
                                              <p:pRg st="6" end="6"/>
                                            </p:txEl>
                                          </p:spTgt>
                                        </p:tgtEl>
                                        <p:attrNameLst>
                                          <p:attrName>ppt_x</p:attrName>
                                        </p:attrNameLst>
                                      </p:cBhvr>
                                      <p:tavLst>
                                        <p:tav tm="0">
                                          <p:val>
                                            <p:strVal val="#ppt_x"/>
                                          </p:val>
                                        </p:tav>
                                        <p:tav tm="100000">
                                          <p:val>
                                            <p:strVal val="#ppt_x"/>
                                          </p:val>
                                        </p:tav>
                                      </p:tavLst>
                                    </p:anim>
                                    <p:anim calcmode="lin" valueType="num">
                                      <p:cBhvr>
                                        <p:cTn id="96" dur="3000" fill="hold"/>
                                        <p:tgtEl>
                                          <p:spTgt spid="41987">
                                            <p:txEl>
                                              <p:pRg st="6" end="6"/>
                                            </p:txEl>
                                          </p:spTgt>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2750"/>
                                  </p:stCondLst>
                                  <p:childTnLst>
                                    <p:set>
                                      <p:cBhvr>
                                        <p:cTn id="98" dur="1" fill="hold">
                                          <p:stCondLst>
                                            <p:cond delay="0"/>
                                          </p:stCondLst>
                                        </p:cTn>
                                        <p:tgtEl>
                                          <p:spTgt spid="41987">
                                            <p:txEl>
                                              <p:pRg st="7" end="7"/>
                                            </p:txEl>
                                          </p:spTgt>
                                        </p:tgtEl>
                                        <p:attrNameLst>
                                          <p:attrName>style.visibility</p:attrName>
                                        </p:attrNameLst>
                                      </p:cBhvr>
                                      <p:to>
                                        <p:strVal val="visible"/>
                                      </p:to>
                                    </p:set>
                                    <p:animEffect transition="in" filter="fade">
                                      <p:cBhvr>
                                        <p:cTn id="99" dur="3000"/>
                                        <p:tgtEl>
                                          <p:spTgt spid="41987">
                                            <p:txEl>
                                              <p:pRg st="7" end="7"/>
                                            </p:txEl>
                                          </p:spTgt>
                                        </p:tgtEl>
                                      </p:cBhvr>
                                    </p:animEffect>
                                    <p:anim calcmode="lin" valueType="num">
                                      <p:cBhvr>
                                        <p:cTn id="100" dur="3000" fill="hold"/>
                                        <p:tgtEl>
                                          <p:spTgt spid="41987">
                                            <p:txEl>
                                              <p:pRg st="7" end="7"/>
                                            </p:txEl>
                                          </p:spTgt>
                                        </p:tgtEl>
                                        <p:attrNameLst>
                                          <p:attrName>ppt_x</p:attrName>
                                        </p:attrNameLst>
                                      </p:cBhvr>
                                      <p:tavLst>
                                        <p:tav tm="0">
                                          <p:val>
                                            <p:strVal val="#ppt_x"/>
                                          </p:val>
                                        </p:tav>
                                        <p:tav tm="100000">
                                          <p:val>
                                            <p:strVal val="#ppt_x"/>
                                          </p:val>
                                        </p:tav>
                                      </p:tavLst>
                                    </p:anim>
                                    <p:anim calcmode="lin" valueType="num">
                                      <p:cBhvr>
                                        <p:cTn id="101" dur="3000" fill="hold"/>
                                        <p:tgtEl>
                                          <p:spTgt spid="41987">
                                            <p:txEl>
                                              <p:pRg st="7" end="7"/>
                                            </p:txEl>
                                          </p:spTgt>
                                        </p:tgtEl>
                                        <p:attrNameLst>
                                          <p:attrName>ppt_y</p:attrName>
                                        </p:attrNameLst>
                                      </p:cBhvr>
                                      <p:tavLst>
                                        <p:tav tm="0">
                                          <p:val>
                                            <p:strVal val="#ppt_y+.1"/>
                                          </p:val>
                                        </p:tav>
                                        <p:tav tm="100000">
                                          <p:val>
                                            <p:strVal val="#ppt_y"/>
                                          </p:val>
                                        </p:tav>
                                      </p:tavLst>
                                    </p:anim>
                                  </p:childTnLst>
                                </p:cTn>
                              </p:par>
                            </p:childTnLst>
                          </p:cTn>
                        </p:par>
                        <p:par>
                          <p:cTn id="102" fill="hold" nodeType="afterGroup">
                            <p:stCondLst>
                              <p:cond delay="49000"/>
                            </p:stCondLst>
                            <p:childTnLst>
                              <p:par>
                                <p:cTn id="103" presetID="1" presetClass="entr" presetSubtype="0" fill="hold" grpId="0" nodeType="afterEffect">
                                  <p:stCondLst>
                                    <p:cond delay="2500"/>
                                  </p:stCondLst>
                                  <p:childTnLst>
                                    <p:set>
                                      <p:cBhvr>
                                        <p:cTn id="10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p:bldP spid="41987" grpId="0" build="p"/>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3012" name="Picture 4" descr="C:\Users\capiA\Desktop\2553edead08289c7471e0bc2c7c67019_extras_albumes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528" y="3514509"/>
            <a:ext cx="5184576" cy="3442883"/>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pic>
        <p:nvPicPr>
          <p:cNvPr id="43013" name="Picture 5" descr="C:\Users\capiA\Desktop\Andres_Manuel_Lopez_Obrado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9992" y="-171400"/>
            <a:ext cx="3864049" cy="3890396"/>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338" y="288925"/>
            <a:ext cx="4572000" cy="2924175"/>
          </a:xfrm>
          <a:prstGeom prst="rect">
            <a:avLst/>
          </a:prstGeom>
        </p:spPr>
        <p:txBody>
          <a:bodyPr>
            <a:spAutoFit/>
          </a:bodyPr>
          <a:lstStyle/>
          <a:p>
            <a:pPr algn="ctr">
              <a:lnSpc>
                <a:spcPct val="115000"/>
              </a:lnSpc>
              <a:spcAft>
                <a:spcPts val="0"/>
              </a:spcAft>
              <a:defRPr/>
            </a:pPr>
            <a:r>
              <a:rPr lang="es-MX" sz="2000" b="1" i="1" dirty="0">
                <a:solidFill>
                  <a:srgbClr val="2A2A2A"/>
                </a:solidFill>
                <a:latin typeface="Arial Narrow"/>
                <a:ea typeface="Times New Roman"/>
                <a:cs typeface="Tahoma"/>
              </a:rPr>
              <a:t>En este momento decisivo </a:t>
            </a:r>
          </a:p>
          <a:p>
            <a:pPr algn="ctr">
              <a:lnSpc>
                <a:spcPct val="115000"/>
              </a:lnSpc>
              <a:spcAft>
                <a:spcPts val="0"/>
              </a:spcAft>
              <a:defRPr/>
            </a:pPr>
            <a:r>
              <a:rPr lang="es-MX" sz="2000" b="1" i="1" dirty="0">
                <a:solidFill>
                  <a:srgbClr val="2A2A2A"/>
                </a:solidFill>
                <a:latin typeface="Arial Narrow"/>
                <a:ea typeface="Times New Roman"/>
                <a:cs typeface="Tahoma"/>
              </a:rPr>
              <a:t>de nuestra historia vemos una vez más </a:t>
            </a:r>
          </a:p>
          <a:p>
            <a:pPr algn="ctr">
              <a:lnSpc>
                <a:spcPct val="115000"/>
              </a:lnSpc>
              <a:spcAft>
                <a:spcPts val="0"/>
              </a:spcAft>
              <a:defRPr/>
            </a:pPr>
            <a:r>
              <a:rPr lang="es-MX" sz="2000" b="1" i="1" dirty="0">
                <a:solidFill>
                  <a:srgbClr val="2A2A2A"/>
                </a:solidFill>
                <a:latin typeface="Arial Narrow"/>
                <a:ea typeface="Times New Roman"/>
                <a:cs typeface="Tahoma"/>
              </a:rPr>
              <a:t>a </a:t>
            </a:r>
            <a:r>
              <a:rPr lang="es-MX" sz="2000" b="1" i="1" dirty="0" err="1">
                <a:solidFill>
                  <a:srgbClr val="2A2A2A"/>
                </a:solidFill>
                <a:effectLst>
                  <a:outerShdw blurRad="38100" dist="38100" dir="2700000" algn="tl">
                    <a:srgbClr val="000000">
                      <a:alpha val="43137"/>
                    </a:srgbClr>
                  </a:outerShdw>
                </a:effectLst>
                <a:latin typeface="Arial Narrow"/>
                <a:ea typeface="Times New Roman"/>
                <a:cs typeface="Tahoma"/>
              </a:rPr>
              <a:t>Masiosare</a:t>
            </a:r>
            <a:r>
              <a:rPr lang="es-MX" sz="2000" b="1" i="1" dirty="0">
                <a:solidFill>
                  <a:srgbClr val="2A2A2A"/>
                </a:solidFill>
                <a:latin typeface="Arial Narrow"/>
                <a:ea typeface="Times New Roman"/>
                <a:cs typeface="Tahoma"/>
              </a:rPr>
              <a:t> </a:t>
            </a:r>
          </a:p>
          <a:p>
            <a:pPr algn="ctr">
              <a:lnSpc>
                <a:spcPct val="115000"/>
              </a:lnSpc>
              <a:spcAft>
                <a:spcPts val="0"/>
              </a:spcAft>
              <a:defRPr/>
            </a:pPr>
            <a:r>
              <a:rPr lang="es-MX" sz="2000" b="1" i="1" dirty="0">
                <a:solidFill>
                  <a:srgbClr val="2A2A2A"/>
                </a:solidFill>
                <a:latin typeface="Arial Narrow"/>
                <a:ea typeface="Times New Roman"/>
                <a:cs typeface="Tahoma"/>
              </a:rPr>
              <a:t>enfrentando a todos contra todos.   </a:t>
            </a:r>
          </a:p>
          <a:p>
            <a:pPr algn="ctr">
              <a:lnSpc>
                <a:spcPct val="115000"/>
              </a:lnSpc>
              <a:spcAft>
                <a:spcPts val="0"/>
              </a:spcAft>
              <a:defRPr/>
            </a:pPr>
            <a:r>
              <a:rPr lang="es-MX" sz="2000" b="1" i="1" dirty="0">
                <a:solidFill>
                  <a:srgbClr val="2A2A2A"/>
                </a:solidFill>
                <a:latin typeface="Arial Narrow"/>
                <a:ea typeface="Times New Roman"/>
                <a:cs typeface="Tahoma"/>
              </a:rPr>
              <a:t>El ciudadano López Obrador está dispuesto </a:t>
            </a:r>
            <a:endParaRPr lang="es-MX" sz="2000" b="1" i="1" dirty="0">
              <a:solidFill>
                <a:srgbClr val="2A2A2A"/>
              </a:solidFill>
              <a:latin typeface="Arial Narrow"/>
              <a:ea typeface="Times New Roman"/>
              <a:cs typeface="Tahoma"/>
            </a:endParaRPr>
          </a:p>
          <a:p>
            <a:pPr algn="ctr">
              <a:lnSpc>
                <a:spcPct val="115000"/>
              </a:lnSpc>
              <a:spcAft>
                <a:spcPts val="0"/>
              </a:spcAft>
              <a:defRPr/>
            </a:pPr>
            <a:r>
              <a:rPr lang="es-MX" sz="2000" b="1" i="1" dirty="0">
                <a:solidFill>
                  <a:srgbClr val="2A2A2A"/>
                </a:solidFill>
                <a:latin typeface="Arial Narrow"/>
                <a:ea typeface="Times New Roman"/>
                <a:cs typeface="Tahoma"/>
              </a:rPr>
              <a:t>a </a:t>
            </a:r>
            <a:r>
              <a:rPr lang="es-MX" sz="2000" b="1" i="1" dirty="0">
                <a:solidFill>
                  <a:srgbClr val="2A2A2A"/>
                </a:solidFill>
                <a:latin typeface="Arial Narrow"/>
                <a:ea typeface="Times New Roman"/>
                <a:cs typeface="Tahoma"/>
              </a:rPr>
              <a:t>destruir y reventar este país </a:t>
            </a:r>
          </a:p>
          <a:p>
            <a:pPr algn="ctr">
              <a:lnSpc>
                <a:spcPct val="115000"/>
              </a:lnSpc>
              <a:spcAft>
                <a:spcPts val="0"/>
              </a:spcAft>
              <a:defRPr/>
            </a:pPr>
            <a:r>
              <a:rPr lang="es-MX" sz="2000" b="1" i="1" dirty="0">
                <a:solidFill>
                  <a:srgbClr val="2A2A2A"/>
                </a:solidFill>
                <a:latin typeface="Arial Narrow"/>
                <a:ea typeface="Times New Roman"/>
                <a:cs typeface="Tahoma"/>
              </a:rPr>
              <a:t>antes de dejar que lo gobierne alguien </a:t>
            </a:r>
          </a:p>
          <a:p>
            <a:pPr algn="ctr">
              <a:lnSpc>
                <a:spcPct val="115000"/>
              </a:lnSpc>
              <a:spcAft>
                <a:spcPts val="0"/>
              </a:spcAft>
              <a:defRPr/>
            </a:pPr>
            <a:r>
              <a:rPr lang="es-MX" sz="2000" b="1" i="1" dirty="0">
                <a:solidFill>
                  <a:srgbClr val="2A2A2A"/>
                </a:solidFill>
                <a:latin typeface="Arial Narrow"/>
                <a:ea typeface="Times New Roman"/>
                <a:cs typeface="Tahoma"/>
              </a:rPr>
              <a:t>que no sea él.</a:t>
            </a:r>
            <a:endParaRPr lang="es-MX" sz="2000" dirty="0">
              <a:latin typeface="Arial" pitchFamily="34" charset="0"/>
            </a:endParaRPr>
          </a:p>
        </p:txBody>
      </p:sp>
      <p:sp>
        <p:nvSpPr>
          <p:cNvPr id="3" name="2 Rectángulo"/>
          <p:cNvSpPr/>
          <p:nvPr/>
        </p:nvSpPr>
        <p:spPr>
          <a:xfrm>
            <a:off x="4572000" y="3673475"/>
            <a:ext cx="4572000" cy="2924175"/>
          </a:xfrm>
          <a:prstGeom prst="rect">
            <a:avLst/>
          </a:prstGeom>
        </p:spPr>
        <p:txBody>
          <a:bodyPr>
            <a:spAutoFit/>
          </a:bodyPr>
          <a:lstStyle/>
          <a:p>
            <a:pPr algn="ctr">
              <a:lnSpc>
                <a:spcPct val="115000"/>
              </a:lnSpc>
              <a:spcAft>
                <a:spcPts val="0"/>
              </a:spcAft>
              <a:defRPr/>
            </a:pPr>
            <a:r>
              <a:rPr lang="es-MX" sz="2000" b="1" i="1" dirty="0">
                <a:solidFill>
                  <a:srgbClr val="2A2A2A"/>
                </a:solidFill>
                <a:latin typeface="Arial Narrow"/>
                <a:ea typeface="Times New Roman"/>
                <a:cs typeface="Tahoma"/>
              </a:rPr>
              <a:t>Dicen que el pueblo unido </a:t>
            </a:r>
          </a:p>
          <a:p>
            <a:pPr algn="ctr">
              <a:lnSpc>
                <a:spcPct val="115000"/>
              </a:lnSpc>
              <a:spcAft>
                <a:spcPts val="0"/>
              </a:spcAft>
              <a:defRPr/>
            </a:pPr>
            <a:r>
              <a:rPr lang="es-MX" sz="2000" b="1" i="1" dirty="0">
                <a:solidFill>
                  <a:srgbClr val="2A2A2A"/>
                </a:solidFill>
                <a:latin typeface="Arial Narrow"/>
                <a:ea typeface="Times New Roman"/>
                <a:cs typeface="Tahoma"/>
              </a:rPr>
              <a:t>jamás será vencido</a:t>
            </a:r>
            <a:r>
              <a:rPr lang="es-MX" sz="2000" b="1" i="1" dirty="0">
                <a:solidFill>
                  <a:srgbClr val="2A2A2A"/>
                </a:solidFill>
                <a:latin typeface="Arial Narrow"/>
                <a:ea typeface="Times New Roman"/>
                <a:cs typeface="Tahoma"/>
              </a:rPr>
              <a:t>...</a:t>
            </a:r>
          </a:p>
          <a:p>
            <a:pPr algn="ctr">
              <a:lnSpc>
                <a:spcPct val="115000"/>
              </a:lnSpc>
              <a:spcAft>
                <a:spcPts val="0"/>
              </a:spcAft>
              <a:defRPr/>
            </a:pPr>
            <a:endParaRPr lang="es-MX" sz="2000" b="1" i="1" dirty="0">
              <a:solidFill>
                <a:srgbClr val="2A2A2A"/>
              </a:solidFill>
              <a:latin typeface="Arial Narrow"/>
              <a:ea typeface="Times New Roman"/>
              <a:cs typeface="Tahoma"/>
            </a:endParaRPr>
          </a:p>
          <a:p>
            <a:pPr algn="ctr">
              <a:lnSpc>
                <a:spcPct val="115000"/>
              </a:lnSpc>
              <a:spcAft>
                <a:spcPts val="0"/>
              </a:spcAft>
              <a:defRPr/>
            </a:pPr>
            <a:r>
              <a:rPr lang="es-MX" sz="2000" b="1" i="1" dirty="0">
                <a:solidFill>
                  <a:srgbClr val="2A2A2A"/>
                </a:solidFill>
                <a:latin typeface="Arial Narrow"/>
                <a:ea typeface="Times New Roman"/>
                <a:cs typeface="Tahoma"/>
              </a:rPr>
              <a:t>¿</a:t>
            </a:r>
            <a:r>
              <a:rPr lang="es-MX" sz="2000" b="1" i="1" dirty="0">
                <a:solidFill>
                  <a:srgbClr val="2A2A2A"/>
                </a:solidFill>
                <a:latin typeface="Arial Narrow"/>
                <a:ea typeface="Times New Roman"/>
                <a:cs typeface="Tahoma"/>
              </a:rPr>
              <a:t>Cuándo será el día </a:t>
            </a:r>
          </a:p>
          <a:p>
            <a:pPr algn="ctr">
              <a:lnSpc>
                <a:spcPct val="115000"/>
              </a:lnSpc>
              <a:spcAft>
                <a:spcPts val="0"/>
              </a:spcAft>
              <a:defRPr/>
            </a:pPr>
            <a:r>
              <a:rPr lang="es-MX" sz="2000" b="1" i="1" dirty="0">
                <a:solidFill>
                  <a:srgbClr val="2A2A2A"/>
                </a:solidFill>
                <a:latin typeface="Arial Narrow"/>
                <a:ea typeface="Times New Roman"/>
                <a:cs typeface="Tahoma"/>
              </a:rPr>
              <a:t>en que México esté unido</a:t>
            </a:r>
            <a:r>
              <a:rPr lang="es-MX" sz="2000" b="1" i="1" dirty="0">
                <a:solidFill>
                  <a:srgbClr val="2A2A2A"/>
                </a:solidFill>
                <a:latin typeface="Arial Narrow"/>
                <a:ea typeface="Times New Roman"/>
                <a:cs typeface="Tahoma"/>
              </a:rPr>
              <a:t>?</a:t>
            </a:r>
          </a:p>
          <a:p>
            <a:pPr algn="ctr">
              <a:lnSpc>
                <a:spcPct val="115000"/>
              </a:lnSpc>
              <a:spcAft>
                <a:spcPts val="0"/>
              </a:spcAft>
              <a:defRPr/>
            </a:pPr>
            <a:endParaRPr lang="es-MX" sz="2000" b="1" i="1" dirty="0">
              <a:solidFill>
                <a:srgbClr val="2A2A2A"/>
              </a:solidFill>
              <a:latin typeface="Arial Narrow"/>
              <a:ea typeface="Times New Roman"/>
              <a:cs typeface="Tahoma"/>
            </a:endParaRPr>
          </a:p>
          <a:p>
            <a:pPr algn="ctr">
              <a:lnSpc>
                <a:spcPct val="115000"/>
              </a:lnSpc>
              <a:spcAft>
                <a:spcPts val="0"/>
              </a:spcAft>
              <a:defRPr/>
            </a:pPr>
            <a:r>
              <a:rPr lang="es-MX" sz="2000" b="1" i="1" dirty="0">
                <a:solidFill>
                  <a:srgbClr val="2A2A2A"/>
                </a:solidFill>
                <a:latin typeface="Arial Narrow"/>
                <a:ea typeface="Times New Roman"/>
                <a:cs typeface="Tahoma"/>
              </a:rPr>
              <a:t>Tal </a:t>
            </a:r>
            <a:r>
              <a:rPr lang="es-MX" sz="2000" b="1" i="1" dirty="0">
                <a:solidFill>
                  <a:srgbClr val="2A2A2A"/>
                </a:solidFill>
                <a:latin typeface="Arial Narrow"/>
                <a:ea typeface="Times New Roman"/>
                <a:cs typeface="Tahoma"/>
              </a:rPr>
              <a:t>vez ese día si logremos derrotar </a:t>
            </a:r>
            <a:endParaRPr lang="es-MX" sz="2000" b="1" i="1" dirty="0">
              <a:solidFill>
                <a:srgbClr val="2A2A2A"/>
              </a:solidFill>
              <a:latin typeface="Arial Narrow"/>
              <a:ea typeface="Times New Roman"/>
              <a:cs typeface="Tahoma"/>
            </a:endParaRPr>
          </a:p>
          <a:p>
            <a:pPr algn="ctr">
              <a:lnSpc>
                <a:spcPct val="115000"/>
              </a:lnSpc>
              <a:spcAft>
                <a:spcPts val="0"/>
              </a:spcAft>
              <a:defRPr/>
            </a:pPr>
            <a:r>
              <a:rPr lang="es-MX" sz="2000" b="1" i="1" dirty="0">
                <a:solidFill>
                  <a:srgbClr val="2A2A2A"/>
                </a:solidFill>
                <a:latin typeface="Arial Narrow"/>
                <a:ea typeface="Times New Roman"/>
                <a:cs typeface="Tahoma"/>
              </a:rPr>
              <a:t>a </a:t>
            </a:r>
            <a:r>
              <a:rPr lang="es-MX" sz="2000" b="1" i="1" dirty="0" err="1">
                <a:solidFill>
                  <a:srgbClr val="2A2A2A"/>
                </a:solidFill>
                <a:effectLst>
                  <a:outerShdw blurRad="38100" dist="38100" dir="2700000" algn="tl">
                    <a:srgbClr val="000000">
                      <a:alpha val="43137"/>
                    </a:srgbClr>
                  </a:outerShdw>
                </a:effectLst>
                <a:latin typeface="Arial Narrow"/>
                <a:ea typeface="Times New Roman"/>
                <a:cs typeface="Tahoma"/>
              </a:rPr>
              <a:t>Masiosare</a:t>
            </a:r>
            <a:r>
              <a:rPr lang="es-MX" sz="2000" b="1" i="1" dirty="0">
                <a:solidFill>
                  <a:srgbClr val="2A2A2A"/>
                </a:solidFill>
                <a:latin typeface="Arial Narrow"/>
                <a:ea typeface="Times New Roman"/>
                <a:cs typeface="Tahoma"/>
              </a:rPr>
              <a:t>, ese extraño enemigo.</a:t>
            </a:r>
            <a:r>
              <a:rPr lang="es-MX" sz="2000" b="1" i="1" dirty="0">
                <a:solidFill>
                  <a:srgbClr val="0000FF"/>
                </a:solidFill>
                <a:latin typeface="Arial Narrow"/>
                <a:ea typeface="Times New Roman"/>
                <a:cs typeface="Tahoma"/>
              </a:rPr>
              <a:t> </a:t>
            </a:r>
            <a:endParaRPr lang="es-MX" sz="2000" dirty="0">
              <a:latin typeface="Arial" pitchFamily="34" charset="0"/>
            </a:endParaRPr>
          </a:p>
        </p:txBody>
      </p:sp>
      <p:sp>
        <p:nvSpPr>
          <p:cNvPr id="6" name="5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s-ES_tradnl" altLang="es-MX" sz="1800"/>
              <a:t> </a:t>
            </a:r>
            <a:endParaRPr lang="es-MX" altLang="es-MX" sz="1800"/>
          </a:p>
        </p:txBody>
      </p:sp>
    </p:spTree>
  </p:cSld>
  <p:clrMapOvr>
    <a:masterClrMapping/>
  </p:clrMapOvr>
  <mc:AlternateContent xmlns:mc="http://schemas.openxmlformats.org/markup-compatibility/2006">
    <mc:Choice xmlns:p14="http://schemas.microsoft.com/office/powerpoint/2010/main" Requires="p14">
      <p:transition spd="slow" p14:dur="3400" advTm="0">
        <p14:reveal/>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afterEffect">
                                  <p:stCondLst>
                                    <p:cond delay="0"/>
                                  </p:stCondLst>
                                  <p:childTnLst>
                                    <p:set>
                                      <p:cBhvr>
                                        <p:cTn id="6" dur="1" fill="hold">
                                          <p:stCondLst>
                                            <p:cond delay="0"/>
                                          </p:stCondLst>
                                        </p:cTn>
                                        <p:tgtEl>
                                          <p:spTgt spid="43013"/>
                                        </p:tgtEl>
                                        <p:attrNameLst>
                                          <p:attrName>style.visibility</p:attrName>
                                        </p:attrNameLst>
                                      </p:cBhvr>
                                      <p:to>
                                        <p:strVal val="visible"/>
                                      </p:to>
                                    </p:set>
                                    <p:anim calcmode="lin" valueType="num">
                                      <p:cBhvr>
                                        <p:cTn id="7" dur="18000" fill="hold"/>
                                        <p:tgtEl>
                                          <p:spTgt spid="43013"/>
                                        </p:tgtEl>
                                        <p:attrNameLst>
                                          <p:attrName>ppt_w</p:attrName>
                                        </p:attrNameLst>
                                      </p:cBhvr>
                                      <p:tavLst>
                                        <p:tav tm="0">
                                          <p:val>
                                            <p:fltVal val="0"/>
                                          </p:val>
                                        </p:tav>
                                        <p:tav tm="100000">
                                          <p:val>
                                            <p:strVal val="#ppt_w"/>
                                          </p:val>
                                        </p:tav>
                                      </p:tavLst>
                                    </p:anim>
                                    <p:anim calcmode="lin" valueType="num">
                                      <p:cBhvr>
                                        <p:cTn id="8" dur="18000" fill="hold"/>
                                        <p:tgtEl>
                                          <p:spTgt spid="43013"/>
                                        </p:tgtEl>
                                        <p:attrNameLst>
                                          <p:attrName>ppt_h</p:attrName>
                                        </p:attrNameLst>
                                      </p:cBhvr>
                                      <p:tavLst>
                                        <p:tav tm="0">
                                          <p:val>
                                            <p:strVal val="#ppt_h"/>
                                          </p:val>
                                        </p:tav>
                                        <p:tav tm="100000">
                                          <p:val>
                                            <p:strVal val="#ppt_h"/>
                                          </p:val>
                                        </p:tav>
                                      </p:tavLst>
                                    </p:anim>
                                  </p:childTnLst>
                                </p:cTn>
                              </p:par>
                              <p:par>
                                <p:cTn id="9" presetID="42" presetClass="entr" presetSubtype="0" fill="hold" grpId="0" nodeType="with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2500"/>
                                        <p:tgtEl>
                                          <p:spTgt spid="2">
                                            <p:txEl>
                                              <p:pRg st="0" end="0"/>
                                            </p:txEl>
                                          </p:spTgt>
                                        </p:tgtEl>
                                      </p:cBhvr>
                                    </p:animEffect>
                                    <p:anim calcmode="lin" valueType="num">
                                      <p:cBhvr>
                                        <p:cTn id="12" dur="25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3" dur="2500" fill="hold"/>
                                        <p:tgtEl>
                                          <p:spTgt spid="2">
                                            <p:txEl>
                                              <p:pRg st="0" end="0"/>
                                            </p:txEl>
                                          </p:spTgt>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2250"/>
                                  </p:stCondLst>
                                  <p:childTnLst>
                                    <p:set>
                                      <p:cBhvr>
                                        <p:cTn id="15" dur="1" fill="hold">
                                          <p:stCondLst>
                                            <p:cond delay="0"/>
                                          </p:stCondLst>
                                        </p:cTn>
                                        <p:tgtEl>
                                          <p:spTgt spid="2">
                                            <p:txEl>
                                              <p:pRg st="1" end="1"/>
                                            </p:txEl>
                                          </p:spTgt>
                                        </p:tgtEl>
                                        <p:attrNameLst>
                                          <p:attrName>style.visibility</p:attrName>
                                        </p:attrNameLst>
                                      </p:cBhvr>
                                      <p:to>
                                        <p:strVal val="visible"/>
                                      </p:to>
                                    </p:set>
                                    <p:animEffect transition="in" filter="fade">
                                      <p:cBhvr>
                                        <p:cTn id="16" dur="2500"/>
                                        <p:tgtEl>
                                          <p:spTgt spid="2">
                                            <p:txEl>
                                              <p:pRg st="1" end="1"/>
                                            </p:txEl>
                                          </p:spTgt>
                                        </p:tgtEl>
                                      </p:cBhvr>
                                    </p:animEffect>
                                    <p:anim calcmode="lin" valueType="num">
                                      <p:cBhvr>
                                        <p:cTn id="17" dur="25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8" dur="2500" fill="hold"/>
                                        <p:tgtEl>
                                          <p:spTgt spid="2">
                                            <p:txEl>
                                              <p:pRg st="1" end="1"/>
                                            </p:txEl>
                                          </p:spTgt>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450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2500"/>
                                        <p:tgtEl>
                                          <p:spTgt spid="2">
                                            <p:txEl>
                                              <p:pRg st="2" end="2"/>
                                            </p:txEl>
                                          </p:spTgt>
                                        </p:tgtEl>
                                      </p:cBhvr>
                                    </p:animEffect>
                                    <p:anim calcmode="lin" valueType="num">
                                      <p:cBhvr>
                                        <p:cTn id="22" dur="25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2500" fill="hold"/>
                                        <p:tgtEl>
                                          <p:spTgt spid="2">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775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2500"/>
                                        <p:tgtEl>
                                          <p:spTgt spid="2">
                                            <p:txEl>
                                              <p:pRg st="3" end="3"/>
                                            </p:txEl>
                                          </p:spTgt>
                                        </p:tgtEl>
                                      </p:cBhvr>
                                    </p:animEffect>
                                    <p:anim calcmode="lin" valueType="num">
                                      <p:cBhvr>
                                        <p:cTn id="27" dur="25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2500" fill="hold"/>
                                        <p:tgtEl>
                                          <p:spTgt spid="2">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11000"/>
                                  </p:stCondLst>
                                  <p:childTnLst>
                                    <p:set>
                                      <p:cBhvr>
                                        <p:cTn id="30" dur="1" fill="hold">
                                          <p:stCondLst>
                                            <p:cond delay="0"/>
                                          </p:stCondLst>
                                        </p:cTn>
                                        <p:tgtEl>
                                          <p:spTgt spid="2">
                                            <p:txEl>
                                              <p:pRg st="4" end="4"/>
                                            </p:txEl>
                                          </p:spTgt>
                                        </p:tgtEl>
                                        <p:attrNameLst>
                                          <p:attrName>style.visibility</p:attrName>
                                        </p:attrNameLst>
                                      </p:cBhvr>
                                      <p:to>
                                        <p:strVal val="visible"/>
                                      </p:to>
                                    </p:set>
                                    <p:animEffect transition="in" filter="fade">
                                      <p:cBhvr>
                                        <p:cTn id="31" dur="2500"/>
                                        <p:tgtEl>
                                          <p:spTgt spid="2">
                                            <p:txEl>
                                              <p:pRg st="4" end="4"/>
                                            </p:txEl>
                                          </p:spTgt>
                                        </p:tgtEl>
                                      </p:cBhvr>
                                    </p:animEffect>
                                    <p:anim calcmode="lin" valueType="num">
                                      <p:cBhvr>
                                        <p:cTn id="32" dur="25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3" dur="2500" fill="hold"/>
                                        <p:tgtEl>
                                          <p:spTgt spid="2">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13250"/>
                                  </p:stCondLst>
                                  <p:childTnLst>
                                    <p:set>
                                      <p:cBhvr>
                                        <p:cTn id="35" dur="1" fill="hold">
                                          <p:stCondLst>
                                            <p:cond delay="0"/>
                                          </p:stCondLst>
                                        </p:cTn>
                                        <p:tgtEl>
                                          <p:spTgt spid="2">
                                            <p:txEl>
                                              <p:pRg st="5" end="5"/>
                                            </p:txEl>
                                          </p:spTgt>
                                        </p:tgtEl>
                                        <p:attrNameLst>
                                          <p:attrName>style.visibility</p:attrName>
                                        </p:attrNameLst>
                                      </p:cBhvr>
                                      <p:to>
                                        <p:strVal val="visible"/>
                                      </p:to>
                                    </p:set>
                                    <p:animEffect transition="in" filter="fade">
                                      <p:cBhvr>
                                        <p:cTn id="36" dur="2500"/>
                                        <p:tgtEl>
                                          <p:spTgt spid="2">
                                            <p:txEl>
                                              <p:pRg st="5" end="5"/>
                                            </p:txEl>
                                          </p:spTgt>
                                        </p:tgtEl>
                                      </p:cBhvr>
                                    </p:animEffect>
                                    <p:anim calcmode="lin" valueType="num">
                                      <p:cBhvr>
                                        <p:cTn id="37" dur="25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8" dur="2500" fill="hold"/>
                                        <p:tgtEl>
                                          <p:spTgt spid="2">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5500"/>
                                  </p:stCondLst>
                                  <p:childTnLst>
                                    <p:set>
                                      <p:cBhvr>
                                        <p:cTn id="40" dur="1" fill="hold">
                                          <p:stCondLst>
                                            <p:cond delay="0"/>
                                          </p:stCondLst>
                                        </p:cTn>
                                        <p:tgtEl>
                                          <p:spTgt spid="2">
                                            <p:txEl>
                                              <p:pRg st="6" end="6"/>
                                            </p:txEl>
                                          </p:spTgt>
                                        </p:tgtEl>
                                        <p:attrNameLst>
                                          <p:attrName>style.visibility</p:attrName>
                                        </p:attrNameLst>
                                      </p:cBhvr>
                                      <p:to>
                                        <p:strVal val="visible"/>
                                      </p:to>
                                    </p:set>
                                    <p:animEffect transition="in" filter="fade">
                                      <p:cBhvr>
                                        <p:cTn id="41" dur="2500"/>
                                        <p:tgtEl>
                                          <p:spTgt spid="2">
                                            <p:txEl>
                                              <p:pRg st="6" end="6"/>
                                            </p:txEl>
                                          </p:spTgt>
                                        </p:tgtEl>
                                      </p:cBhvr>
                                    </p:animEffect>
                                    <p:anim calcmode="lin" valueType="num">
                                      <p:cBhvr>
                                        <p:cTn id="42" dur="25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3" dur="2500" fill="hold"/>
                                        <p:tgtEl>
                                          <p:spTgt spid="2">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17750"/>
                                  </p:stCondLst>
                                  <p:childTnLst>
                                    <p:set>
                                      <p:cBhvr>
                                        <p:cTn id="45" dur="1" fill="hold">
                                          <p:stCondLst>
                                            <p:cond delay="0"/>
                                          </p:stCondLst>
                                        </p:cTn>
                                        <p:tgtEl>
                                          <p:spTgt spid="2">
                                            <p:txEl>
                                              <p:pRg st="7" end="7"/>
                                            </p:txEl>
                                          </p:spTgt>
                                        </p:tgtEl>
                                        <p:attrNameLst>
                                          <p:attrName>style.visibility</p:attrName>
                                        </p:attrNameLst>
                                      </p:cBhvr>
                                      <p:to>
                                        <p:strVal val="visible"/>
                                      </p:to>
                                    </p:set>
                                    <p:animEffect transition="in" filter="fade">
                                      <p:cBhvr>
                                        <p:cTn id="46" dur="2500"/>
                                        <p:tgtEl>
                                          <p:spTgt spid="2">
                                            <p:txEl>
                                              <p:pRg st="7" end="7"/>
                                            </p:txEl>
                                          </p:spTgt>
                                        </p:tgtEl>
                                      </p:cBhvr>
                                    </p:animEffect>
                                    <p:anim calcmode="lin" valueType="num">
                                      <p:cBhvr>
                                        <p:cTn id="47" dur="25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8" dur="25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par>
                          <p:cTn id="49" fill="hold" nodeType="afterGroup">
                            <p:stCondLst>
                              <p:cond delay="20250"/>
                            </p:stCondLst>
                            <p:childTnLst>
                              <p:par>
                                <p:cTn id="50" presetID="34" presetClass="entr" presetSubtype="0" fill="hold" nodeType="afterEffect">
                                  <p:stCondLst>
                                    <p:cond delay="0"/>
                                  </p:stCondLst>
                                  <p:childTnLst>
                                    <p:set>
                                      <p:cBhvr>
                                        <p:cTn id="51" dur="1" fill="hold">
                                          <p:stCondLst>
                                            <p:cond delay="0"/>
                                          </p:stCondLst>
                                        </p:cTn>
                                        <p:tgtEl>
                                          <p:spTgt spid="43012"/>
                                        </p:tgtEl>
                                        <p:attrNameLst>
                                          <p:attrName>style.visibility</p:attrName>
                                        </p:attrNameLst>
                                      </p:cBhvr>
                                      <p:to>
                                        <p:strVal val="visible"/>
                                      </p:to>
                                    </p:set>
                                    <p:anim from="(-#ppt_w/2)" to="(#ppt_x)" calcmode="lin" valueType="num">
                                      <p:cBhvr>
                                        <p:cTn id="52" dur="9000" fill="hold">
                                          <p:stCondLst>
                                            <p:cond delay="0"/>
                                          </p:stCondLst>
                                        </p:cTn>
                                        <p:tgtEl>
                                          <p:spTgt spid="43012"/>
                                        </p:tgtEl>
                                        <p:attrNameLst>
                                          <p:attrName>ppt_x</p:attrName>
                                        </p:attrNameLst>
                                      </p:cBhvr>
                                    </p:anim>
                                    <p:anim from="0" to="-1.0" calcmode="lin" valueType="num">
                                      <p:cBhvr>
                                        <p:cTn id="53" dur="3000" decel="50000" autoRev="1" fill="hold">
                                          <p:stCondLst>
                                            <p:cond delay="9000"/>
                                          </p:stCondLst>
                                        </p:cTn>
                                        <p:tgtEl>
                                          <p:spTgt spid="43012"/>
                                        </p:tgtEl>
                                        <p:attrNameLst>
                                          <p:attrName>xshear</p:attrName>
                                        </p:attrNameLst>
                                      </p:cBhvr>
                                    </p:anim>
                                    <p:animScale>
                                      <p:cBhvr>
                                        <p:cTn id="54" dur="3000" decel="100000" autoRev="1" fill="hold">
                                          <p:stCondLst>
                                            <p:cond delay="9000"/>
                                          </p:stCondLst>
                                        </p:cTn>
                                        <p:tgtEl>
                                          <p:spTgt spid="43012"/>
                                        </p:tgtEl>
                                      </p:cBhvr>
                                      <p:from x="100000" y="100000"/>
                                      <p:to x="80000" y="100000"/>
                                    </p:animScale>
                                    <p:anim by="(#ppt_h/3+#ppt_w*0.1)" calcmode="lin" valueType="num">
                                      <p:cBhvr additive="sum">
                                        <p:cTn id="55" dur="3000" decel="100000" autoRev="1" fill="hold">
                                          <p:stCondLst>
                                            <p:cond delay="9000"/>
                                          </p:stCondLst>
                                        </p:cTn>
                                        <p:tgtEl>
                                          <p:spTgt spid="43012"/>
                                        </p:tgtEl>
                                        <p:attrNameLst>
                                          <p:attrName>ppt_x</p:attrName>
                                        </p:attrNameLst>
                                      </p:cBhvr>
                                    </p:anim>
                                  </p:childTnLst>
                                </p:cTn>
                              </p:par>
                              <p:par>
                                <p:cTn id="56" presetID="42" presetClass="entr" presetSubtype="0" fill="hold" grpId="0" nodeType="withEffect">
                                  <p:stCondLst>
                                    <p:cond delay="1000"/>
                                  </p:stCondLst>
                                  <p:childTnLst>
                                    <p:set>
                                      <p:cBhvr>
                                        <p:cTn id="57" dur="1" fill="hold">
                                          <p:stCondLst>
                                            <p:cond delay="0"/>
                                          </p:stCondLst>
                                        </p:cTn>
                                        <p:tgtEl>
                                          <p:spTgt spid="3">
                                            <p:txEl>
                                              <p:pRg st="0" end="0"/>
                                            </p:txEl>
                                          </p:spTgt>
                                        </p:tgtEl>
                                        <p:attrNameLst>
                                          <p:attrName>style.visibility</p:attrName>
                                        </p:attrNameLst>
                                      </p:cBhvr>
                                      <p:to>
                                        <p:strVal val="visible"/>
                                      </p:to>
                                    </p:set>
                                    <p:animEffect transition="in" filter="fade">
                                      <p:cBhvr>
                                        <p:cTn id="58" dur="2500"/>
                                        <p:tgtEl>
                                          <p:spTgt spid="3">
                                            <p:txEl>
                                              <p:pRg st="0" end="0"/>
                                            </p:txEl>
                                          </p:spTgt>
                                        </p:tgtEl>
                                      </p:cBhvr>
                                    </p:animEffect>
                                    <p:anim calcmode="lin" valueType="num">
                                      <p:cBhvr>
                                        <p:cTn id="59" dur="2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60" dur="2500" fill="hold"/>
                                        <p:tgtEl>
                                          <p:spTgt spid="3">
                                            <p:txEl>
                                              <p:pRg st="0" end="0"/>
                                            </p:txEl>
                                          </p:spTgt>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3250"/>
                                  </p:stCondLst>
                                  <p:childTnLst>
                                    <p:set>
                                      <p:cBhvr>
                                        <p:cTn id="62" dur="1" fill="hold">
                                          <p:stCondLst>
                                            <p:cond delay="0"/>
                                          </p:stCondLst>
                                        </p:cTn>
                                        <p:tgtEl>
                                          <p:spTgt spid="3">
                                            <p:txEl>
                                              <p:pRg st="1" end="1"/>
                                            </p:txEl>
                                          </p:spTgt>
                                        </p:tgtEl>
                                        <p:attrNameLst>
                                          <p:attrName>style.visibility</p:attrName>
                                        </p:attrNameLst>
                                      </p:cBhvr>
                                      <p:to>
                                        <p:strVal val="visible"/>
                                      </p:to>
                                    </p:set>
                                    <p:animEffect transition="in" filter="fade">
                                      <p:cBhvr>
                                        <p:cTn id="63" dur="2500"/>
                                        <p:tgtEl>
                                          <p:spTgt spid="3">
                                            <p:txEl>
                                              <p:pRg st="1" end="1"/>
                                            </p:txEl>
                                          </p:spTgt>
                                        </p:tgtEl>
                                      </p:cBhvr>
                                    </p:animEffect>
                                    <p:anim calcmode="lin" valueType="num">
                                      <p:cBhvr>
                                        <p:cTn id="64" dur="2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65" dur="2500" fill="hold"/>
                                        <p:tgtEl>
                                          <p:spTgt spid="3">
                                            <p:txEl>
                                              <p:pRg st="1" end="1"/>
                                            </p:txEl>
                                          </p:spTgt>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6500"/>
                                  </p:stCondLst>
                                  <p:childTnLst>
                                    <p:set>
                                      <p:cBhvr>
                                        <p:cTn id="67" dur="1" fill="hold">
                                          <p:stCondLst>
                                            <p:cond delay="0"/>
                                          </p:stCondLst>
                                        </p:cTn>
                                        <p:tgtEl>
                                          <p:spTgt spid="3">
                                            <p:txEl>
                                              <p:pRg st="3" end="3"/>
                                            </p:txEl>
                                          </p:spTgt>
                                        </p:tgtEl>
                                        <p:attrNameLst>
                                          <p:attrName>style.visibility</p:attrName>
                                        </p:attrNameLst>
                                      </p:cBhvr>
                                      <p:to>
                                        <p:strVal val="visible"/>
                                      </p:to>
                                    </p:set>
                                    <p:animEffect transition="in" filter="fade">
                                      <p:cBhvr>
                                        <p:cTn id="68" dur="2500"/>
                                        <p:tgtEl>
                                          <p:spTgt spid="3">
                                            <p:txEl>
                                              <p:pRg st="3" end="3"/>
                                            </p:txEl>
                                          </p:spTgt>
                                        </p:tgtEl>
                                      </p:cBhvr>
                                    </p:animEffect>
                                    <p:anim calcmode="lin" valueType="num">
                                      <p:cBhvr>
                                        <p:cTn id="69" dur="2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70" dur="2500" fill="hold"/>
                                        <p:tgtEl>
                                          <p:spTgt spid="3">
                                            <p:txEl>
                                              <p:pRg st="3" end="3"/>
                                            </p:txEl>
                                          </p:spTgt>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8750"/>
                                  </p:stCondLst>
                                  <p:childTnLst>
                                    <p:set>
                                      <p:cBhvr>
                                        <p:cTn id="72" dur="1" fill="hold">
                                          <p:stCondLst>
                                            <p:cond delay="0"/>
                                          </p:stCondLst>
                                        </p:cTn>
                                        <p:tgtEl>
                                          <p:spTgt spid="3">
                                            <p:txEl>
                                              <p:pRg st="4" end="4"/>
                                            </p:txEl>
                                          </p:spTgt>
                                        </p:tgtEl>
                                        <p:attrNameLst>
                                          <p:attrName>style.visibility</p:attrName>
                                        </p:attrNameLst>
                                      </p:cBhvr>
                                      <p:to>
                                        <p:strVal val="visible"/>
                                      </p:to>
                                    </p:set>
                                    <p:animEffect transition="in" filter="fade">
                                      <p:cBhvr>
                                        <p:cTn id="73" dur="2500"/>
                                        <p:tgtEl>
                                          <p:spTgt spid="3">
                                            <p:txEl>
                                              <p:pRg st="4" end="4"/>
                                            </p:txEl>
                                          </p:spTgt>
                                        </p:tgtEl>
                                      </p:cBhvr>
                                    </p:animEffect>
                                    <p:anim calcmode="lin" valueType="num">
                                      <p:cBhvr>
                                        <p:cTn id="74" dur="25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75" dur="2500" fill="hold"/>
                                        <p:tgtEl>
                                          <p:spTgt spid="3">
                                            <p:txEl>
                                              <p:pRg st="4" end="4"/>
                                            </p:txEl>
                                          </p:spTgt>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2000"/>
                                  </p:stCondLst>
                                  <p:childTnLst>
                                    <p:set>
                                      <p:cBhvr>
                                        <p:cTn id="77" dur="1" fill="hold">
                                          <p:stCondLst>
                                            <p:cond delay="0"/>
                                          </p:stCondLst>
                                        </p:cTn>
                                        <p:tgtEl>
                                          <p:spTgt spid="3">
                                            <p:txEl>
                                              <p:pRg st="6" end="6"/>
                                            </p:txEl>
                                          </p:spTgt>
                                        </p:tgtEl>
                                        <p:attrNameLst>
                                          <p:attrName>style.visibility</p:attrName>
                                        </p:attrNameLst>
                                      </p:cBhvr>
                                      <p:to>
                                        <p:strVal val="visible"/>
                                      </p:to>
                                    </p:set>
                                    <p:animEffect transition="in" filter="fade">
                                      <p:cBhvr>
                                        <p:cTn id="78" dur="2500"/>
                                        <p:tgtEl>
                                          <p:spTgt spid="3">
                                            <p:txEl>
                                              <p:pRg st="6" end="6"/>
                                            </p:txEl>
                                          </p:spTgt>
                                        </p:tgtEl>
                                      </p:cBhvr>
                                    </p:animEffect>
                                    <p:anim calcmode="lin" valueType="num">
                                      <p:cBhvr>
                                        <p:cTn id="79" dur="25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80" dur="2500" fill="hold"/>
                                        <p:tgtEl>
                                          <p:spTgt spid="3">
                                            <p:txEl>
                                              <p:pRg st="6" end="6"/>
                                            </p:txEl>
                                          </p:spTgt>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14250"/>
                                  </p:stCondLst>
                                  <p:childTnLst>
                                    <p:set>
                                      <p:cBhvr>
                                        <p:cTn id="82" dur="1" fill="hold">
                                          <p:stCondLst>
                                            <p:cond delay="0"/>
                                          </p:stCondLst>
                                        </p:cTn>
                                        <p:tgtEl>
                                          <p:spTgt spid="3">
                                            <p:txEl>
                                              <p:pRg st="7" end="7"/>
                                            </p:txEl>
                                          </p:spTgt>
                                        </p:tgtEl>
                                        <p:attrNameLst>
                                          <p:attrName>style.visibility</p:attrName>
                                        </p:attrNameLst>
                                      </p:cBhvr>
                                      <p:to>
                                        <p:strVal val="visible"/>
                                      </p:to>
                                    </p:set>
                                    <p:animEffect transition="in" filter="fade">
                                      <p:cBhvr>
                                        <p:cTn id="83" dur="2500"/>
                                        <p:tgtEl>
                                          <p:spTgt spid="3">
                                            <p:txEl>
                                              <p:pRg st="7" end="7"/>
                                            </p:txEl>
                                          </p:spTgt>
                                        </p:tgtEl>
                                      </p:cBhvr>
                                    </p:animEffect>
                                    <p:anim calcmode="lin" valueType="num">
                                      <p:cBhvr>
                                        <p:cTn id="84" dur="25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85" dur="25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86" fill="hold" nodeType="afterGroup">
                            <p:stCondLst>
                              <p:cond delay="37000"/>
                            </p:stCondLst>
                            <p:childTnLst>
                              <p:par>
                                <p:cTn id="87" presetID="1" presetClass="entr" presetSubtype="0" fill="hold" grpId="0" nodeType="afterEffect">
                                  <p:stCondLst>
                                    <p:cond delay="2500"/>
                                  </p:stCondLst>
                                  <p:childTnLst>
                                    <p:set>
                                      <p:cBhvr>
                                        <p:cTn id="8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 name="7 Rectángulo"/>
          <p:cNvSpPr/>
          <p:nvPr/>
        </p:nvSpPr>
        <p:spPr>
          <a:xfrm>
            <a:off x="5285403" y="1988840"/>
            <a:ext cx="3607077" cy="707886"/>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MX" sz="2000" b="1" dirty="0">
                <a:ln w="11430"/>
                <a:solidFill>
                  <a:srgbClr val="996600"/>
                </a:solidFill>
                <a:effectLst>
                  <a:outerShdw blurRad="50800" dist="39000" dir="5460000" algn="tl">
                    <a:srgbClr val="000000">
                      <a:alpha val="38000"/>
                    </a:srgbClr>
                  </a:outerShdw>
                </a:effectLst>
                <a:latin typeface="Comic Sans MS"/>
                <a:ea typeface="Times New Roman"/>
              </a:rPr>
              <a:t>Por Juan Miguel </a:t>
            </a:r>
            <a:r>
              <a:rPr lang="es-MX" sz="2000" b="1" dirty="0" err="1">
                <a:ln w="11430"/>
                <a:solidFill>
                  <a:srgbClr val="996600"/>
                </a:solidFill>
                <a:effectLst>
                  <a:outerShdw blurRad="50800" dist="39000" dir="5460000" algn="tl">
                    <a:srgbClr val="000000">
                      <a:alpha val="38000"/>
                    </a:srgbClr>
                  </a:outerShdw>
                </a:effectLst>
                <a:latin typeface="Comic Sans MS"/>
                <a:ea typeface="Times New Roman"/>
              </a:rPr>
              <a:t>Zunzunegui</a:t>
            </a:r>
            <a:endParaRPr lang="es-MX" sz="2000" b="1" dirty="0">
              <a:ln w="11430"/>
              <a:solidFill>
                <a:srgbClr val="996600"/>
              </a:solidFill>
              <a:effectLst>
                <a:outerShdw blurRad="50800" dist="39000" dir="5460000" algn="tl">
                  <a:srgbClr val="000000">
                    <a:alpha val="38000"/>
                  </a:srgbClr>
                </a:outerShdw>
              </a:effectLst>
              <a:latin typeface="Comic Sans MS"/>
              <a:ea typeface="Times New Roman"/>
            </a:endParaRPr>
          </a:p>
          <a:p>
            <a:pPr algn="ctr" fontAlgn="auto">
              <a:spcBef>
                <a:spcPts val="0"/>
              </a:spcBef>
              <a:spcAft>
                <a:spcPts val="0"/>
              </a:spcAft>
              <a:defRPr/>
            </a:pPr>
            <a:r>
              <a:rPr lang="es-MX" sz="2000" b="1" dirty="0">
                <a:ln w="11430"/>
                <a:solidFill>
                  <a:srgbClr val="996600"/>
                </a:solidFill>
                <a:effectLst>
                  <a:outerShdw blurRad="50800" dist="39000" dir="5460000" algn="tl">
                    <a:srgbClr val="000000">
                      <a:alpha val="38000"/>
                    </a:srgbClr>
                  </a:outerShdw>
                </a:effectLst>
                <a:latin typeface="Comic Sans MS"/>
                <a:ea typeface="Times New Roman"/>
              </a:rPr>
              <a:t>Septiembre 29 2009</a:t>
            </a:r>
          </a:p>
        </p:txBody>
      </p:sp>
      <p:sp>
        <p:nvSpPr>
          <p:cNvPr id="5" name="4 Rectángulo"/>
          <p:cNvSpPr/>
          <p:nvPr/>
        </p:nvSpPr>
        <p:spPr>
          <a:xfrm>
            <a:off x="2481496" y="44624"/>
            <a:ext cx="6555000" cy="1323439"/>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MX" sz="4000" b="1" dirty="0">
                <a:ln w="11430"/>
                <a:solidFill>
                  <a:srgbClr val="996600"/>
                </a:solidFill>
                <a:effectLst>
                  <a:outerShdw blurRad="50800" dist="39000" dir="5460000" algn="tl">
                    <a:srgbClr val="000000">
                      <a:alpha val="38000"/>
                    </a:srgbClr>
                  </a:outerShdw>
                </a:effectLst>
                <a:latin typeface="Comic Sans MS"/>
                <a:ea typeface="Times New Roman"/>
              </a:rPr>
              <a:t> “MASIOSARE”: </a:t>
            </a:r>
          </a:p>
          <a:p>
            <a:pPr algn="ctr" fontAlgn="auto">
              <a:spcBef>
                <a:spcPts val="0"/>
              </a:spcBef>
              <a:spcAft>
                <a:spcPts val="0"/>
              </a:spcAft>
              <a:defRPr/>
            </a:pPr>
            <a:r>
              <a:rPr lang="es-MX" sz="4000" b="1" dirty="0">
                <a:ln w="11430"/>
                <a:solidFill>
                  <a:srgbClr val="996600"/>
                </a:solidFill>
                <a:effectLst>
                  <a:outerShdw blurRad="50800" dist="39000" dir="5460000" algn="tl">
                    <a:srgbClr val="000000">
                      <a:alpha val="38000"/>
                    </a:srgbClr>
                  </a:outerShdw>
                </a:effectLst>
                <a:latin typeface="Comic Sans MS"/>
                <a:ea typeface="Times New Roman"/>
              </a:rPr>
              <a:t>UN EXTRAÑO ENEMIGO</a:t>
            </a:r>
          </a:p>
        </p:txBody>
      </p:sp>
      <p:sp>
        <p:nvSpPr>
          <p:cNvPr id="9" name="8 CuadroTexto"/>
          <p:cNvSpPr txBox="1">
            <a:spLocks noChangeArrowheads="1"/>
          </p:cNvSpPr>
          <p:nvPr/>
        </p:nvSpPr>
        <p:spPr bwMode="auto">
          <a:xfrm>
            <a:off x="0" y="0"/>
            <a:ext cx="2492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_tradnl" altLang="es-MX" sz="1800">
                <a:latin typeface="Arial" charset="0"/>
              </a:rPr>
              <a:t> </a:t>
            </a:r>
            <a:endParaRPr lang="es-MX" altLang="es-MX" sz="1800">
              <a:latin typeface="Arial" charset="0"/>
            </a:endParaRPr>
          </a:p>
        </p:txBody>
      </p:sp>
      <p:sp>
        <p:nvSpPr>
          <p:cNvPr id="6" name="5 Rectángulo"/>
          <p:cNvSpPr/>
          <p:nvPr/>
        </p:nvSpPr>
        <p:spPr>
          <a:xfrm>
            <a:off x="-108520" y="3891937"/>
            <a:ext cx="4067944" cy="3065455"/>
          </a:xfrm>
          <a:prstGeom prst="rect">
            <a:avLst/>
          </a:prstGeom>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lnSpc>
                <a:spcPct val="115000"/>
              </a:lnSpc>
              <a:spcBef>
                <a:spcPts val="0"/>
              </a:spcBef>
              <a:spcAft>
                <a:spcPts val="0"/>
              </a:spcAft>
              <a:defRPr/>
            </a:pPr>
            <a:r>
              <a:rPr lang="es-MX" sz="2800" b="1" i="1" kern="0" dirty="0">
                <a:ln w="11430"/>
                <a:gradFill>
                  <a:gsLst>
                    <a:gs pos="0">
                      <a:srgbClr val="333399">
                        <a:tint val="70000"/>
                        <a:satMod val="245000"/>
                      </a:srgbClr>
                    </a:gs>
                    <a:gs pos="75000">
                      <a:srgbClr val="333399">
                        <a:tint val="90000"/>
                        <a:shade val="60000"/>
                        <a:satMod val="240000"/>
                      </a:srgbClr>
                    </a:gs>
                    <a:gs pos="100000">
                      <a:srgbClr val="333399">
                        <a:tint val="100000"/>
                        <a:shade val="50000"/>
                        <a:satMod val="240000"/>
                      </a:srgbClr>
                    </a:gs>
                  </a:gsLst>
                  <a:lin ang="5400000"/>
                </a:gradFill>
                <a:effectLst>
                  <a:outerShdw blurRad="50800" dist="39000" dir="5460000" algn="tl">
                    <a:srgbClr val="000000">
                      <a:alpha val="38000"/>
                    </a:srgbClr>
                  </a:outerShdw>
                </a:effectLst>
                <a:latin typeface="Arial Narrow"/>
                <a:ea typeface="Times New Roman"/>
                <a:cs typeface="Tahoma"/>
              </a:rPr>
              <a:t> ENVÍASELO </a:t>
            </a:r>
          </a:p>
          <a:p>
            <a:pPr algn="ctr" fontAlgn="auto">
              <a:lnSpc>
                <a:spcPct val="115000"/>
              </a:lnSpc>
              <a:spcBef>
                <a:spcPts val="0"/>
              </a:spcBef>
              <a:spcAft>
                <a:spcPts val="0"/>
              </a:spcAft>
              <a:defRPr/>
            </a:pPr>
            <a:r>
              <a:rPr lang="es-MX" sz="2800" b="1" i="1" kern="0" dirty="0">
                <a:ln w="11430"/>
                <a:gradFill>
                  <a:gsLst>
                    <a:gs pos="0">
                      <a:srgbClr val="333399">
                        <a:tint val="70000"/>
                        <a:satMod val="245000"/>
                      </a:srgbClr>
                    </a:gs>
                    <a:gs pos="75000">
                      <a:srgbClr val="333399">
                        <a:tint val="90000"/>
                        <a:shade val="60000"/>
                        <a:satMod val="240000"/>
                      </a:srgbClr>
                    </a:gs>
                    <a:gs pos="100000">
                      <a:srgbClr val="333399">
                        <a:tint val="100000"/>
                        <a:shade val="50000"/>
                        <a:satMod val="240000"/>
                      </a:srgbClr>
                    </a:gs>
                  </a:gsLst>
                  <a:lin ang="5400000"/>
                </a:gradFill>
                <a:effectLst>
                  <a:outerShdw blurRad="50800" dist="39000" dir="5460000" algn="tl">
                    <a:srgbClr val="000000">
                      <a:alpha val="38000"/>
                    </a:srgbClr>
                  </a:outerShdw>
                </a:effectLst>
                <a:latin typeface="Arial Narrow"/>
                <a:ea typeface="Times New Roman"/>
                <a:cs typeface="Tahoma"/>
              </a:rPr>
              <a:t>A  TUS CONTACTOS </a:t>
            </a:r>
          </a:p>
          <a:p>
            <a:pPr algn="ctr" fontAlgn="auto">
              <a:lnSpc>
                <a:spcPct val="115000"/>
              </a:lnSpc>
              <a:spcBef>
                <a:spcPts val="0"/>
              </a:spcBef>
              <a:spcAft>
                <a:spcPts val="0"/>
              </a:spcAft>
              <a:defRPr/>
            </a:pPr>
            <a:r>
              <a:rPr lang="es-MX" sz="2800" b="1" i="1" kern="0" dirty="0">
                <a:ln w="11430"/>
                <a:gradFill>
                  <a:gsLst>
                    <a:gs pos="0">
                      <a:srgbClr val="333399">
                        <a:tint val="70000"/>
                        <a:satMod val="245000"/>
                      </a:srgbClr>
                    </a:gs>
                    <a:gs pos="75000">
                      <a:srgbClr val="333399">
                        <a:tint val="90000"/>
                        <a:shade val="60000"/>
                        <a:satMod val="240000"/>
                      </a:srgbClr>
                    </a:gs>
                    <a:gs pos="100000">
                      <a:srgbClr val="333399">
                        <a:tint val="100000"/>
                        <a:shade val="50000"/>
                        <a:satMod val="240000"/>
                      </a:srgbClr>
                    </a:gs>
                  </a:gsLst>
                  <a:lin ang="5400000"/>
                </a:gradFill>
                <a:effectLst>
                  <a:outerShdw blurRad="50800" dist="39000" dir="5460000" algn="tl">
                    <a:srgbClr val="000000">
                      <a:alpha val="38000"/>
                    </a:srgbClr>
                  </a:outerShdw>
                </a:effectLst>
                <a:latin typeface="Arial Narrow"/>
                <a:ea typeface="Times New Roman"/>
                <a:cs typeface="Tahoma"/>
              </a:rPr>
              <a:t>PARA VER SI EMPEZAMOS </a:t>
            </a:r>
          </a:p>
          <a:p>
            <a:pPr algn="ctr" fontAlgn="auto">
              <a:lnSpc>
                <a:spcPct val="115000"/>
              </a:lnSpc>
              <a:spcBef>
                <a:spcPts val="0"/>
              </a:spcBef>
              <a:spcAft>
                <a:spcPts val="0"/>
              </a:spcAft>
              <a:defRPr/>
            </a:pPr>
            <a:r>
              <a:rPr lang="es-MX" sz="2800" b="1" i="1" kern="0" dirty="0">
                <a:ln w="11430"/>
                <a:gradFill>
                  <a:gsLst>
                    <a:gs pos="0">
                      <a:srgbClr val="333399">
                        <a:tint val="70000"/>
                        <a:satMod val="245000"/>
                      </a:srgbClr>
                    </a:gs>
                    <a:gs pos="75000">
                      <a:srgbClr val="333399">
                        <a:tint val="90000"/>
                        <a:shade val="60000"/>
                        <a:satMod val="240000"/>
                      </a:srgbClr>
                    </a:gs>
                    <a:gs pos="100000">
                      <a:srgbClr val="333399">
                        <a:tint val="100000"/>
                        <a:shade val="50000"/>
                        <a:satMod val="240000"/>
                      </a:srgbClr>
                    </a:gs>
                  </a:gsLst>
                  <a:lin ang="5400000"/>
                </a:gradFill>
                <a:effectLst>
                  <a:outerShdw blurRad="50800" dist="39000" dir="5460000" algn="tl">
                    <a:srgbClr val="000000">
                      <a:alpha val="38000"/>
                    </a:srgbClr>
                  </a:outerShdw>
                </a:effectLst>
                <a:latin typeface="Arial Narrow"/>
                <a:ea typeface="Times New Roman"/>
                <a:cs typeface="Tahoma"/>
              </a:rPr>
              <a:t>A CAMBIAR COMO PAIS, </a:t>
            </a:r>
            <a:endParaRPr lang="es-MX" sz="2800" b="1" i="1" kern="0" dirty="0">
              <a:ln w="11430"/>
              <a:gradFill>
                <a:gsLst>
                  <a:gs pos="0">
                    <a:srgbClr val="333399">
                      <a:tint val="70000"/>
                      <a:satMod val="245000"/>
                    </a:srgbClr>
                  </a:gs>
                  <a:gs pos="75000">
                    <a:srgbClr val="333399">
                      <a:tint val="90000"/>
                      <a:shade val="60000"/>
                      <a:satMod val="240000"/>
                    </a:srgbClr>
                  </a:gs>
                  <a:gs pos="100000">
                    <a:srgbClr val="333399">
                      <a:tint val="100000"/>
                      <a:shade val="50000"/>
                      <a:satMod val="240000"/>
                    </a:srgbClr>
                  </a:gs>
                </a:gsLst>
                <a:lin ang="5400000"/>
              </a:gradFill>
              <a:effectLst>
                <a:outerShdw blurRad="50800" dist="39000" dir="5460000" algn="tl">
                  <a:srgbClr val="000000">
                    <a:alpha val="38000"/>
                  </a:srgbClr>
                </a:outerShdw>
              </a:effectLst>
              <a:latin typeface="Arial Narrow"/>
              <a:ea typeface="Times New Roman"/>
              <a:cs typeface="Tahoma"/>
            </a:endParaRPr>
          </a:p>
          <a:p>
            <a:pPr algn="ctr" fontAlgn="auto">
              <a:spcBef>
                <a:spcPts val="0"/>
              </a:spcBef>
              <a:spcAft>
                <a:spcPts val="0"/>
              </a:spcAft>
              <a:defRPr/>
            </a:pPr>
            <a:endParaRPr lang="es-MX" sz="2800" b="1" i="1" kern="0" dirty="0">
              <a:ln w="11430"/>
              <a:gradFill>
                <a:gsLst>
                  <a:gs pos="0">
                    <a:srgbClr val="333399">
                      <a:tint val="70000"/>
                      <a:satMod val="245000"/>
                    </a:srgbClr>
                  </a:gs>
                  <a:gs pos="75000">
                    <a:srgbClr val="333399">
                      <a:tint val="90000"/>
                      <a:shade val="60000"/>
                      <a:satMod val="240000"/>
                    </a:srgbClr>
                  </a:gs>
                  <a:gs pos="100000">
                    <a:srgbClr val="333399">
                      <a:tint val="100000"/>
                      <a:shade val="50000"/>
                      <a:satMod val="240000"/>
                    </a:srgbClr>
                  </a:gs>
                </a:gsLst>
                <a:lin ang="5400000"/>
              </a:gradFill>
              <a:effectLst>
                <a:outerShdw blurRad="50800" dist="39000" dir="5460000" algn="tl">
                  <a:srgbClr val="000000">
                    <a:alpha val="38000"/>
                  </a:srgbClr>
                </a:outerShdw>
              </a:effectLst>
              <a:latin typeface="Arial Narrow"/>
              <a:ea typeface="Times New Roman"/>
              <a:cs typeface="Tahoma"/>
            </a:endParaRPr>
          </a:p>
          <a:p>
            <a:pPr algn="ctr" fontAlgn="auto">
              <a:lnSpc>
                <a:spcPct val="115000"/>
              </a:lnSpc>
              <a:spcBef>
                <a:spcPts val="0"/>
              </a:spcBef>
              <a:spcAft>
                <a:spcPts val="0"/>
              </a:spcAft>
              <a:defRPr/>
            </a:pPr>
            <a:r>
              <a:rPr lang="es-MX" sz="2800" b="1" i="1" kern="0" dirty="0">
                <a:ln w="11430"/>
                <a:gradFill>
                  <a:gsLst>
                    <a:gs pos="0">
                      <a:srgbClr val="333399">
                        <a:tint val="70000"/>
                        <a:satMod val="245000"/>
                      </a:srgbClr>
                    </a:gs>
                    <a:gs pos="75000">
                      <a:srgbClr val="333399">
                        <a:tint val="90000"/>
                        <a:shade val="60000"/>
                        <a:satMod val="240000"/>
                      </a:srgbClr>
                    </a:gs>
                    <a:gs pos="100000">
                      <a:srgbClr val="333399">
                        <a:tint val="100000"/>
                        <a:shade val="50000"/>
                        <a:satMod val="240000"/>
                      </a:srgbClr>
                    </a:gs>
                  </a:gsLst>
                  <a:lin ang="5400000"/>
                </a:gradFill>
                <a:effectLst>
                  <a:outerShdw blurRad="50800" dist="39000" dir="5460000" algn="tl">
                    <a:srgbClr val="000000">
                      <a:alpha val="38000"/>
                    </a:srgbClr>
                  </a:outerShdw>
                </a:effectLst>
                <a:latin typeface="Arial Narrow"/>
                <a:ea typeface="Times New Roman"/>
                <a:cs typeface="Tahoma"/>
              </a:rPr>
              <a:t>¿ O NO ?</a:t>
            </a:r>
            <a:endParaRPr lang="es-MX" sz="2800" b="1" kern="0" dirty="0">
              <a:ln w="11430"/>
              <a:gradFill>
                <a:gsLst>
                  <a:gs pos="0">
                    <a:srgbClr val="333399">
                      <a:tint val="70000"/>
                      <a:satMod val="245000"/>
                    </a:srgbClr>
                  </a:gs>
                  <a:gs pos="75000">
                    <a:srgbClr val="333399">
                      <a:tint val="90000"/>
                      <a:shade val="60000"/>
                      <a:satMod val="240000"/>
                    </a:srgbClr>
                  </a:gs>
                  <a:gs pos="100000">
                    <a:srgbClr val="333399">
                      <a:tint val="100000"/>
                      <a:shade val="50000"/>
                      <a:satMod val="240000"/>
                    </a:srgbClr>
                  </a:gs>
                </a:gsLst>
                <a:lin ang="5400000"/>
              </a:gradFill>
              <a:effectLst>
                <a:outerShdw blurRad="50800" dist="39000" dir="5460000" algn="tl">
                  <a:srgbClr val="000000">
                    <a:alpha val="38000"/>
                  </a:srgbClr>
                </a:outerShdw>
              </a:effectLst>
              <a:latin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3000" advTm="0">
        <p14:shred/>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500"/>
                                        <p:tgtEl>
                                          <p:spTgt spid="5">
                                            <p:txEl>
                                              <p:pRg st="0" end="0"/>
                                            </p:txEl>
                                          </p:spTgt>
                                        </p:tgtEl>
                                      </p:cBhvr>
                                    </p:animEffect>
                                    <p:anim calcmode="lin" valueType="num">
                                      <p:cBhvr>
                                        <p:cTn id="8" dur="2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2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42" presetClass="entr" presetSubtype="0" fill="hold" grpId="0" nodeType="afterEffect">
                                  <p:stCondLst>
                                    <p:cond delay="75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3000"/>
                                        <p:tgtEl>
                                          <p:spTgt spid="5">
                                            <p:txEl>
                                              <p:pRg st="1" end="1"/>
                                            </p:txEl>
                                          </p:spTgt>
                                        </p:tgtEl>
                                      </p:cBhvr>
                                    </p:animEffect>
                                    <p:anim calcmode="lin" valueType="num">
                                      <p:cBhvr>
                                        <p:cTn id="14" dur="3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3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6250"/>
                            </p:stCondLst>
                            <p:childTnLst>
                              <p:par>
                                <p:cTn id="17" presetID="55" presetClass="entr" presetSubtype="0" fill="hold" grpId="0" nodeType="afterEffect">
                                  <p:stCondLst>
                                    <p:cond delay="25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p:cTn id="19" dur="1250" fill="hold"/>
                                        <p:tgtEl>
                                          <p:spTgt spid="8">
                                            <p:txEl>
                                              <p:pRg st="0" end="0"/>
                                            </p:txEl>
                                          </p:spTgt>
                                        </p:tgtEl>
                                        <p:attrNameLst>
                                          <p:attrName>ppt_w</p:attrName>
                                        </p:attrNameLst>
                                      </p:cBhvr>
                                      <p:tavLst>
                                        <p:tav tm="0">
                                          <p:val>
                                            <p:strVal val="#ppt_w*0.70"/>
                                          </p:val>
                                        </p:tav>
                                        <p:tav tm="100000">
                                          <p:val>
                                            <p:strVal val="#ppt_w"/>
                                          </p:val>
                                        </p:tav>
                                      </p:tavLst>
                                    </p:anim>
                                    <p:anim calcmode="lin" valueType="num">
                                      <p:cBhvr>
                                        <p:cTn id="20" dur="1250" fill="hold"/>
                                        <p:tgtEl>
                                          <p:spTgt spid="8">
                                            <p:txEl>
                                              <p:pRg st="0" end="0"/>
                                            </p:txEl>
                                          </p:spTgt>
                                        </p:tgtEl>
                                        <p:attrNameLst>
                                          <p:attrName>ppt_h</p:attrName>
                                        </p:attrNameLst>
                                      </p:cBhvr>
                                      <p:tavLst>
                                        <p:tav tm="0">
                                          <p:val>
                                            <p:strVal val="#ppt_h"/>
                                          </p:val>
                                        </p:tav>
                                        <p:tav tm="100000">
                                          <p:val>
                                            <p:strVal val="#ppt_h"/>
                                          </p:val>
                                        </p:tav>
                                      </p:tavLst>
                                    </p:anim>
                                    <p:animEffect transition="in" filter="fade">
                                      <p:cBhvr>
                                        <p:cTn id="21" dur="1250"/>
                                        <p:tgtEl>
                                          <p:spTgt spid="8">
                                            <p:txEl>
                                              <p:pRg st="0" end="0"/>
                                            </p:txEl>
                                          </p:spTgt>
                                        </p:tgtEl>
                                      </p:cBhvr>
                                    </p:animEffect>
                                  </p:childTnLst>
                                </p:cTn>
                              </p:par>
                            </p:childTnLst>
                          </p:cTn>
                        </p:par>
                        <p:par>
                          <p:cTn id="22" fill="hold">
                            <p:stCondLst>
                              <p:cond delay="7750"/>
                            </p:stCondLst>
                            <p:childTnLst>
                              <p:par>
                                <p:cTn id="23" presetID="55" presetClass="entr" presetSubtype="0" fill="hold" grpId="0" nodeType="afterEffect">
                                  <p:stCondLst>
                                    <p:cond delay="75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p:cTn id="25" dur="1250" fill="hold"/>
                                        <p:tgtEl>
                                          <p:spTgt spid="8">
                                            <p:txEl>
                                              <p:pRg st="1" end="1"/>
                                            </p:txEl>
                                          </p:spTgt>
                                        </p:tgtEl>
                                        <p:attrNameLst>
                                          <p:attrName>ppt_w</p:attrName>
                                        </p:attrNameLst>
                                      </p:cBhvr>
                                      <p:tavLst>
                                        <p:tav tm="0">
                                          <p:val>
                                            <p:strVal val="#ppt_w*0.70"/>
                                          </p:val>
                                        </p:tav>
                                        <p:tav tm="100000">
                                          <p:val>
                                            <p:strVal val="#ppt_w"/>
                                          </p:val>
                                        </p:tav>
                                      </p:tavLst>
                                    </p:anim>
                                    <p:anim calcmode="lin" valueType="num">
                                      <p:cBhvr>
                                        <p:cTn id="26" dur="1250" fill="hold"/>
                                        <p:tgtEl>
                                          <p:spTgt spid="8">
                                            <p:txEl>
                                              <p:pRg st="1" end="1"/>
                                            </p:txEl>
                                          </p:spTgt>
                                        </p:tgtEl>
                                        <p:attrNameLst>
                                          <p:attrName>ppt_h</p:attrName>
                                        </p:attrNameLst>
                                      </p:cBhvr>
                                      <p:tavLst>
                                        <p:tav tm="0">
                                          <p:val>
                                            <p:strVal val="#ppt_h"/>
                                          </p:val>
                                        </p:tav>
                                        <p:tav tm="100000">
                                          <p:val>
                                            <p:strVal val="#ppt_h"/>
                                          </p:val>
                                        </p:tav>
                                      </p:tavLst>
                                    </p:anim>
                                    <p:animEffect transition="in" filter="fade">
                                      <p:cBhvr>
                                        <p:cTn id="27" dur="1250"/>
                                        <p:tgtEl>
                                          <p:spTgt spid="8">
                                            <p:txEl>
                                              <p:pRg st="1" end="1"/>
                                            </p:txEl>
                                          </p:spTgt>
                                        </p:tgtEl>
                                      </p:cBhvr>
                                    </p:animEffect>
                                  </p:childTnLst>
                                </p:cTn>
                              </p:par>
                            </p:childTnLst>
                          </p:cTn>
                        </p:par>
                        <p:par>
                          <p:cTn id="28" fill="hold">
                            <p:stCondLst>
                              <p:cond delay="9750"/>
                            </p:stCondLst>
                            <p:childTnLst>
                              <p:par>
                                <p:cTn id="29" presetID="55" presetClass="entr" presetSubtype="0" fill="hold" grpId="0" nodeType="afterEffect">
                                  <p:stCondLst>
                                    <p:cond delay="250"/>
                                  </p:stCondLst>
                                  <p:childTnLst>
                                    <p:set>
                                      <p:cBhvr>
                                        <p:cTn id="30" dur="1" fill="hold">
                                          <p:stCondLst>
                                            <p:cond delay="0"/>
                                          </p:stCondLst>
                                        </p:cTn>
                                        <p:tgtEl>
                                          <p:spTgt spid="6">
                                            <p:txEl>
                                              <p:pRg st="0" end="0"/>
                                            </p:txEl>
                                          </p:spTgt>
                                        </p:tgtEl>
                                        <p:attrNameLst>
                                          <p:attrName>style.visibility</p:attrName>
                                        </p:attrNameLst>
                                      </p:cBhvr>
                                      <p:to>
                                        <p:strVal val="visible"/>
                                      </p:to>
                                    </p:set>
                                    <p:anim calcmode="lin" valueType="num">
                                      <p:cBhvr>
                                        <p:cTn id="31" dur="175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32" dur="175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33" dur="1750"/>
                                        <p:tgtEl>
                                          <p:spTgt spid="6">
                                            <p:txEl>
                                              <p:pRg st="0" end="0"/>
                                            </p:txEl>
                                          </p:spTgt>
                                        </p:tgtEl>
                                      </p:cBhvr>
                                    </p:animEffect>
                                  </p:childTnLst>
                                </p:cTn>
                              </p:par>
                              <p:par>
                                <p:cTn id="34" presetID="55" presetClass="entr" presetSubtype="0" fill="hold" grpId="0" nodeType="withEffect">
                                  <p:stCondLst>
                                    <p:cond delay="1750"/>
                                  </p:stCondLst>
                                  <p:childTnLst>
                                    <p:set>
                                      <p:cBhvr>
                                        <p:cTn id="35" dur="1" fill="hold">
                                          <p:stCondLst>
                                            <p:cond delay="0"/>
                                          </p:stCondLst>
                                        </p:cTn>
                                        <p:tgtEl>
                                          <p:spTgt spid="6">
                                            <p:txEl>
                                              <p:pRg st="1" end="1"/>
                                            </p:txEl>
                                          </p:spTgt>
                                        </p:tgtEl>
                                        <p:attrNameLst>
                                          <p:attrName>style.visibility</p:attrName>
                                        </p:attrNameLst>
                                      </p:cBhvr>
                                      <p:to>
                                        <p:strVal val="visible"/>
                                      </p:to>
                                    </p:set>
                                    <p:anim calcmode="lin" valueType="num">
                                      <p:cBhvr>
                                        <p:cTn id="36" dur="2000" fill="hold"/>
                                        <p:tgtEl>
                                          <p:spTgt spid="6">
                                            <p:txEl>
                                              <p:pRg st="1" end="1"/>
                                            </p:txEl>
                                          </p:spTgt>
                                        </p:tgtEl>
                                        <p:attrNameLst>
                                          <p:attrName>ppt_w</p:attrName>
                                        </p:attrNameLst>
                                      </p:cBhvr>
                                      <p:tavLst>
                                        <p:tav tm="0">
                                          <p:val>
                                            <p:strVal val="#ppt_w*0.70"/>
                                          </p:val>
                                        </p:tav>
                                        <p:tav tm="100000">
                                          <p:val>
                                            <p:strVal val="#ppt_w"/>
                                          </p:val>
                                        </p:tav>
                                      </p:tavLst>
                                    </p:anim>
                                    <p:anim calcmode="lin" valueType="num">
                                      <p:cBhvr>
                                        <p:cTn id="37" dur="2000" fill="hold"/>
                                        <p:tgtEl>
                                          <p:spTgt spid="6">
                                            <p:txEl>
                                              <p:pRg st="1" end="1"/>
                                            </p:txEl>
                                          </p:spTgt>
                                        </p:tgtEl>
                                        <p:attrNameLst>
                                          <p:attrName>ppt_h</p:attrName>
                                        </p:attrNameLst>
                                      </p:cBhvr>
                                      <p:tavLst>
                                        <p:tav tm="0">
                                          <p:val>
                                            <p:strVal val="#ppt_h"/>
                                          </p:val>
                                        </p:tav>
                                        <p:tav tm="100000">
                                          <p:val>
                                            <p:strVal val="#ppt_h"/>
                                          </p:val>
                                        </p:tav>
                                      </p:tavLst>
                                    </p:anim>
                                    <p:animEffect transition="in" filter="fade">
                                      <p:cBhvr>
                                        <p:cTn id="38" dur="2000"/>
                                        <p:tgtEl>
                                          <p:spTgt spid="6">
                                            <p:txEl>
                                              <p:pRg st="1" end="1"/>
                                            </p:txEl>
                                          </p:spTgt>
                                        </p:tgtEl>
                                      </p:cBhvr>
                                    </p:animEffect>
                                  </p:childTnLst>
                                </p:cTn>
                              </p:par>
                              <p:par>
                                <p:cTn id="39" presetID="55" presetClass="entr" presetSubtype="0" fill="hold" grpId="0" nodeType="withEffect">
                                  <p:stCondLst>
                                    <p:cond delay="3500"/>
                                  </p:stCondLst>
                                  <p:childTnLst>
                                    <p:set>
                                      <p:cBhvr>
                                        <p:cTn id="40" dur="1" fill="hold">
                                          <p:stCondLst>
                                            <p:cond delay="0"/>
                                          </p:stCondLst>
                                        </p:cTn>
                                        <p:tgtEl>
                                          <p:spTgt spid="6">
                                            <p:txEl>
                                              <p:pRg st="2" end="2"/>
                                            </p:txEl>
                                          </p:spTgt>
                                        </p:tgtEl>
                                        <p:attrNameLst>
                                          <p:attrName>style.visibility</p:attrName>
                                        </p:attrNameLst>
                                      </p:cBhvr>
                                      <p:to>
                                        <p:strVal val="visible"/>
                                      </p:to>
                                    </p:set>
                                    <p:anim calcmode="lin" valueType="num">
                                      <p:cBhvr>
                                        <p:cTn id="41" dur="2000" fill="hold"/>
                                        <p:tgtEl>
                                          <p:spTgt spid="6">
                                            <p:txEl>
                                              <p:pRg st="2" end="2"/>
                                            </p:txEl>
                                          </p:spTgt>
                                        </p:tgtEl>
                                        <p:attrNameLst>
                                          <p:attrName>ppt_w</p:attrName>
                                        </p:attrNameLst>
                                      </p:cBhvr>
                                      <p:tavLst>
                                        <p:tav tm="0">
                                          <p:val>
                                            <p:strVal val="#ppt_w*0.70"/>
                                          </p:val>
                                        </p:tav>
                                        <p:tav tm="100000">
                                          <p:val>
                                            <p:strVal val="#ppt_w"/>
                                          </p:val>
                                        </p:tav>
                                      </p:tavLst>
                                    </p:anim>
                                    <p:anim calcmode="lin" valueType="num">
                                      <p:cBhvr>
                                        <p:cTn id="42" dur="2000" fill="hold"/>
                                        <p:tgtEl>
                                          <p:spTgt spid="6">
                                            <p:txEl>
                                              <p:pRg st="2" end="2"/>
                                            </p:txEl>
                                          </p:spTgt>
                                        </p:tgtEl>
                                        <p:attrNameLst>
                                          <p:attrName>ppt_h</p:attrName>
                                        </p:attrNameLst>
                                      </p:cBhvr>
                                      <p:tavLst>
                                        <p:tav tm="0">
                                          <p:val>
                                            <p:strVal val="#ppt_h"/>
                                          </p:val>
                                        </p:tav>
                                        <p:tav tm="100000">
                                          <p:val>
                                            <p:strVal val="#ppt_h"/>
                                          </p:val>
                                        </p:tav>
                                      </p:tavLst>
                                    </p:anim>
                                    <p:animEffect transition="in" filter="fade">
                                      <p:cBhvr>
                                        <p:cTn id="43" dur="2000"/>
                                        <p:tgtEl>
                                          <p:spTgt spid="6">
                                            <p:txEl>
                                              <p:pRg st="2" end="2"/>
                                            </p:txEl>
                                          </p:spTgt>
                                        </p:tgtEl>
                                      </p:cBhvr>
                                    </p:animEffect>
                                  </p:childTnLst>
                                </p:cTn>
                              </p:par>
                              <p:par>
                                <p:cTn id="44" presetID="55" presetClass="entr" presetSubtype="0" fill="hold" grpId="0" nodeType="withEffect">
                                  <p:stCondLst>
                                    <p:cond delay="5250"/>
                                  </p:stCondLst>
                                  <p:childTnLst>
                                    <p:set>
                                      <p:cBhvr>
                                        <p:cTn id="45" dur="1" fill="hold">
                                          <p:stCondLst>
                                            <p:cond delay="0"/>
                                          </p:stCondLst>
                                        </p:cTn>
                                        <p:tgtEl>
                                          <p:spTgt spid="6">
                                            <p:txEl>
                                              <p:pRg st="3" end="3"/>
                                            </p:txEl>
                                          </p:spTgt>
                                        </p:tgtEl>
                                        <p:attrNameLst>
                                          <p:attrName>style.visibility</p:attrName>
                                        </p:attrNameLst>
                                      </p:cBhvr>
                                      <p:to>
                                        <p:strVal val="visible"/>
                                      </p:to>
                                    </p:set>
                                    <p:anim calcmode="lin" valueType="num">
                                      <p:cBhvr>
                                        <p:cTn id="46" dur="2000" fill="hold"/>
                                        <p:tgtEl>
                                          <p:spTgt spid="6">
                                            <p:txEl>
                                              <p:pRg st="3" end="3"/>
                                            </p:txEl>
                                          </p:spTgt>
                                        </p:tgtEl>
                                        <p:attrNameLst>
                                          <p:attrName>ppt_w</p:attrName>
                                        </p:attrNameLst>
                                      </p:cBhvr>
                                      <p:tavLst>
                                        <p:tav tm="0">
                                          <p:val>
                                            <p:strVal val="#ppt_w*0.70"/>
                                          </p:val>
                                        </p:tav>
                                        <p:tav tm="100000">
                                          <p:val>
                                            <p:strVal val="#ppt_w"/>
                                          </p:val>
                                        </p:tav>
                                      </p:tavLst>
                                    </p:anim>
                                    <p:anim calcmode="lin" valueType="num">
                                      <p:cBhvr>
                                        <p:cTn id="47" dur="2000" fill="hold"/>
                                        <p:tgtEl>
                                          <p:spTgt spid="6">
                                            <p:txEl>
                                              <p:pRg st="3" end="3"/>
                                            </p:txEl>
                                          </p:spTgt>
                                        </p:tgtEl>
                                        <p:attrNameLst>
                                          <p:attrName>ppt_h</p:attrName>
                                        </p:attrNameLst>
                                      </p:cBhvr>
                                      <p:tavLst>
                                        <p:tav tm="0">
                                          <p:val>
                                            <p:strVal val="#ppt_h"/>
                                          </p:val>
                                        </p:tav>
                                        <p:tav tm="100000">
                                          <p:val>
                                            <p:strVal val="#ppt_h"/>
                                          </p:val>
                                        </p:tav>
                                      </p:tavLst>
                                    </p:anim>
                                    <p:animEffect transition="in" filter="fade">
                                      <p:cBhvr>
                                        <p:cTn id="48" dur="2000"/>
                                        <p:tgtEl>
                                          <p:spTgt spid="6">
                                            <p:txEl>
                                              <p:pRg st="3" end="3"/>
                                            </p:txEl>
                                          </p:spTgt>
                                        </p:tgtEl>
                                      </p:cBhvr>
                                    </p:animEffect>
                                  </p:childTnLst>
                                </p:cTn>
                              </p:par>
                              <p:par>
                                <p:cTn id="49" presetID="55" presetClass="entr" presetSubtype="0" fill="hold" grpId="0" nodeType="withEffect">
                                  <p:stCondLst>
                                    <p:cond delay="8000"/>
                                  </p:stCondLst>
                                  <p:childTnLst>
                                    <p:set>
                                      <p:cBhvr>
                                        <p:cTn id="50" dur="1" fill="hold">
                                          <p:stCondLst>
                                            <p:cond delay="0"/>
                                          </p:stCondLst>
                                        </p:cTn>
                                        <p:tgtEl>
                                          <p:spTgt spid="6">
                                            <p:txEl>
                                              <p:pRg st="5" end="5"/>
                                            </p:txEl>
                                          </p:spTgt>
                                        </p:tgtEl>
                                        <p:attrNameLst>
                                          <p:attrName>style.visibility</p:attrName>
                                        </p:attrNameLst>
                                      </p:cBhvr>
                                      <p:to>
                                        <p:strVal val="visible"/>
                                      </p:to>
                                    </p:set>
                                    <p:anim calcmode="lin" valueType="num">
                                      <p:cBhvr>
                                        <p:cTn id="51" dur="2000" fill="hold"/>
                                        <p:tgtEl>
                                          <p:spTgt spid="6">
                                            <p:txEl>
                                              <p:pRg st="5" end="5"/>
                                            </p:txEl>
                                          </p:spTgt>
                                        </p:tgtEl>
                                        <p:attrNameLst>
                                          <p:attrName>ppt_w</p:attrName>
                                        </p:attrNameLst>
                                      </p:cBhvr>
                                      <p:tavLst>
                                        <p:tav tm="0">
                                          <p:val>
                                            <p:strVal val="#ppt_w*0.70"/>
                                          </p:val>
                                        </p:tav>
                                        <p:tav tm="100000">
                                          <p:val>
                                            <p:strVal val="#ppt_w"/>
                                          </p:val>
                                        </p:tav>
                                      </p:tavLst>
                                    </p:anim>
                                    <p:anim calcmode="lin" valueType="num">
                                      <p:cBhvr>
                                        <p:cTn id="52" dur="2000" fill="hold"/>
                                        <p:tgtEl>
                                          <p:spTgt spid="6">
                                            <p:txEl>
                                              <p:pRg st="5" end="5"/>
                                            </p:txEl>
                                          </p:spTgt>
                                        </p:tgtEl>
                                        <p:attrNameLst>
                                          <p:attrName>ppt_h</p:attrName>
                                        </p:attrNameLst>
                                      </p:cBhvr>
                                      <p:tavLst>
                                        <p:tav tm="0">
                                          <p:val>
                                            <p:strVal val="#ppt_h"/>
                                          </p:val>
                                        </p:tav>
                                        <p:tav tm="100000">
                                          <p:val>
                                            <p:strVal val="#ppt_h"/>
                                          </p:val>
                                        </p:tav>
                                      </p:tavLst>
                                    </p:anim>
                                    <p:animEffect transition="in" filter="fade">
                                      <p:cBhvr>
                                        <p:cTn id="53" dur="2000"/>
                                        <p:tgtEl>
                                          <p:spTgt spid="6">
                                            <p:txEl>
                                              <p:pRg st="5" end="5"/>
                                            </p:txEl>
                                          </p:spTgt>
                                        </p:tgtEl>
                                      </p:cBhvr>
                                    </p:animEffect>
                                  </p:childTnLst>
                                </p:cTn>
                              </p:par>
                            </p:childTnLst>
                          </p:cTn>
                        </p:par>
                        <p:par>
                          <p:cTn id="54" fill="hold">
                            <p:stCondLst>
                              <p:cond delay="19750"/>
                            </p:stCondLst>
                            <p:childTnLst>
                              <p:par>
                                <p:cTn id="55" presetID="1" presetClass="entr" presetSubtype="0" fill="hold" grpId="0" nodeType="afterEffect">
                                  <p:stCondLst>
                                    <p:cond delay="2000"/>
                                  </p:stCondLst>
                                  <p:childTnLst>
                                    <p:set>
                                      <p:cBhvr>
                                        <p:cTn id="5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5" grpId="0" build="p"/>
      <p:bldP spid="9" grpId="0"/>
      <p:bldP spid="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rgbClr val="D6B19C"/>
            </a:gs>
            <a:gs pos="30000">
              <a:srgbClr val="D49E6C"/>
            </a:gs>
            <a:gs pos="70000">
              <a:srgbClr val="A65528"/>
            </a:gs>
            <a:gs pos="100000">
              <a:srgbClr val="663012"/>
            </a:gs>
          </a:gsLst>
          <a:lin ang="2700000" scaled="1"/>
        </a:gradFill>
        <a:effectLst/>
      </p:bgPr>
    </p:bg>
    <p:spTree>
      <p:nvGrpSpPr>
        <p:cNvPr id="1" name=""/>
        <p:cNvGrpSpPr/>
        <p:nvPr/>
      </p:nvGrpSpPr>
      <p:grpSpPr>
        <a:xfrm>
          <a:off x="0" y="0"/>
          <a:ext cx="0" cy="0"/>
          <a:chOff x="0" y="0"/>
          <a:chExt cx="0" cy="0"/>
        </a:xfrm>
      </p:grpSpPr>
      <p:pic>
        <p:nvPicPr>
          <p:cNvPr id="5" name="Picture 2" descr="C:\Documents and Settings\Administrador\Escritorio\Fotos hermosas\flyingeaglepq0yc5[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535488" y="1076325"/>
            <a:ext cx="4213225" cy="357663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29699" name="Picture 3" descr="C:\Documents and Settings\Cap Aguilar\Desktop\Lear Vuelo Saludo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1863" y="404813"/>
            <a:ext cx="2190750"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Rectángulo"/>
          <p:cNvSpPr/>
          <p:nvPr/>
        </p:nvSpPr>
        <p:spPr>
          <a:xfrm>
            <a:off x="7848364" y="2204864"/>
            <a:ext cx="756084" cy="338554"/>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fld id="{B63376B1-7CA8-4D76-BE73-70A6239A374B}" type="datetime10">
              <a:rPr lang="es-ES" sz="1600" b="1">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rPr>
              <a:pPr algn="ctr" fontAlgn="auto">
                <a:spcBef>
                  <a:spcPts val="0"/>
                </a:spcBef>
                <a:spcAft>
                  <a:spcPts val="0"/>
                </a:spcAft>
                <a:defRPr/>
              </a:pPr>
              <a:t>13:25</a:t>
            </a:fld>
            <a:endParaRPr lang="es-ES" sz="16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endParaRPr>
          </a:p>
        </p:txBody>
      </p:sp>
      <p:sp>
        <p:nvSpPr>
          <p:cNvPr id="11" name="3 Marcador de fecha"/>
          <p:cNvSpPr txBox="1">
            <a:spLocks/>
          </p:cNvSpPr>
          <p:nvPr/>
        </p:nvSpPr>
        <p:spPr>
          <a:xfrm>
            <a:off x="5652120" y="1052736"/>
            <a:ext cx="2225354" cy="456298"/>
          </a:xfrm>
          <a:prstGeom prst="rect">
            <a:avLst/>
          </a:prstGeom>
        </p:spPr>
        <p:txBody>
          <a:bodyPr anchor="ctr">
            <a:scene3d>
              <a:camera prst="orthographicFront"/>
              <a:lightRig rig="glow" dir="tl">
                <a:rot lat="0" lon="0" rev="5400000"/>
              </a:lightRig>
            </a:scene3d>
            <a:sp3d contourW="12700">
              <a:bevelT w="25400" h="25400"/>
              <a:contourClr>
                <a:schemeClr val="accent6">
                  <a:shade val="73000"/>
                </a:schemeClr>
              </a:contourClr>
            </a:sp3d>
          </a:bodyPr>
          <a:lstStyle>
            <a:defPPr>
              <a:defRPr lang="en-US"/>
            </a:defPPr>
            <a:lvl1pPr marL="0" algn="l" defTabSz="914400" rtl="0" eaLnBrk="1" fontAlgn="auto" latinLnBrk="0" hangingPunct="1">
              <a:spcBef>
                <a:spcPts val="0"/>
              </a:spcBef>
              <a:spcAft>
                <a:spcPts val="0"/>
              </a:spcAft>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fld id="{5F5EC3A4-B7A9-4661-902A-59AD703F9E4A}" type="datetime4">
              <a:rPr lang="es-ES" sz="1600" b="1" smtClean="0">
                <a:ln w="11430"/>
                <a:gradFill>
                  <a:gsLst>
                    <a:gs pos="0">
                      <a:srgbClr val="F79646">
                        <a:tint val="90000"/>
                        <a:satMod val="120000"/>
                      </a:srgbClr>
                    </a:gs>
                    <a:gs pos="25000">
                      <a:srgbClr val="F79646">
                        <a:tint val="93000"/>
                        <a:satMod val="120000"/>
                      </a:srgbClr>
                    </a:gs>
                    <a:gs pos="50000">
                      <a:srgbClr val="F79646">
                        <a:shade val="89000"/>
                        <a:satMod val="110000"/>
                      </a:srgbClr>
                    </a:gs>
                    <a:gs pos="75000">
                      <a:srgbClr val="F79646">
                        <a:tint val="93000"/>
                        <a:satMod val="120000"/>
                      </a:srgbClr>
                    </a:gs>
                    <a:gs pos="100000">
                      <a:srgbClr val="F79646">
                        <a:tint val="90000"/>
                        <a:satMod val="120000"/>
                      </a:srgbClr>
                    </a:gs>
                  </a:gsLst>
                  <a:lin ang="5400000"/>
                </a:gradFill>
                <a:effectLst>
                  <a:outerShdw blurRad="80000" dist="40000" dir="5040000" algn="tl">
                    <a:srgbClr val="000000">
                      <a:alpha val="30000"/>
                    </a:srgbClr>
                  </a:outerShdw>
                </a:effectLst>
              </a:rPr>
              <a:pPr algn="ctr">
                <a:defRPr/>
              </a:pPr>
              <a:t>14 de mayo de 2015</a:t>
            </a:fld>
            <a:endParaRPr lang="es-ES" sz="1600" b="1" dirty="0">
              <a:ln w="11430"/>
              <a:gradFill>
                <a:gsLst>
                  <a:gs pos="0">
                    <a:srgbClr val="F79646">
                      <a:tint val="90000"/>
                      <a:satMod val="120000"/>
                    </a:srgbClr>
                  </a:gs>
                  <a:gs pos="25000">
                    <a:srgbClr val="F79646">
                      <a:tint val="93000"/>
                      <a:satMod val="120000"/>
                    </a:srgbClr>
                  </a:gs>
                  <a:gs pos="50000">
                    <a:srgbClr val="F79646">
                      <a:shade val="89000"/>
                      <a:satMod val="110000"/>
                    </a:srgbClr>
                  </a:gs>
                  <a:gs pos="75000">
                    <a:srgbClr val="F79646">
                      <a:tint val="93000"/>
                      <a:satMod val="120000"/>
                    </a:srgbClr>
                  </a:gs>
                  <a:gs pos="100000">
                    <a:srgbClr val="F79646">
                      <a:tint val="90000"/>
                      <a:satMod val="120000"/>
                    </a:srgbClr>
                  </a:gs>
                </a:gsLst>
                <a:lin ang="5400000"/>
              </a:gradFill>
              <a:effectLst>
                <a:outerShdw blurRad="80000" dist="40000" dir="5040000" algn="tl">
                  <a:srgbClr val="000000">
                    <a:alpha val="30000"/>
                  </a:srgbClr>
                </a:outerShdw>
              </a:effectLst>
            </a:endParaRPr>
          </a:p>
        </p:txBody>
      </p:sp>
      <p:sp>
        <p:nvSpPr>
          <p:cNvPr id="13" name="12 CuadroTexto"/>
          <p:cNvSpPr txBox="1">
            <a:spLocks noChangeArrowheads="1"/>
          </p:cNvSpPr>
          <p:nvPr/>
        </p:nvSpPr>
        <p:spPr bwMode="auto">
          <a:xfrm>
            <a:off x="5652120" y="3802396"/>
            <a:ext cx="1944216" cy="346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defRPr/>
            </a:pPr>
            <a:r>
              <a:rPr lang="es-MX" b="1" dirty="0" smtClean="0">
                <a:ln w="11430"/>
                <a:solidFill>
                  <a:srgbClr val="996600"/>
                </a:solidFill>
                <a:effectLst>
                  <a:outerShdw blurRad="50800" dist="39000" dir="5460000" algn="tl">
                    <a:srgbClr val="000000">
                      <a:alpha val="38000"/>
                    </a:srgbClr>
                  </a:outerShdw>
                </a:effectLst>
                <a:latin typeface="Edwardian Script ITC" pitchFamily="66" charset="0"/>
              </a:rPr>
              <a:t>Disfruta  de un  excelente  día</a:t>
            </a:r>
            <a:endParaRPr lang="es-MX" sz="1200" b="1" dirty="0">
              <a:ln w="11430"/>
              <a:solidFill>
                <a:srgbClr val="996600"/>
              </a:solidFill>
              <a:effectLst>
                <a:outerShdw blurRad="50800" dist="39000" dir="5460000" algn="tl">
                  <a:srgbClr val="000000">
                    <a:alpha val="38000"/>
                  </a:srgbClr>
                </a:outerShdw>
              </a:effectLst>
              <a:latin typeface="Edwardian Script ITC" pitchFamily="66" charset="0"/>
            </a:endParaRPr>
          </a:p>
        </p:txBody>
      </p:sp>
      <p:pic>
        <p:nvPicPr>
          <p:cNvPr id="15" name="Picture 3" descr="C:\Documents and Settings\Cap Aguilar\Desktop\Lear Vuelo Saludos.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404813"/>
            <a:ext cx="2182813"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3 Rectángulo"/>
          <p:cNvSpPr/>
          <p:nvPr/>
        </p:nvSpPr>
        <p:spPr>
          <a:xfrm>
            <a:off x="395536" y="116632"/>
            <a:ext cx="3672408" cy="6466899"/>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lnSpc>
                <a:spcPts val="2500"/>
              </a:lnSpc>
              <a:spcBef>
                <a:spcPts val="0"/>
              </a:spcBef>
              <a:spcAft>
                <a:spcPts val="0"/>
              </a:spcAft>
              <a:defRPr/>
            </a:pPr>
            <a:endParaRPr lang="es-ES" sz="2400" b="1" dirty="0">
              <a:ln w="11430"/>
              <a:solidFill>
                <a:srgbClr val="C00000"/>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Imágenes y Texto :</a:t>
            </a:r>
          </a:p>
          <a:p>
            <a:pPr algn="ctr" fontAlgn="auto">
              <a:lnSpc>
                <a:spcPts val="2500"/>
              </a:lnSpc>
              <a:spcBef>
                <a:spcPts val="0"/>
              </a:spcBef>
              <a:spcAft>
                <a:spcPts val="0"/>
              </a:spcAft>
              <a:defRPr/>
            </a:pPr>
            <a:r>
              <a:rPr lang="es-ES" sz="2400" b="1" dirty="0">
                <a:ln w="11430"/>
                <a:solidFill>
                  <a:srgbClr val="0000FF"/>
                </a:solidFill>
                <a:effectLst>
                  <a:outerShdw blurRad="50800" dist="39000" dir="5460000" algn="tl">
                    <a:srgbClr val="000000">
                      <a:alpha val="38000"/>
                    </a:srgbClr>
                  </a:outerShdw>
                </a:effectLst>
                <a:latin typeface="Edwardian Script ITC" pitchFamily="66" charset="0"/>
              </a:rPr>
              <a:t>Recibido por Email</a:t>
            </a:r>
          </a:p>
          <a:p>
            <a:pPr algn="ctr" fontAlgn="auto">
              <a:lnSpc>
                <a:spcPts val="2500"/>
              </a:lnSpc>
              <a:spcBef>
                <a:spcPts val="0"/>
              </a:spcBef>
              <a:spcAft>
                <a:spcPts val="0"/>
              </a:spcAft>
              <a:defRPr/>
            </a:pP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Autor :</a:t>
            </a:r>
          </a:p>
          <a:p>
            <a:pPr algn="ctr" fontAlgn="auto">
              <a:lnSpc>
                <a:spcPts val="2500"/>
              </a:lnSpc>
              <a:spcBef>
                <a:spcPts val="0"/>
              </a:spcBef>
              <a:spcAft>
                <a:spcPts val="0"/>
              </a:spcAft>
              <a:defRPr/>
            </a:pPr>
            <a:r>
              <a:rPr lang="es-ES" sz="2400" b="1" dirty="0">
                <a:ln w="11430"/>
                <a:solidFill>
                  <a:srgbClr val="0000FF"/>
                </a:solidFill>
                <a:effectLst>
                  <a:outerShdw blurRad="50800" dist="39000" dir="5460000" algn="tl">
                    <a:srgbClr val="000000">
                      <a:alpha val="38000"/>
                    </a:srgbClr>
                  </a:outerShdw>
                </a:effectLst>
                <a:latin typeface="Edwardian Script ITC" pitchFamily="66" charset="0"/>
              </a:rPr>
              <a:t>Juan Miguel </a:t>
            </a:r>
            <a:r>
              <a:rPr lang="es-ES" sz="2400" b="1" dirty="0" err="1">
                <a:ln w="11430"/>
                <a:solidFill>
                  <a:srgbClr val="0000FF"/>
                </a:solidFill>
                <a:effectLst>
                  <a:outerShdw blurRad="50800" dist="39000" dir="5460000" algn="tl">
                    <a:srgbClr val="000000">
                      <a:alpha val="38000"/>
                    </a:srgbClr>
                  </a:outerShdw>
                </a:effectLst>
                <a:latin typeface="Edwardian Script ITC" pitchFamily="66" charset="0"/>
              </a:rPr>
              <a:t>Zunzunegui</a:t>
            </a: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a:lnSpc>
                <a:spcPct val="115000"/>
              </a:lnSpc>
              <a:spcAft>
                <a:spcPts val="0"/>
              </a:spcAft>
              <a:defRPr/>
            </a:pPr>
            <a:r>
              <a:rPr lang="es-MX" sz="1600" u="sng" dirty="0">
                <a:solidFill>
                  <a:srgbClr val="0000FF"/>
                </a:solidFill>
                <a:latin typeface="Calibri"/>
                <a:ea typeface="Calibri"/>
                <a:cs typeface="Times New Roman"/>
                <a:hlinkClick r:id="rId4"/>
              </a:rPr>
              <a:t>www.lacavernadezunzu.com</a:t>
            </a:r>
            <a:endParaRPr lang="es-MX" sz="1600" dirty="0">
              <a:latin typeface="Calibri"/>
              <a:ea typeface="Calibri"/>
              <a:cs typeface="Times New Roman"/>
            </a:endParaRPr>
          </a:p>
          <a:p>
            <a:pPr algn="ctr" fontAlgn="auto">
              <a:lnSpc>
                <a:spcPts val="2500"/>
              </a:lnSpc>
              <a:spcBef>
                <a:spcPts val="0"/>
              </a:spcBef>
              <a:spcAft>
                <a:spcPts val="0"/>
              </a:spcAft>
              <a:defRPr/>
            </a:pP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Música :</a:t>
            </a:r>
          </a:p>
          <a:p>
            <a:pPr algn="ctr" fontAlgn="auto">
              <a:lnSpc>
                <a:spcPts val="2500"/>
              </a:lnSpc>
              <a:spcBef>
                <a:spcPts val="0"/>
              </a:spcBef>
              <a:spcAft>
                <a:spcPts val="0"/>
              </a:spcAft>
              <a:defRPr/>
            </a:pPr>
            <a:r>
              <a:rPr lang="es-ES" sz="1400" b="1" dirty="0" smtClean="0">
                <a:ln w="11430"/>
                <a:solidFill>
                  <a:srgbClr val="0000FF"/>
                </a:solidFill>
                <a:effectLst>
                  <a:outerShdw blurRad="50800" dist="39000" dir="5460000" algn="tl">
                    <a:srgbClr val="000000">
                      <a:alpha val="38000"/>
                    </a:srgbClr>
                  </a:outerShdw>
                </a:effectLst>
                <a:latin typeface="Algerian" pitchFamily="82" charset="0"/>
              </a:rPr>
              <a:t>Diversa</a:t>
            </a:r>
            <a:endParaRPr lang="es-ES" sz="1400" b="1" dirty="0">
              <a:ln w="11430"/>
              <a:solidFill>
                <a:srgbClr val="0000FF"/>
              </a:solidFill>
              <a:effectLst>
                <a:outerShdw blurRad="50800" dist="39000" dir="5460000" algn="tl">
                  <a:srgbClr val="000000">
                    <a:alpha val="38000"/>
                  </a:srgbClr>
                </a:outerShdw>
              </a:effectLst>
              <a:latin typeface="Algerian" pitchFamily="82" charset="0"/>
            </a:endParaRPr>
          </a:p>
          <a:p>
            <a:pPr algn="ctr" fontAlgn="auto">
              <a:lnSpc>
                <a:spcPts val="2500"/>
              </a:lnSpc>
              <a:spcBef>
                <a:spcPts val="0"/>
              </a:spcBef>
              <a:spcAft>
                <a:spcPts val="0"/>
              </a:spcAft>
              <a:defRPr/>
            </a:pPr>
            <a:endParaRPr lang="es-ES" sz="1400" b="1" dirty="0">
              <a:ln w="11430"/>
              <a:solidFill>
                <a:srgbClr val="996600"/>
              </a:solidFill>
              <a:effectLst>
                <a:outerShdw blurRad="50800" dist="39000" dir="5460000" algn="tl">
                  <a:srgbClr val="000000">
                    <a:alpha val="38000"/>
                  </a:srgbClr>
                </a:outerShdw>
              </a:effectLst>
              <a:latin typeface="Algerian" pitchFamily="82"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Interprete :</a:t>
            </a:r>
          </a:p>
          <a:p>
            <a:pPr algn="ctr" fontAlgn="auto">
              <a:lnSpc>
                <a:spcPts val="2500"/>
              </a:lnSpc>
              <a:spcBef>
                <a:spcPts val="0"/>
              </a:spcBef>
              <a:spcAft>
                <a:spcPts val="0"/>
              </a:spcAft>
              <a:defRPr/>
            </a:pPr>
            <a:r>
              <a:rPr lang="es-ES" sz="2400" b="1" dirty="0" smtClean="0">
                <a:ln w="11430"/>
                <a:solidFill>
                  <a:srgbClr val="0000FF"/>
                </a:solidFill>
                <a:effectLst>
                  <a:outerShdw blurRad="50800" dist="39000" dir="5460000" algn="tl">
                    <a:srgbClr val="000000">
                      <a:alpha val="38000"/>
                    </a:srgbClr>
                  </a:outerShdw>
                </a:effectLst>
                <a:latin typeface="Edwardian Script ITC" pitchFamily="66" charset="0"/>
              </a:rPr>
              <a:t>Varios</a:t>
            </a: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Edición : </a:t>
            </a:r>
          </a:p>
          <a:p>
            <a:pPr algn="ctr" fontAlgn="auto">
              <a:lnSpc>
                <a:spcPts val="2500"/>
              </a:lnSpc>
              <a:spcBef>
                <a:spcPts val="0"/>
              </a:spcBef>
              <a:spcAft>
                <a:spcPts val="0"/>
              </a:spcAft>
              <a:defRPr/>
            </a:pPr>
            <a:r>
              <a:rPr lang="es-ES" sz="2400" b="1" dirty="0" err="1">
                <a:ln w="11430"/>
                <a:solidFill>
                  <a:srgbClr val="0000FF"/>
                </a:solidFill>
                <a:effectLst>
                  <a:outerShdw blurRad="50800" dist="39000" dir="5460000" algn="tl">
                    <a:srgbClr val="000000">
                      <a:alpha val="38000"/>
                    </a:srgbClr>
                  </a:outerShdw>
                </a:effectLst>
                <a:latin typeface="Edwardian Script ITC" pitchFamily="66" charset="0"/>
              </a:rPr>
              <a:t>Eaglenest</a:t>
            </a:r>
            <a:r>
              <a:rPr lang="es-ES" sz="2400" b="1" dirty="0">
                <a:ln w="11430"/>
                <a:solidFill>
                  <a:srgbClr val="0000FF"/>
                </a:solidFill>
                <a:effectLst>
                  <a:outerShdw blurRad="50800" dist="39000" dir="5460000" algn="tl">
                    <a:srgbClr val="000000">
                      <a:alpha val="38000"/>
                    </a:srgbClr>
                  </a:outerShdw>
                </a:effectLst>
                <a:latin typeface="Edwardian Script ITC" pitchFamily="66" charset="0"/>
              </a:rPr>
              <a:t> </a:t>
            </a:r>
          </a:p>
          <a:p>
            <a:pPr algn="ctr" fontAlgn="auto">
              <a:lnSpc>
                <a:spcPts val="2500"/>
              </a:lnSpc>
              <a:spcBef>
                <a:spcPts val="0"/>
              </a:spcBef>
              <a:spcAft>
                <a:spcPts val="0"/>
              </a:spcAft>
              <a:defRPr/>
            </a:pPr>
            <a:endParaRPr lang="es-ES" sz="2400" b="1" dirty="0">
              <a:ln w="11430"/>
              <a:solidFill>
                <a:srgbClr val="0000FF"/>
              </a:solidFill>
              <a:effectLst>
                <a:outerShdw blurRad="50800" dist="39000" dir="5460000" algn="tl">
                  <a:srgbClr val="000000">
                    <a:alpha val="38000"/>
                  </a:srgbClr>
                </a:outerShdw>
              </a:effectLst>
              <a:latin typeface="Edwardian Script ITC" pitchFamily="66" charset="0"/>
            </a:endParaRPr>
          </a:p>
          <a:p>
            <a:pPr algn="ctr" fontAlgn="auto">
              <a:lnSpc>
                <a:spcPts val="2500"/>
              </a:lnSpc>
              <a:spcBef>
                <a:spcPts val="0"/>
              </a:spcBef>
              <a:spcAft>
                <a:spcPts val="0"/>
              </a:spcAft>
              <a:defRPr/>
            </a:pPr>
            <a:r>
              <a:rPr lang="es-ES" sz="2400" b="1" dirty="0">
                <a:ln w="11430"/>
                <a:solidFill>
                  <a:srgbClr val="C00000"/>
                </a:solidFill>
                <a:effectLst>
                  <a:outerShdw blurRad="50800" dist="39000" dir="5460000" algn="tl">
                    <a:srgbClr val="000000">
                      <a:alpha val="38000"/>
                    </a:srgbClr>
                  </a:outerShdw>
                </a:effectLst>
                <a:latin typeface="Edwardian Script ITC" pitchFamily="66" charset="0"/>
              </a:rPr>
              <a:t>Duración  :</a:t>
            </a:r>
          </a:p>
          <a:p>
            <a:pPr algn="ctr" fontAlgn="auto">
              <a:lnSpc>
                <a:spcPts val="2500"/>
              </a:lnSpc>
              <a:spcBef>
                <a:spcPts val="0"/>
              </a:spcBef>
              <a:spcAft>
                <a:spcPts val="0"/>
              </a:spcAft>
              <a:defRPr/>
            </a:pPr>
            <a:r>
              <a:rPr lang="es-ES" sz="2400" b="1" dirty="0" smtClean="0">
                <a:ln w="11430"/>
                <a:solidFill>
                  <a:srgbClr val="996600"/>
                </a:solidFill>
                <a:effectLst>
                  <a:outerShdw blurRad="50800" dist="39000" dir="5460000" algn="tl">
                    <a:srgbClr val="000000">
                      <a:alpha val="38000"/>
                    </a:srgbClr>
                  </a:outerShdw>
                </a:effectLst>
                <a:latin typeface="Cooper Black" pitchFamily="18" charset="0"/>
              </a:rPr>
              <a:t>15 </a:t>
            </a:r>
            <a:r>
              <a:rPr lang="es-ES" sz="2400" b="1" dirty="0">
                <a:ln w="11430"/>
                <a:solidFill>
                  <a:srgbClr val="996600"/>
                </a:solidFill>
                <a:effectLst>
                  <a:outerShdw blurRad="50800" dist="39000" dir="5460000" algn="tl">
                    <a:srgbClr val="000000">
                      <a:alpha val="38000"/>
                    </a:srgbClr>
                  </a:outerShdw>
                </a:effectLst>
                <a:latin typeface="Cooper Black" pitchFamily="18" charset="0"/>
              </a:rPr>
              <a:t>minutos</a:t>
            </a:r>
          </a:p>
          <a:p>
            <a:pPr algn="ctr" fontAlgn="auto">
              <a:lnSpc>
                <a:spcPts val="2500"/>
              </a:lnSpc>
              <a:spcBef>
                <a:spcPts val="0"/>
              </a:spcBef>
              <a:spcAft>
                <a:spcPts val="0"/>
              </a:spcAft>
              <a:defRPr/>
            </a:pPr>
            <a:r>
              <a:rPr lang="es-ES" sz="2400" b="1" dirty="0" smtClean="0">
                <a:ln w="11430"/>
                <a:solidFill>
                  <a:srgbClr val="996600"/>
                </a:solidFill>
                <a:effectLst>
                  <a:outerShdw blurRad="50800" dist="39000" dir="5460000" algn="tl">
                    <a:srgbClr val="000000">
                      <a:alpha val="38000"/>
                    </a:srgbClr>
                  </a:outerShdw>
                </a:effectLst>
                <a:latin typeface="Cooper Black" pitchFamily="18" charset="0"/>
              </a:rPr>
              <a:t>19 </a:t>
            </a:r>
            <a:r>
              <a:rPr lang="es-ES" sz="2400" b="1" dirty="0">
                <a:ln w="11430"/>
                <a:solidFill>
                  <a:srgbClr val="996600"/>
                </a:solidFill>
                <a:effectLst>
                  <a:outerShdw blurRad="50800" dist="39000" dir="5460000" algn="tl">
                    <a:srgbClr val="000000">
                      <a:alpha val="38000"/>
                    </a:srgbClr>
                  </a:outerShdw>
                </a:effectLst>
                <a:latin typeface="Cooper Black" pitchFamily="18" charset="0"/>
              </a:rPr>
              <a:t>segundos</a:t>
            </a:r>
            <a:endParaRPr lang="es-ES" sz="2400" b="1" dirty="0">
              <a:ln w="11430"/>
              <a:solidFill>
                <a:srgbClr val="996600"/>
              </a:solidFill>
              <a:effectLst>
                <a:outerShdw blurRad="50800" dist="39000" dir="5460000" algn="tl">
                  <a:srgbClr val="000000">
                    <a:alpha val="38000"/>
                  </a:srgbClr>
                </a:outerShdw>
              </a:effectLst>
              <a:latin typeface="Edwardian Script ITC" pitchFamily="66" charset="0"/>
            </a:endParaRPr>
          </a:p>
        </p:txBody>
      </p:sp>
      <p:sp>
        <p:nvSpPr>
          <p:cNvPr id="9" name="8 CuadroTexto"/>
          <p:cNvSpPr txBox="1"/>
          <p:nvPr/>
        </p:nvSpPr>
        <p:spPr>
          <a:xfrm>
            <a:off x="5664200" y="4241800"/>
            <a:ext cx="2076450" cy="307975"/>
          </a:xfrm>
          <a:prstGeom prst="rect">
            <a:avLst/>
          </a:prstGeom>
          <a:noFill/>
        </p:spPr>
        <p:txBody>
          <a:bodyPr wrap="none">
            <a:spAutoFit/>
          </a:bodyPr>
          <a:lstStyle/>
          <a:p>
            <a:pPr fontAlgn="auto">
              <a:spcBef>
                <a:spcPts val="0"/>
              </a:spcBef>
              <a:spcAft>
                <a:spcPts val="0"/>
              </a:spcAft>
              <a:defRPr/>
            </a:pPr>
            <a:r>
              <a:rPr lang="es-MX" sz="1400" dirty="0">
                <a:solidFill>
                  <a:prstClr val="white"/>
                </a:solidFill>
                <a:effectLst>
                  <a:outerShdw blurRad="38100" dist="38100" dir="2700000" algn="tl">
                    <a:srgbClr val="000000">
                      <a:alpha val="43137"/>
                    </a:srgbClr>
                  </a:outerShdw>
                </a:effectLst>
                <a:latin typeface="Arial Narrow" panose="020B0606020202030204" pitchFamily="34" charset="0"/>
              </a:rPr>
              <a:t>emiliomaguilar@hotmail.com</a:t>
            </a:r>
          </a:p>
        </p:txBody>
      </p:sp>
      <p:sp>
        <p:nvSpPr>
          <p:cNvPr id="12" name="11 Rectángulo"/>
          <p:cNvSpPr/>
          <p:nvPr/>
        </p:nvSpPr>
        <p:spPr>
          <a:xfrm>
            <a:off x="9108504" y="6309320"/>
            <a:ext cx="2880320" cy="400110"/>
          </a:xfrm>
          <a:prstGeom prst="rect">
            <a:avLst/>
          </a:prstGeom>
        </p:spPr>
        <p:txBody>
          <a:bodyPr>
            <a:prstTxWarp prst="textPlain">
              <a:avLst>
                <a:gd name="adj" fmla="val 47157"/>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MX" sz="2000" b="1" dirty="0">
                <a:ln w="11430"/>
                <a:solidFill>
                  <a:srgbClr val="996600"/>
                </a:solidFill>
                <a:effectLst>
                  <a:outerShdw blurRad="50800" dist="38100" dir="2700000" algn="tl" rotWithShape="0">
                    <a:prstClr val="black">
                      <a:alpha val="40000"/>
                    </a:prstClr>
                  </a:outerShdw>
                </a:effectLst>
                <a:latin typeface="Wide Latin" panose="020A0A07050505020404" pitchFamily="18" charset="0"/>
                <a:cs typeface="Narkisim" panose="020E0502050101010101" pitchFamily="34" charset="-79"/>
              </a:rPr>
              <a:t>( </a:t>
            </a:r>
            <a:r>
              <a:rPr lang="es-MX" sz="2000" b="1" dirty="0">
                <a:ln w="11430"/>
                <a:solidFill>
                  <a:srgbClr val="996600"/>
                </a:solidFill>
                <a:effectLst>
                  <a:outerShdw blurRad="50800" dist="38100" dir="2700000" algn="tl" rotWithShape="0">
                    <a:prstClr val="black">
                      <a:alpha val="40000"/>
                    </a:prstClr>
                  </a:outerShdw>
                </a:effectLst>
                <a:latin typeface="Narkisim" panose="020E0502050101010101" pitchFamily="34" charset="-79"/>
                <a:cs typeface="Narkisim" panose="020E0502050101010101" pitchFamily="34" charset="-79"/>
              </a:rPr>
              <a:t> P5F1R0I1T1A1D1M1</a:t>
            </a:r>
            <a:r>
              <a:rPr lang="es-MX" sz="2000" b="1" dirty="0">
                <a:ln w="11430"/>
                <a:solidFill>
                  <a:srgbClr val="996600"/>
                </a:solidFill>
                <a:effectLst>
                  <a:outerShdw blurRad="50800" dist="38100" dir="2700000" algn="tl" rotWithShape="0">
                    <a:prstClr val="black">
                      <a:alpha val="40000"/>
                    </a:prstClr>
                  </a:outerShdw>
                </a:effectLst>
                <a:latin typeface="Wide Latin" panose="020A0A07050505020404" pitchFamily="18" charset="0"/>
                <a:cs typeface="Narkisim" panose="020E0502050101010101" pitchFamily="34" charset="-79"/>
              </a:rPr>
              <a:t>  )</a:t>
            </a:r>
          </a:p>
        </p:txBody>
      </p:sp>
    </p:spTree>
  </p:cSld>
  <p:clrMapOvr>
    <a:masterClrMapping/>
  </p:clrMapOvr>
  <mc:AlternateContent xmlns:mc="http://schemas.openxmlformats.org/markup-compatibility/2006">
    <mc:Choice xmlns:p14="http://schemas.microsoft.com/office/powerpoint/2010/main" Requires="p14">
      <p:transition spd="slow" p14:dur="2000" advClick="0" advTm="0">
        <p14:vortex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9"/>
                                          </p:stCondLst>
                                        </p:cTn>
                                        <p:tgtEl>
                                          <p:spTgt spid="12"/>
                                        </p:tgtEl>
                                        <p:attrNameLst>
                                          <p:attrName>style.visibility</p:attrName>
                                        </p:attrNameLst>
                                      </p:cBhvr>
                                      <p:to>
                                        <p:strVal val="visible"/>
                                      </p:to>
                                    </p:set>
                                  </p:childTnLst>
                                </p:cTn>
                              </p:par>
                            </p:childTnLst>
                          </p:cTn>
                        </p:par>
                        <p:par>
                          <p:cTn id="7" fill="hold" nodeType="afterGroup">
                            <p:stCondLst>
                              <p:cond delay="10"/>
                            </p:stCondLst>
                            <p:childTnLst>
                              <p:par>
                                <p:cTn id="8" presetID="1" presetClass="exit" presetSubtype="0" fill="hold" nodeType="afterEffect">
                                  <p:stCondLst>
                                    <p:cond delay="0"/>
                                  </p:stCondLst>
                                  <p:childTnLst>
                                    <p:set>
                                      <p:cBhvr>
                                        <p:cTn id="9" dur="1" fill="hold">
                                          <p:stCondLst>
                                            <p:cond delay="9"/>
                                          </p:stCondLst>
                                        </p:cTn>
                                        <p:tgtEl>
                                          <p:spTgt spid="12"/>
                                        </p:tgtEl>
                                        <p:attrNameLst>
                                          <p:attrName>style.visibility</p:attrName>
                                        </p:attrNameLst>
                                      </p:cBhvr>
                                      <p:to>
                                        <p:strVal val="hidden"/>
                                      </p:to>
                                    </p:set>
                                  </p:childTnLst>
                                </p:cTn>
                              </p:par>
                            </p:childTnLst>
                          </p:cTn>
                        </p:par>
                        <p:par>
                          <p:cTn id="10" fill="hold" nodeType="afterGroup">
                            <p:stCondLst>
                              <p:cond delay="20"/>
                            </p:stCondLst>
                            <p:childTnLst>
                              <p:par>
                                <p:cTn id="11" presetID="28"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26250" fill="hold"/>
                                        <p:tgtEl>
                                          <p:spTgt spid="14"/>
                                        </p:tgtEl>
                                        <p:attrNameLst>
                                          <p:attrName>ppt_x</p:attrName>
                                        </p:attrNameLst>
                                      </p:cBhvr>
                                      <p:tavLst>
                                        <p:tav tm="0">
                                          <p:val>
                                            <p:strVal val="#ppt_x"/>
                                          </p:val>
                                        </p:tav>
                                        <p:tav tm="100000">
                                          <p:val>
                                            <p:strVal val="#ppt_x"/>
                                          </p:val>
                                        </p:tav>
                                      </p:tavLst>
                                    </p:anim>
                                    <p:anim calcmode="lin" valueType="num">
                                      <p:cBhvr>
                                        <p:cTn id="14" dur="26250" fill="hold"/>
                                        <p:tgtEl>
                                          <p:spTgt spid="14"/>
                                        </p:tgtEl>
                                        <p:attrNameLst>
                                          <p:attrName>ppt_y</p:attrName>
                                        </p:attrNameLst>
                                      </p:cBhvr>
                                      <p:tavLst>
                                        <p:tav tm="0">
                                          <p:val>
                                            <p:strVal val="#ppt_y+1"/>
                                          </p:val>
                                        </p:tav>
                                        <p:tav tm="100000">
                                          <p:val>
                                            <p:strVal val="#ppt_y-1"/>
                                          </p:val>
                                        </p:tav>
                                      </p:tavLst>
                                    </p:anim>
                                  </p:childTnLst>
                                </p:cTn>
                              </p:par>
                              <p:par>
                                <p:cTn id="15" presetID="10"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0"/>
                                        <p:tgtEl>
                                          <p:spTgt spid="5"/>
                                        </p:tgtEl>
                                      </p:cBhvr>
                                    </p:animEffect>
                                  </p:childTnLst>
                                </p:cTn>
                              </p:par>
                              <p:par>
                                <p:cTn id="18" presetID="2" presetClass="entr" presetSubtype="8" fill="hold" nodeType="withEffect">
                                  <p:stCondLst>
                                    <p:cond delay="0"/>
                                  </p:stCondLst>
                                  <p:childTnLst>
                                    <p:set>
                                      <p:cBhvr>
                                        <p:cTn id="19" dur="1" fill="hold">
                                          <p:stCondLst>
                                            <p:cond delay="0"/>
                                          </p:stCondLst>
                                        </p:cTn>
                                        <p:tgtEl>
                                          <p:spTgt spid="29699"/>
                                        </p:tgtEl>
                                        <p:attrNameLst>
                                          <p:attrName>style.visibility</p:attrName>
                                        </p:attrNameLst>
                                      </p:cBhvr>
                                      <p:to>
                                        <p:strVal val="visible"/>
                                      </p:to>
                                    </p:set>
                                    <p:anim calcmode="lin" valueType="num">
                                      <p:cBhvr additive="base">
                                        <p:cTn id="20" dur="10000" fill="hold"/>
                                        <p:tgtEl>
                                          <p:spTgt spid="29699"/>
                                        </p:tgtEl>
                                        <p:attrNameLst>
                                          <p:attrName>ppt_x</p:attrName>
                                        </p:attrNameLst>
                                      </p:cBhvr>
                                      <p:tavLst>
                                        <p:tav tm="0">
                                          <p:val>
                                            <p:strVal val="0-#ppt_w/2"/>
                                          </p:val>
                                        </p:tav>
                                        <p:tav tm="100000">
                                          <p:val>
                                            <p:strVal val="#ppt_x"/>
                                          </p:val>
                                        </p:tav>
                                      </p:tavLst>
                                    </p:anim>
                                    <p:anim calcmode="lin" valueType="num">
                                      <p:cBhvr additive="base">
                                        <p:cTn id="21" dur="10000" fill="hold"/>
                                        <p:tgtEl>
                                          <p:spTgt spid="29699"/>
                                        </p:tgtEl>
                                        <p:attrNameLst>
                                          <p:attrName>ppt_y</p:attrName>
                                        </p:attrNameLst>
                                      </p:cBhvr>
                                      <p:tavLst>
                                        <p:tav tm="0">
                                          <p:val>
                                            <p:strVal val="#ppt_y"/>
                                          </p:val>
                                        </p:tav>
                                        <p:tav tm="100000">
                                          <p:val>
                                            <p:strVal val="#ppt_y"/>
                                          </p:val>
                                        </p:tav>
                                      </p:tavLst>
                                    </p:anim>
                                  </p:childTnLst>
                                </p:cTn>
                              </p:par>
                              <p:par>
                                <p:cTn id="22" presetID="10" presetClass="entr" presetSubtype="0" fill="hold" nodeType="withEffect">
                                  <p:stCondLst>
                                    <p:cond delay="0"/>
                                  </p:stCondLst>
                                  <p:childTnLst>
                                    <p:set>
                                      <p:cBhvr>
                                        <p:cTn id="23" dur="1" fill="hold">
                                          <p:stCondLst>
                                            <p:cond delay="0"/>
                                          </p:stCondLst>
                                        </p:cTn>
                                        <p:tgtEl>
                                          <p:spTgt spid="29699"/>
                                        </p:tgtEl>
                                        <p:attrNameLst>
                                          <p:attrName>style.visibility</p:attrName>
                                        </p:attrNameLst>
                                      </p:cBhvr>
                                      <p:to>
                                        <p:strVal val="visible"/>
                                      </p:to>
                                    </p:set>
                                    <p:animEffect transition="in" filter="fade">
                                      <p:cBhvr>
                                        <p:cTn id="24" dur="6000"/>
                                        <p:tgtEl>
                                          <p:spTgt spid="29699"/>
                                        </p:tgtEl>
                                      </p:cBhvr>
                                    </p:animEffect>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10000" fill="hold"/>
                                        <p:tgtEl>
                                          <p:spTgt spid="15"/>
                                        </p:tgtEl>
                                        <p:attrNameLst>
                                          <p:attrName>ppt_x</p:attrName>
                                        </p:attrNameLst>
                                      </p:cBhvr>
                                      <p:tavLst>
                                        <p:tav tm="0">
                                          <p:val>
                                            <p:strVal val="0-#ppt_w/2"/>
                                          </p:val>
                                        </p:tav>
                                        <p:tav tm="100000">
                                          <p:val>
                                            <p:strVal val="#ppt_x"/>
                                          </p:val>
                                        </p:tav>
                                      </p:tavLst>
                                    </p:anim>
                                    <p:anim calcmode="lin" valueType="num">
                                      <p:cBhvr additive="base">
                                        <p:cTn id="28" dur="10000" fill="hold"/>
                                        <p:tgtEl>
                                          <p:spTgt spid="15"/>
                                        </p:tgtEl>
                                        <p:attrNameLst>
                                          <p:attrName>ppt_y</p:attrName>
                                        </p:attrNameLst>
                                      </p:cBhvr>
                                      <p:tavLst>
                                        <p:tav tm="0">
                                          <p:val>
                                            <p:strVal val="#ppt_y"/>
                                          </p:val>
                                        </p:tav>
                                        <p:tav tm="100000">
                                          <p:val>
                                            <p:strVal val="#ppt_y"/>
                                          </p:val>
                                        </p:tav>
                                      </p:tavLst>
                                    </p:anim>
                                  </p:childTnLst>
                                </p:cTn>
                              </p:par>
                              <p:par>
                                <p:cTn id="29" presetID="2" presetClass="exit" presetSubtype="2" fill="hold" nodeType="withEffect">
                                  <p:stCondLst>
                                    <p:cond delay="10000"/>
                                  </p:stCondLst>
                                  <p:childTnLst>
                                    <p:anim calcmode="lin" valueType="num">
                                      <p:cBhvr additive="base">
                                        <p:cTn id="30" dur="4000"/>
                                        <p:tgtEl>
                                          <p:spTgt spid="15"/>
                                        </p:tgtEl>
                                        <p:attrNameLst>
                                          <p:attrName>ppt_x</p:attrName>
                                        </p:attrNameLst>
                                      </p:cBhvr>
                                      <p:tavLst>
                                        <p:tav tm="0">
                                          <p:val>
                                            <p:strVal val="ppt_x"/>
                                          </p:val>
                                        </p:tav>
                                        <p:tav tm="100000">
                                          <p:val>
                                            <p:strVal val="1+ppt_w/2"/>
                                          </p:val>
                                        </p:tav>
                                      </p:tavLst>
                                    </p:anim>
                                    <p:anim calcmode="lin" valueType="num">
                                      <p:cBhvr additive="base">
                                        <p:cTn id="31" dur="4000"/>
                                        <p:tgtEl>
                                          <p:spTgt spid="15"/>
                                        </p:tgtEl>
                                        <p:attrNameLst>
                                          <p:attrName>ppt_y</p:attrName>
                                        </p:attrNameLst>
                                      </p:cBhvr>
                                      <p:tavLst>
                                        <p:tav tm="0">
                                          <p:val>
                                            <p:strVal val="ppt_y"/>
                                          </p:val>
                                        </p:tav>
                                        <p:tav tm="100000">
                                          <p:val>
                                            <p:strVal val="ppt_y"/>
                                          </p:val>
                                        </p:tav>
                                      </p:tavLst>
                                    </p:anim>
                                    <p:set>
                                      <p:cBhvr>
                                        <p:cTn id="32" dur="1" fill="hold">
                                          <p:stCondLst>
                                            <p:cond delay="3999"/>
                                          </p:stCondLst>
                                        </p:cTn>
                                        <p:tgtEl>
                                          <p:spTgt spid="15"/>
                                        </p:tgtEl>
                                        <p:attrNameLst>
                                          <p:attrName>style.visibility</p:attrName>
                                        </p:attrNameLst>
                                      </p:cBhvr>
                                      <p:to>
                                        <p:strVal val="hidden"/>
                                      </p:to>
                                    </p:set>
                                  </p:childTnLst>
                                </p:cTn>
                              </p:par>
                              <p:par>
                                <p:cTn id="33" presetID="47" presetClass="entr" presetSubtype="0" fill="hold" grpId="0" nodeType="withEffect">
                                  <p:stCondLst>
                                    <p:cond delay="350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2500"/>
                                        <p:tgtEl>
                                          <p:spTgt spid="9"/>
                                        </p:tgtEl>
                                      </p:cBhvr>
                                    </p:animEffect>
                                    <p:anim calcmode="lin" valueType="num">
                                      <p:cBhvr>
                                        <p:cTn id="36" dur="2500" fill="hold"/>
                                        <p:tgtEl>
                                          <p:spTgt spid="9"/>
                                        </p:tgtEl>
                                        <p:attrNameLst>
                                          <p:attrName>ppt_x</p:attrName>
                                        </p:attrNameLst>
                                      </p:cBhvr>
                                      <p:tavLst>
                                        <p:tav tm="0">
                                          <p:val>
                                            <p:strVal val="#ppt_x"/>
                                          </p:val>
                                        </p:tav>
                                        <p:tav tm="100000">
                                          <p:val>
                                            <p:strVal val="#ppt_x"/>
                                          </p:val>
                                        </p:tav>
                                      </p:tavLst>
                                    </p:anim>
                                    <p:anim calcmode="lin" valueType="num">
                                      <p:cBhvr>
                                        <p:cTn id="37" dur="2500" fill="hold"/>
                                        <p:tgtEl>
                                          <p:spTgt spid="9"/>
                                        </p:tgtEl>
                                        <p:attrNameLst>
                                          <p:attrName>ppt_y</p:attrName>
                                        </p:attrNameLst>
                                      </p:cBhvr>
                                      <p:tavLst>
                                        <p:tav tm="0">
                                          <p:val>
                                            <p:strVal val="#ppt_y-.1"/>
                                          </p:val>
                                        </p:tav>
                                        <p:tav tm="100000">
                                          <p:val>
                                            <p:strVal val="#ppt_y"/>
                                          </p:val>
                                        </p:tav>
                                      </p:tavLst>
                                    </p:anim>
                                  </p:childTnLst>
                                </p:cTn>
                              </p:par>
                              <p:par>
                                <p:cTn id="38" presetID="53" presetClass="entr" presetSubtype="16" fill="hold" nodeType="withEffect">
                                  <p:stCondLst>
                                    <p:cond delay="6000"/>
                                  </p:stCondLst>
                                  <p:childTnLst>
                                    <p:set>
                                      <p:cBhvr>
                                        <p:cTn id="39" dur="1" fill="hold">
                                          <p:stCondLst>
                                            <p:cond delay="0"/>
                                          </p:stCondLst>
                                        </p:cTn>
                                        <p:tgtEl>
                                          <p:spTgt spid="11"/>
                                        </p:tgtEl>
                                        <p:attrNameLst>
                                          <p:attrName>style.visibility</p:attrName>
                                        </p:attrNameLst>
                                      </p:cBhvr>
                                      <p:to>
                                        <p:strVal val="visible"/>
                                      </p:to>
                                    </p:set>
                                    <p:anim calcmode="lin" valueType="num">
                                      <p:cBhvr>
                                        <p:cTn id="40" dur="2000" fill="hold"/>
                                        <p:tgtEl>
                                          <p:spTgt spid="11"/>
                                        </p:tgtEl>
                                        <p:attrNameLst>
                                          <p:attrName>ppt_w</p:attrName>
                                        </p:attrNameLst>
                                      </p:cBhvr>
                                      <p:tavLst>
                                        <p:tav tm="0">
                                          <p:val>
                                            <p:fltVal val="0"/>
                                          </p:val>
                                        </p:tav>
                                        <p:tav tm="100000">
                                          <p:val>
                                            <p:strVal val="#ppt_w"/>
                                          </p:val>
                                        </p:tav>
                                      </p:tavLst>
                                    </p:anim>
                                    <p:anim calcmode="lin" valueType="num">
                                      <p:cBhvr>
                                        <p:cTn id="41" dur="2000" fill="hold"/>
                                        <p:tgtEl>
                                          <p:spTgt spid="11"/>
                                        </p:tgtEl>
                                        <p:attrNameLst>
                                          <p:attrName>ppt_h</p:attrName>
                                        </p:attrNameLst>
                                      </p:cBhvr>
                                      <p:tavLst>
                                        <p:tav tm="0">
                                          <p:val>
                                            <p:fltVal val="0"/>
                                          </p:val>
                                        </p:tav>
                                        <p:tav tm="100000">
                                          <p:val>
                                            <p:strVal val="#ppt_h"/>
                                          </p:val>
                                        </p:tav>
                                      </p:tavLst>
                                    </p:anim>
                                    <p:animEffect transition="in" filter="fade">
                                      <p:cBhvr>
                                        <p:cTn id="42" dur="2000"/>
                                        <p:tgtEl>
                                          <p:spTgt spid="11"/>
                                        </p:tgtEl>
                                      </p:cBhvr>
                                    </p:animEffect>
                                  </p:childTnLst>
                                </p:cTn>
                              </p:par>
                              <p:par>
                                <p:cTn id="43" presetID="10" presetClass="entr" presetSubtype="0" fill="hold" nodeType="withEffect">
                                  <p:stCondLst>
                                    <p:cond delay="600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4000"/>
                                        <p:tgtEl>
                                          <p:spTgt spid="13"/>
                                        </p:tgtEl>
                                      </p:cBhvr>
                                    </p:animEffect>
                                  </p:childTnLst>
                                </p:cTn>
                              </p:par>
                              <p:par>
                                <p:cTn id="46" presetID="2" presetClass="entr" presetSubtype="2" fill="hold" nodeType="withEffect">
                                  <p:stCondLst>
                                    <p:cond delay="600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4000" fill="hold"/>
                                        <p:tgtEl>
                                          <p:spTgt spid="13"/>
                                        </p:tgtEl>
                                        <p:attrNameLst>
                                          <p:attrName>ppt_x</p:attrName>
                                        </p:attrNameLst>
                                      </p:cBhvr>
                                      <p:tavLst>
                                        <p:tav tm="0">
                                          <p:val>
                                            <p:strVal val="1+#ppt_w/2"/>
                                          </p:val>
                                        </p:tav>
                                        <p:tav tm="100000">
                                          <p:val>
                                            <p:strVal val="#ppt_x"/>
                                          </p:val>
                                        </p:tav>
                                      </p:tavLst>
                                    </p:anim>
                                    <p:anim calcmode="lin" valueType="num">
                                      <p:cBhvr additive="base">
                                        <p:cTn id="49" dur="4000" fill="hold"/>
                                        <p:tgtEl>
                                          <p:spTgt spid="13"/>
                                        </p:tgtEl>
                                        <p:attrNameLst>
                                          <p:attrName>ppt_y</p:attrName>
                                        </p:attrNameLst>
                                      </p:cBhvr>
                                      <p:tavLst>
                                        <p:tav tm="0">
                                          <p:val>
                                            <p:strVal val="#ppt_y"/>
                                          </p:val>
                                        </p:tav>
                                        <p:tav tm="100000">
                                          <p:val>
                                            <p:strVal val="#ppt_y"/>
                                          </p:val>
                                        </p:tav>
                                      </p:tavLst>
                                    </p:anim>
                                  </p:childTnLst>
                                </p:cTn>
                              </p:par>
                              <p:par>
                                <p:cTn id="50" presetID="53" presetClass="entr" presetSubtype="16" fill="hold" nodeType="withEffect">
                                  <p:stCondLst>
                                    <p:cond delay="6000"/>
                                  </p:stCondLst>
                                  <p:childTnLst>
                                    <p:set>
                                      <p:cBhvr>
                                        <p:cTn id="51" dur="1" fill="hold">
                                          <p:stCondLst>
                                            <p:cond delay="0"/>
                                          </p:stCondLst>
                                        </p:cTn>
                                        <p:tgtEl>
                                          <p:spTgt spid="8"/>
                                        </p:tgtEl>
                                        <p:attrNameLst>
                                          <p:attrName>style.visibility</p:attrName>
                                        </p:attrNameLst>
                                      </p:cBhvr>
                                      <p:to>
                                        <p:strVal val="visible"/>
                                      </p:to>
                                    </p:set>
                                    <p:anim calcmode="lin" valueType="num">
                                      <p:cBhvr>
                                        <p:cTn id="52" dur="2000" fill="hold"/>
                                        <p:tgtEl>
                                          <p:spTgt spid="8"/>
                                        </p:tgtEl>
                                        <p:attrNameLst>
                                          <p:attrName>ppt_w</p:attrName>
                                        </p:attrNameLst>
                                      </p:cBhvr>
                                      <p:tavLst>
                                        <p:tav tm="0">
                                          <p:val>
                                            <p:fltVal val="0"/>
                                          </p:val>
                                        </p:tav>
                                        <p:tav tm="100000">
                                          <p:val>
                                            <p:strVal val="#ppt_w"/>
                                          </p:val>
                                        </p:tav>
                                      </p:tavLst>
                                    </p:anim>
                                    <p:anim calcmode="lin" valueType="num">
                                      <p:cBhvr>
                                        <p:cTn id="53" dur="2000" fill="hold"/>
                                        <p:tgtEl>
                                          <p:spTgt spid="8"/>
                                        </p:tgtEl>
                                        <p:attrNameLst>
                                          <p:attrName>ppt_h</p:attrName>
                                        </p:attrNameLst>
                                      </p:cBhvr>
                                      <p:tavLst>
                                        <p:tav tm="0">
                                          <p:val>
                                            <p:fltVal val="0"/>
                                          </p:val>
                                        </p:tav>
                                        <p:tav tm="100000">
                                          <p:val>
                                            <p:strVal val="#ppt_h"/>
                                          </p:val>
                                        </p:tav>
                                      </p:tavLst>
                                    </p:anim>
                                    <p:animEffect transition="in" filter="fade">
                                      <p:cBhvr>
                                        <p:cTn id="54" dur="2000"/>
                                        <p:tgtEl>
                                          <p:spTgt spid="8"/>
                                        </p:tgtEl>
                                      </p:cBhvr>
                                    </p:animEffect>
                                  </p:childTnLst>
                                </p:cTn>
                              </p:par>
                              <p:par>
                                <p:cTn id="55" presetID="10" presetClass="exit" presetSubtype="0" fill="hold" nodeType="withEffect">
                                  <p:stCondLst>
                                    <p:cond delay="12500"/>
                                  </p:stCondLst>
                                  <p:childTnLst>
                                    <p:animEffect transition="out" filter="fade">
                                      <p:cBhvr>
                                        <p:cTn id="56" dur="5000"/>
                                        <p:tgtEl>
                                          <p:spTgt spid="13"/>
                                        </p:tgtEl>
                                      </p:cBhvr>
                                    </p:animEffect>
                                    <p:set>
                                      <p:cBhvr>
                                        <p:cTn id="57" dur="1" fill="hold">
                                          <p:stCondLst>
                                            <p:cond delay="4999"/>
                                          </p:stCondLst>
                                        </p:cTn>
                                        <p:tgtEl>
                                          <p:spTgt spid="13"/>
                                        </p:tgtEl>
                                        <p:attrNameLst>
                                          <p:attrName>style.visibility</p:attrName>
                                        </p:attrNameLst>
                                      </p:cBhvr>
                                      <p:to>
                                        <p:strVal val="hidden"/>
                                      </p:to>
                                    </p:set>
                                  </p:childTnLst>
                                </p:cTn>
                              </p:par>
                              <p:par>
                                <p:cTn id="58" presetID="53" presetClass="exit" presetSubtype="32" fill="hold" nodeType="withEffect">
                                  <p:stCondLst>
                                    <p:cond delay="13500"/>
                                  </p:stCondLst>
                                  <p:childTnLst>
                                    <p:anim calcmode="lin" valueType="num">
                                      <p:cBhvr>
                                        <p:cTn id="59" dur="2000"/>
                                        <p:tgtEl>
                                          <p:spTgt spid="11"/>
                                        </p:tgtEl>
                                        <p:attrNameLst>
                                          <p:attrName>ppt_w</p:attrName>
                                        </p:attrNameLst>
                                      </p:cBhvr>
                                      <p:tavLst>
                                        <p:tav tm="0">
                                          <p:val>
                                            <p:strVal val="ppt_w"/>
                                          </p:val>
                                        </p:tav>
                                        <p:tav tm="100000">
                                          <p:val>
                                            <p:fltVal val="0"/>
                                          </p:val>
                                        </p:tav>
                                      </p:tavLst>
                                    </p:anim>
                                    <p:anim calcmode="lin" valueType="num">
                                      <p:cBhvr>
                                        <p:cTn id="60" dur="2000"/>
                                        <p:tgtEl>
                                          <p:spTgt spid="11"/>
                                        </p:tgtEl>
                                        <p:attrNameLst>
                                          <p:attrName>ppt_h</p:attrName>
                                        </p:attrNameLst>
                                      </p:cBhvr>
                                      <p:tavLst>
                                        <p:tav tm="0">
                                          <p:val>
                                            <p:strVal val="ppt_h"/>
                                          </p:val>
                                        </p:tav>
                                        <p:tav tm="100000">
                                          <p:val>
                                            <p:fltVal val="0"/>
                                          </p:val>
                                        </p:tav>
                                      </p:tavLst>
                                    </p:anim>
                                    <p:animEffect transition="out" filter="fade">
                                      <p:cBhvr>
                                        <p:cTn id="61" dur="2000"/>
                                        <p:tgtEl>
                                          <p:spTgt spid="11"/>
                                        </p:tgtEl>
                                      </p:cBhvr>
                                    </p:animEffect>
                                    <p:set>
                                      <p:cBhvr>
                                        <p:cTn id="62" dur="1" fill="hold">
                                          <p:stCondLst>
                                            <p:cond delay="1999"/>
                                          </p:stCondLst>
                                        </p:cTn>
                                        <p:tgtEl>
                                          <p:spTgt spid="11"/>
                                        </p:tgtEl>
                                        <p:attrNameLst>
                                          <p:attrName>style.visibility</p:attrName>
                                        </p:attrNameLst>
                                      </p:cBhvr>
                                      <p:to>
                                        <p:strVal val="hidden"/>
                                      </p:to>
                                    </p:set>
                                  </p:childTnLst>
                                </p:cTn>
                              </p:par>
                              <p:par>
                                <p:cTn id="63" presetID="53" presetClass="exit" presetSubtype="32" fill="hold" nodeType="withEffect">
                                  <p:stCondLst>
                                    <p:cond delay="13500"/>
                                  </p:stCondLst>
                                  <p:childTnLst>
                                    <p:anim calcmode="lin" valueType="num">
                                      <p:cBhvr>
                                        <p:cTn id="64" dur="2000"/>
                                        <p:tgtEl>
                                          <p:spTgt spid="8"/>
                                        </p:tgtEl>
                                        <p:attrNameLst>
                                          <p:attrName>ppt_w</p:attrName>
                                        </p:attrNameLst>
                                      </p:cBhvr>
                                      <p:tavLst>
                                        <p:tav tm="0">
                                          <p:val>
                                            <p:strVal val="ppt_w"/>
                                          </p:val>
                                        </p:tav>
                                        <p:tav tm="100000">
                                          <p:val>
                                            <p:fltVal val="0"/>
                                          </p:val>
                                        </p:tav>
                                      </p:tavLst>
                                    </p:anim>
                                    <p:anim calcmode="lin" valueType="num">
                                      <p:cBhvr>
                                        <p:cTn id="65" dur="2000"/>
                                        <p:tgtEl>
                                          <p:spTgt spid="8"/>
                                        </p:tgtEl>
                                        <p:attrNameLst>
                                          <p:attrName>ppt_h</p:attrName>
                                        </p:attrNameLst>
                                      </p:cBhvr>
                                      <p:tavLst>
                                        <p:tav tm="0">
                                          <p:val>
                                            <p:strVal val="ppt_h"/>
                                          </p:val>
                                        </p:tav>
                                        <p:tav tm="100000">
                                          <p:val>
                                            <p:fltVal val="0"/>
                                          </p:val>
                                        </p:tav>
                                      </p:tavLst>
                                    </p:anim>
                                    <p:animEffect transition="out" filter="fade">
                                      <p:cBhvr>
                                        <p:cTn id="66" dur="2000"/>
                                        <p:tgtEl>
                                          <p:spTgt spid="8"/>
                                        </p:tgtEl>
                                      </p:cBhvr>
                                    </p:animEffect>
                                    <p:set>
                                      <p:cBhvr>
                                        <p:cTn id="67" dur="1" fill="hold">
                                          <p:stCondLst>
                                            <p:cond delay="1999"/>
                                          </p:stCondLst>
                                        </p:cTn>
                                        <p:tgtEl>
                                          <p:spTgt spid="8"/>
                                        </p:tgtEl>
                                        <p:attrNameLst>
                                          <p:attrName>style.visibility</p:attrName>
                                        </p:attrNameLst>
                                      </p:cBhvr>
                                      <p:to>
                                        <p:strVal val="hidden"/>
                                      </p:to>
                                    </p:set>
                                  </p:childTnLst>
                                </p:cTn>
                              </p:par>
                              <p:par>
                                <p:cTn id="68" presetID="10" presetClass="exit" presetSubtype="0" fill="hold" nodeType="withEffect">
                                  <p:stCondLst>
                                    <p:cond delay="19500"/>
                                  </p:stCondLst>
                                  <p:childTnLst>
                                    <p:animEffect transition="out" filter="fade">
                                      <p:cBhvr>
                                        <p:cTn id="69" dur="3000"/>
                                        <p:tgtEl>
                                          <p:spTgt spid="29699"/>
                                        </p:tgtEl>
                                      </p:cBhvr>
                                    </p:animEffect>
                                    <p:set>
                                      <p:cBhvr>
                                        <p:cTn id="70" dur="1" fill="hold">
                                          <p:stCondLst>
                                            <p:cond delay="2999"/>
                                          </p:stCondLst>
                                        </p:cTn>
                                        <p:tgtEl>
                                          <p:spTgt spid="29699"/>
                                        </p:tgtEl>
                                        <p:attrNameLst>
                                          <p:attrName>style.visibility</p:attrName>
                                        </p:attrNameLst>
                                      </p:cBhvr>
                                      <p:to>
                                        <p:strVal val="hidden"/>
                                      </p:to>
                                    </p:set>
                                  </p:childTnLst>
                                </p:cTn>
                              </p:par>
                              <p:par>
                                <p:cTn id="71" presetID="2" presetClass="exit" presetSubtype="2" fill="hold" nodeType="withEffect">
                                  <p:stCondLst>
                                    <p:cond delay="19500"/>
                                  </p:stCondLst>
                                  <p:childTnLst>
                                    <p:anim calcmode="lin" valueType="num">
                                      <p:cBhvr additive="base">
                                        <p:cTn id="72" dur="5000"/>
                                        <p:tgtEl>
                                          <p:spTgt spid="29699"/>
                                        </p:tgtEl>
                                        <p:attrNameLst>
                                          <p:attrName>ppt_x</p:attrName>
                                        </p:attrNameLst>
                                      </p:cBhvr>
                                      <p:tavLst>
                                        <p:tav tm="0">
                                          <p:val>
                                            <p:strVal val="ppt_x"/>
                                          </p:val>
                                        </p:tav>
                                        <p:tav tm="100000">
                                          <p:val>
                                            <p:strVal val="1+ppt_w/2"/>
                                          </p:val>
                                        </p:tav>
                                      </p:tavLst>
                                    </p:anim>
                                    <p:anim calcmode="lin" valueType="num">
                                      <p:cBhvr additive="base">
                                        <p:cTn id="73" dur="5000"/>
                                        <p:tgtEl>
                                          <p:spTgt spid="29699"/>
                                        </p:tgtEl>
                                        <p:attrNameLst>
                                          <p:attrName>ppt_y</p:attrName>
                                        </p:attrNameLst>
                                      </p:cBhvr>
                                      <p:tavLst>
                                        <p:tav tm="0">
                                          <p:val>
                                            <p:strVal val="ppt_y"/>
                                          </p:val>
                                        </p:tav>
                                        <p:tav tm="100000">
                                          <p:val>
                                            <p:strVal val="ppt_y"/>
                                          </p:val>
                                        </p:tav>
                                      </p:tavLst>
                                    </p:anim>
                                    <p:set>
                                      <p:cBhvr>
                                        <p:cTn id="74" dur="1" fill="hold">
                                          <p:stCondLst>
                                            <p:cond delay="4999"/>
                                          </p:stCondLst>
                                        </p:cTn>
                                        <p:tgtEl>
                                          <p:spTgt spid="29699"/>
                                        </p:tgtEl>
                                        <p:attrNameLst>
                                          <p:attrName>style.visibility</p:attrName>
                                        </p:attrNameLst>
                                      </p:cBhvr>
                                      <p:to>
                                        <p:strVal val="hidden"/>
                                      </p:to>
                                    </p:set>
                                  </p:childTnLst>
                                </p:cTn>
                              </p:par>
                              <p:par>
                                <p:cTn id="75" presetID="10" presetClass="exit" presetSubtype="0" fill="hold" nodeType="withEffect">
                                  <p:stCondLst>
                                    <p:cond delay="22500"/>
                                  </p:stCondLst>
                                  <p:childTnLst>
                                    <p:animEffect transition="out" filter="fade">
                                      <p:cBhvr>
                                        <p:cTn id="76" dur="3500"/>
                                        <p:tgtEl>
                                          <p:spTgt spid="5"/>
                                        </p:tgtEl>
                                      </p:cBhvr>
                                    </p:animEffect>
                                    <p:set>
                                      <p:cBhvr>
                                        <p:cTn id="77" dur="1" fill="hold">
                                          <p:stCondLst>
                                            <p:cond delay="3499"/>
                                          </p:stCondLst>
                                        </p:cTn>
                                        <p:tgtEl>
                                          <p:spTgt spid="5"/>
                                        </p:tgtEl>
                                        <p:attrNameLst>
                                          <p:attrName>style.visibility</p:attrName>
                                        </p:attrNameLst>
                                      </p:cBhvr>
                                      <p:to>
                                        <p:strVal val="hidden"/>
                                      </p:to>
                                    </p:set>
                                  </p:childTnLst>
                                </p:cTn>
                              </p:par>
                              <p:par>
                                <p:cTn id="78" presetID="47" presetClass="exit" presetSubtype="0" fill="hold" grpId="1" nodeType="withEffect">
                                  <p:stCondLst>
                                    <p:cond delay="22500"/>
                                  </p:stCondLst>
                                  <p:childTnLst>
                                    <p:animEffect transition="out" filter="fade">
                                      <p:cBhvr>
                                        <p:cTn id="79" dur="3500"/>
                                        <p:tgtEl>
                                          <p:spTgt spid="9"/>
                                        </p:tgtEl>
                                      </p:cBhvr>
                                    </p:animEffect>
                                    <p:anim calcmode="lin" valueType="num">
                                      <p:cBhvr>
                                        <p:cTn id="80" dur="3500"/>
                                        <p:tgtEl>
                                          <p:spTgt spid="9"/>
                                        </p:tgtEl>
                                        <p:attrNameLst>
                                          <p:attrName>ppt_x</p:attrName>
                                        </p:attrNameLst>
                                      </p:cBhvr>
                                      <p:tavLst>
                                        <p:tav tm="0">
                                          <p:val>
                                            <p:strVal val="ppt_x"/>
                                          </p:val>
                                        </p:tav>
                                        <p:tav tm="100000">
                                          <p:val>
                                            <p:strVal val="ppt_x"/>
                                          </p:val>
                                        </p:tav>
                                      </p:tavLst>
                                    </p:anim>
                                    <p:anim calcmode="lin" valueType="num">
                                      <p:cBhvr>
                                        <p:cTn id="81" dur="3500"/>
                                        <p:tgtEl>
                                          <p:spTgt spid="9"/>
                                        </p:tgtEl>
                                        <p:attrNameLst>
                                          <p:attrName>ppt_y</p:attrName>
                                        </p:attrNameLst>
                                      </p:cBhvr>
                                      <p:tavLst>
                                        <p:tav tm="0">
                                          <p:val>
                                            <p:strVal val="ppt_y"/>
                                          </p:val>
                                        </p:tav>
                                        <p:tav tm="100000">
                                          <p:val>
                                            <p:strVal val="ppt_y-.1"/>
                                          </p:val>
                                        </p:tav>
                                      </p:tavLst>
                                    </p:anim>
                                    <p:set>
                                      <p:cBhvr>
                                        <p:cTn id="82" dur="1" fill="hold">
                                          <p:stCondLst>
                                            <p:cond delay="3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4034" name="Rectangle 2"/>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s-MX" altLang="es-MX">
              <a:solidFill>
                <a:srgbClr val="000000"/>
              </a:solidFill>
            </a:endParaRPr>
          </a:p>
        </p:txBody>
      </p:sp>
      <p:sp>
        <p:nvSpPr>
          <p:cNvPr id="44035" name="Rectangle 3"/>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s-MX" altLang="es-MX">
              <a:solidFill>
                <a:srgbClr val="000000"/>
              </a:solidFill>
            </a:endParaRPr>
          </a:p>
        </p:txBody>
      </p:sp>
      <p:pic>
        <p:nvPicPr>
          <p:cNvPr id="44036"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7" name="Text Box 5"/>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s-ES" altLang="es-MX" sz="6000" b="1">
                <a:solidFill>
                  <a:srgbClr val="000000"/>
                </a:solidFill>
                <a:latin typeface="Kristen ITC" pitchFamily="66" charset="0"/>
              </a:rPr>
              <a:t>¿Te ha gustado?</a:t>
            </a:r>
            <a:r>
              <a:rPr lang="es-ES" altLang="es-MX" sz="4800">
                <a:solidFill>
                  <a:srgbClr val="000000"/>
                </a:solidFill>
                <a:latin typeface="Kristen ITC" pitchFamily="66" charset="0"/>
              </a:rPr>
              <a:t> </a:t>
            </a:r>
            <a:br>
              <a:rPr lang="es-ES" altLang="es-MX" sz="4800">
                <a:solidFill>
                  <a:srgbClr val="000000"/>
                </a:solidFill>
                <a:latin typeface="Kristen ITC" pitchFamily="66" charset="0"/>
              </a:rPr>
            </a:br>
            <a:r>
              <a:rPr lang="es-ES" altLang="es-MX" sz="4400">
                <a:solidFill>
                  <a:srgbClr val="000000"/>
                </a:solidFill>
                <a:latin typeface="Kristen ITC" pitchFamily="66" charset="0"/>
              </a:rPr>
              <a:t>Puedes ver más entrando </a:t>
            </a:r>
            <a:br>
              <a:rPr lang="es-ES" altLang="es-MX" sz="4400">
                <a:solidFill>
                  <a:srgbClr val="000000"/>
                </a:solidFill>
                <a:latin typeface="Kristen ITC" pitchFamily="66" charset="0"/>
              </a:rPr>
            </a:br>
            <a:r>
              <a:rPr lang="es-ES" altLang="es-MX" sz="4400" b="1">
                <a:solidFill>
                  <a:srgbClr val="40F903"/>
                </a:solidFill>
                <a:latin typeface="Kristen ITC" pitchFamily="66" charset="0"/>
                <a:hlinkClick r:id="rId2"/>
              </a:rPr>
              <a:t>Aquí</a:t>
            </a:r>
            <a:endParaRPr lang="es-ES" altLang="es-MX" sz="4400" b="1">
              <a:solidFill>
                <a:srgbClr val="40F903"/>
              </a:solidFill>
              <a:latin typeface="Kristen ITC" pitchFamily="66" charset="0"/>
            </a:endParaRPr>
          </a:p>
        </p:txBody>
      </p:sp>
      <p:sp>
        <p:nvSpPr>
          <p:cNvPr id="44038" name="Text Box 6"/>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s-ES_tradnl" altLang="es-MX" b="1">
                <a:solidFill>
                  <a:srgbClr val="000000"/>
                </a:solidFill>
                <a:latin typeface="Kristen ITC" pitchFamily="66" charset="0"/>
              </a:rPr>
              <a:t>Además puedes recibir powerpoints en tu correo electrónico suscribiéndote aquí:</a:t>
            </a:r>
            <a:r>
              <a:rPr lang="es-ES_tradnl" altLang="es-MX" b="1">
                <a:solidFill>
                  <a:srgbClr val="0066FF"/>
                </a:solidFill>
              </a:rPr>
              <a:t> </a:t>
            </a:r>
          </a:p>
          <a:p>
            <a:pPr eaLnBrk="1" hangingPunct="1">
              <a:spcBef>
                <a:spcPct val="50000"/>
              </a:spcBef>
            </a:pPr>
            <a:endParaRPr lang="es-ES" altLang="es-MX" b="1">
              <a:solidFill>
                <a:srgbClr val="0066FF"/>
              </a:solidFill>
            </a:endParaRPr>
          </a:p>
        </p:txBody>
      </p:sp>
      <p:pic>
        <p:nvPicPr>
          <p:cNvPr id="44039"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0"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1"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2"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3"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4"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45" name="1 CuadroTexto"/>
          <p:cNvSpPr txBox="1">
            <a:spLocks noChangeArrowheads="1"/>
          </p:cNvSpPr>
          <p:nvPr/>
        </p:nvSpPr>
        <p:spPr bwMode="auto">
          <a:xfrm>
            <a:off x="9251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s-ES_tradnl" altLang="es-MX" sz="800">
                <a:solidFill>
                  <a:srgbClr val="000000"/>
                </a:solidFill>
              </a:rPr>
              <a:t>12:00</a:t>
            </a:r>
            <a:endParaRPr lang="es-MX" altLang="es-MX" sz="8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3000">
        <p14:doors dir="vert"/>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bg>
      <p:bgPr>
        <a:solidFill>
          <a:schemeClr val="accent1"/>
        </a:solidFill>
        <a:effectLst/>
      </p:bgPr>
    </p:bg>
    <p:spTree>
      <p:nvGrpSpPr>
        <p:cNvPr id="1" name=""/>
        <p:cNvGrpSpPr/>
        <p:nvPr/>
      </p:nvGrpSpPr>
      <p:grpSpPr>
        <a:xfrm>
          <a:off x="0" y="0"/>
          <a:ext cx="0" cy="0"/>
          <a:chOff x="0" y="0"/>
          <a:chExt cx="0" cy="0"/>
        </a:xfrm>
      </p:grpSpPr>
      <p:sp>
        <p:nvSpPr>
          <p:cNvPr id="45058" name="1 Rectángulo"/>
          <p:cNvSpPr>
            <a:spLocks noChangeArrowheads="1"/>
          </p:cNvSpPr>
          <p:nvPr/>
        </p:nvSpPr>
        <p:spPr bwMode="auto">
          <a:xfrm>
            <a:off x="287338" y="476250"/>
            <a:ext cx="8605837" cy="58751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nSpc>
                <a:spcPct val="115000"/>
              </a:lnSpc>
              <a:spcAft>
                <a:spcPts val="0"/>
              </a:spcAft>
            </a:pPr>
            <a:r>
              <a:rPr lang="es-MX" sz="2800" dirty="0" smtClean="0">
                <a:effectLst/>
                <a:latin typeface="Calibri"/>
                <a:ea typeface="Calibri"/>
                <a:cs typeface="Times New Roman"/>
              </a:rPr>
              <a:t>Todo mexicano ha cantado alguna vez el Himno Nacional del país. Y por supuesto que todos recordamos la palabra "</a:t>
            </a:r>
            <a:r>
              <a:rPr lang="es-MX" sz="2800" b="1" dirty="0" err="1" smtClean="0">
                <a:effectLst/>
                <a:latin typeface="Calibri"/>
                <a:ea typeface="Calibri"/>
                <a:cs typeface="Times New Roman"/>
              </a:rPr>
              <a:t>masiosare</a:t>
            </a:r>
            <a:r>
              <a:rPr lang="es-MX" sz="2800" dirty="0" smtClean="0">
                <a:effectLst/>
                <a:latin typeface="Calibri"/>
                <a:ea typeface="Calibri"/>
                <a:cs typeface="Times New Roman"/>
              </a:rPr>
              <a:t>".</a:t>
            </a:r>
            <a:br>
              <a:rPr lang="es-MX" sz="2800" dirty="0" smtClean="0">
                <a:effectLst/>
                <a:latin typeface="Calibri"/>
                <a:ea typeface="Calibri"/>
                <a:cs typeface="Times New Roman"/>
              </a:rPr>
            </a:br>
            <a:r>
              <a:rPr lang="es-MX" sz="2800" dirty="0" smtClean="0">
                <a:effectLst/>
                <a:latin typeface="Calibri"/>
                <a:ea typeface="Calibri"/>
                <a:cs typeface="Times New Roman"/>
              </a:rPr>
              <a:t/>
            </a:r>
            <a:br>
              <a:rPr lang="es-MX" sz="2800" dirty="0" smtClean="0">
                <a:effectLst/>
                <a:latin typeface="Calibri"/>
                <a:ea typeface="Calibri"/>
                <a:cs typeface="Times New Roman"/>
              </a:rPr>
            </a:br>
            <a:r>
              <a:rPr lang="es-MX" sz="2800" dirty="0" smtClean="0">
                <a:effectLst/>
                <a:latin typeface="Calibri"/>
                <a:ea typeface="Calibri"/>
                <a:cs typeface="Times New Roman"/>
              </a:rPr>
              <a:t>Por lo que muchos se preguntan... ¿Quién fue </a:t>
            </a:r>
            <a:r>
              <a:rPr lang="es-MX" sz="2800" dirty="0" err="1" smtClean="0">
                <a:effectLst/>
                <a:latin typeface="Calibri"/>
                <a:ea typeface="Calibri"/>
                <a:cs typeface="Times New Roman"/>
              </a:rPr>
              <a:t>Masiosare</a:t>
            </a:r>
            <a:r>
              <a:rPr lang="es-MX" sz="2800" dirty="0" smtClean="0">
                <a:effectLst/>
                <a:latin typeface="Calibri"/>
                <a:ea typeface="Calibri"/>
                <a:cs typeface="Times New Roman"/>
              </a:rPr>
              <a:t>?</a:t>
            </a:r>
            <a:br>
              <a:rPr lang="es-MX" sz="2800" dirty="0" smtClean="0">
                <a:effectLst/>
                <a:latin typeface="Calibri"/>
                <a:ea typeface="Calibri"/>
                <a:cs typeface="Times New Roman"/>
              </a:rPr>
            </a:br>
            <a:r>
              <a:rPr lang="es-MX" sz="2800" dirty="0" smtClean="0">
                <a:effectLst/>
                <a:latin typeface="Calibri"/>
                <a:ea typeface="Calibri"/>
                <a:cs typeface="Times New Roman"/>
              </a:rPr>
              <a:t/>
            </a:r>
            <a:br>
              <a:rPr lang="es-MX" sz="2800" dirty="0" smtClean="0">
                <a:effectLst/>
                <a:latin typeface="Calibri"/>
                <a:ea typeface="Calibri"/>
                <a:cs typeface="Times New Roman"/>
              </a:rPr>
            </a:br>
            <a:r>
              <a:rPr lang="es-MX" sz="2800" dirty="0" smtClean="0">
                <a:effectLst/>
                <a:latin typeface="Calibri"/>
                <a:ea typeface="Calibri"/>
                <a:cs typeface="Times New Roman"/>
              </a:rPr>
              <a:t>¿Acaso fue un extraño enemigo? ¿Algún héroe de nuestra historia? ¿O tal vez el apodo de Francisco González Bocanegra?</a:t>
            </a:r>
          </a:p>
          <a:p>
            <a:pPr>
              <a:lnSpc>
                <a:spcPct val="115000"/>
              </a:lnSpc>
              <a:spcAft>
                <a:spcPts val="0"/>
              </a:spcAft>
            </a:pPr>
            <a:r>
              <a:rPr lang="es-MX" sz="2800" dirty="0" smtClean="0">
                <a:effectLst/>
                <a:latin typeface="Calibri"/>
                <a:ea typeface="Calibri"/>
                <a:cs typeface="Times New Roman"/>
              </a:rPr>
              <a:t> </a:t>
            </a:r>
          </a:p>
          <a:p>
            <a:pPr>
              <a:lnSpc>
                <a:spcPct val="115000"/>
              </a:lnSpc>
              <a:spcAft>
                <a:spcPts val="0"/>
              </a:spcAft>
            </a:pPr>
            <a:r>
              <a:rPr lang="es-MX" sz="2800" dirty="0" smtClean="0">
                <a:effectLst/>
                <a:latin typeface="Calibri"/>
                <a:ea typeface="Calibri"/>
                <a:cs typeface="Times New Roman"/>
              </a:rPr>
              <a:t>En realidad no es "</a:t>
            </a:r>
            <a:r>
              <a:rPr lang="es-MX" sz="2800" dirty="0" err="1" smtClean="0">
                <a:effectLst/>
                <a:latin typeface="Calibri"/>
                <a:ea typeface="Calibri"/>
                <a:cs typeface="Times New Roman"/>
              </a:rPr>
              <a:t>masiosare</a:t>
            </a:r>
            <a:r>
              <a:rPr lang="es-MX" sz="2800" dirty="0" smtClean="0">
                <a:effectLst/>
                <a:latin typeface="Calibri"/>
                <a:ea typeface="Calibri"/>
                <a:cs typeface="Times New Roman"/>
              </a:rPr>
              <a:t>" sino que se trata de tres palabras: "</a:t>
            </a:r>
            <a:r>
              <a:rPr lang="es-MX" sz="2800" b="1" dirty="0" smtClean="0">
                <a:effectLst/>
                <a:latin typeface="Calibri"/>
                <a:ea typeface="Calibri"/>
                <a:cs typeface="Times New Roman"/>
              </a:rPr>
              <a:t>mas si osare</a:t>
            </a:r>
            <a:r>
              <a:rPr lang="es-MX" sz="2800" dirty="0" smtClean="0">
                <a:effectLst/>
                <a:latin typeface="Calibri"/>
                <a:ea typeface="Calibri"/>
                <a:cs typeface="Times New Roman"/>
              </a:rPr>
              <a:t>" y significa "</a:t>
            </a:r>
            <a:r>
              <a:rPr lang="es-MX" sz="2800" b="1" dirty="0" smtClean="0">
                <a:effectLst/>
                <a:latin typeface="Calibri"/>
                <a:ea typeface="Calibri"/>
                <a:cs typeface="Times New Roman"/>
              </a:rPr>
              <a:t>si se atreve</a:t>
            </a:r>
            <a:r>
              <a:rPr lang="es-MX" sz="2800" dirty="0" smtClean="0">
                <a:effectLst/>
                <a:latin typeface="Calibri"/>
                <a:ea typeface="Calibri"/>
                <a:cs typeface="Times New Roman"/>
              </a:rPr>
              <a:t>".</a:t>
            </a:r>
            <a:br>
              <a:rPr lang="es-MX" sz="2800" dirty="0" smtClean="0">
                <a:effectLst/>
                <a:latin typeface="Calibri"/>
                <a:ea typeface="Calibri"/>
                <a:cs typeface="Times New Roman"/>
              </a:rPr>
            </a:br>
            <a:r>
              <a:rPr lang="es-MX" sz="2800" dirty="0" smtClean="0">
                <a:effectLst/>
                <a:latin typeface="Calibri"/>
                <a:ea typeface="Calibri"/>
                <a:cs typeface="Times New Roman"/>
              </a:rPr>
              <a:t/>
            </a:r>
            <a:br>
              <a:rPr lang="es-MX" sz="2800" dirty="0" smtClean="0">
                <a:effectLst/>
                <a:latin typeface="Calibri"/>
                <a:ea typeface="Calibri"/>
                <a:cs typeface="Times New Roman"/>
              </a:rPr>
            </a:br>
            <a:r>
              <a:rPr lang="es-MX" sz="2800" dirty="0" smtClean="0">
                <a:effectLst/>
                <a:latin typeface="Calibri"/>
                <a:ea typeface="Calibri"/>
                <a:cs typeface="Times New Roman"/>
              </a:rPr>
              <a:t>El párrafo completo dice:</a:t>
            </a:r>
            <a:br>
              <a:rPr lang="es-MX" sz="2800" dirty="0" smtClean="0">
                <a:effectLst/>
                <a:latin typeface="Calibri"/>
                <a:ea typeface="Calibri"/>
                <a:cs typeface="Times New Roman"/>
              </a:rPr>
            </a:br>
            <a:r>
              <a:rPr lang="es-MX" sz="2800" dirty="0" smtClean="0">
                <a:effectLst/>
                <a:latin typeface="Calibri"/>
                <a:ea typeface="Calibri"/>
                <a:cs typeface="Times New Roman"/>
              </a:rPr>
              <a:t>"</a:t>
            </a:r>
            <a:r>
              <a:rPr lang="es-MX" sz="2800" b="1" i="1" dirty="0" smtClean="0">
                <a:effectLst/>
                <a:latin typeface="Calibri"/>
                <a:ea typeface="Calibri"/>
                <a:cs typeface="Times New Roman"/>
              </a:rPr>
              <a:t>Mas si osare</a:t>
            </a:r>
            <a:r>
              <a:rPr lang="es-MX" sz="2800" i="1" dirty="0" smtClean="0">
                <a:effectLst/>
                <a:latin typeface="Calibri"/>
                <a:ea typeface="Calibri"/>
                <a:cs typeface="Times New Roman"/>
              </a:rPr>
              <a:t> un extraño enemigo profanar con su planta tu suelo,</a:t>
            </a:r>
            <a:r>
              <a:rPr lang="es-MX" sz="2800" dirty="0" smtClean="0">
                <a:effectLst/>
                <a:latin typeface="Calibri"/>
                <a:ea typeface="Calibri"/>
                <a:cs typeface="Times New Roman"/>
              </a:rPr>
              <a:t/>
            </a:r>
            <a:br>
              <a:rPr lang="es-MX" sz="2800" dirty="0" smtClean="0">
                <a:effectLst/>
                <a:latin typeface="Calibri"/>
                <a:ea typeface="Calibri"/>
                <a:cs typeface="Times New Roman"/>
              </a:rPr>
            </a:br>
            <a:r>
              <a:rPr lang="es-MX" sz="2800" i="1" dirty="0" smtClean="0">
                <a:effectLst/>
                <a:latin typeface="Calibri"/>
                <a:ea typeface="Calibri"/>
                <a:cs typeface="Times New Roman"/>
              </a:rPr>
              <a:t>piensa oh patria querida que el cielo un soldado en cada hijo te dio.</a:t>
            </a:r>
            <a:r>
              <a:rPr lang="es-MX" sz="2800" dirty="0" smtClean="0">
                <a:effectLst/>
                <a:latin typeface="Calibri"/>
                <a:ea typeface="Calibri"/>
                <a:cs typeface="Times New Roman"/>
              </a:rPr>
              <a:t>"</a:t>
            </a:r>
            <a:br>
              <a:rPr lang="es-MX" sz="2800" dirty="0" smtClean="0">
                <a:effectLst/>
                <a:latin typeface="Calibri"/>
                <a:ea typeface="Calibri"/>
                <a:cs typeface="Times New Roman"/>
              </a:rPr>
            </a:br>
            <a:r>
              <a:rPr lang="es-MX" sz="2800" dirty="0" smtClean="0">
                <a:effectLst/>
                <a:latin typeface="Calibri"/>
                <a:ea typeface="Calibri"/>
                <a:cs typeface="Times New Roman"/>
              </a:rPr>
              <a:t/>
            </a:r>
            <a:br>
              <a:rPr lang="es-MX" sz="2800" dirty="0" smtClean="0">
                <a:effectLst/>
                <a:latin typeface="Calibri"/>
                <a:ea typeface="Calibri"/>
                <a:cs typeface="Times New Roman"/>
              </a:rPr>
            </a:br>
            <a:r>
              <a:rPr lang="es-MX" sz="2800" dirty="0" smtClean="0">
                <a:effectLst/>
                <a:latin typeface="Calibri"/>
                <a:ea typeface="Calibri"/>
                <a:cs typeface="Times New Roman"/>
              </a:rPr>
              <a:t/>
            </a:r>
            <a:br>
              <a:rPr lang="es-MX" sz="2800" dirty="0" smtClean="0">
                <a:effectLst/>
                <a:latin typeface="Calibri"/>
                <a:ea typeface="Calibri"/>
                <a:cs typeface="Times New Roman"/>
              </a:rPr>
            </a:br>
            <a:r>
              <a:rPr lang="es-MX" sz="2800" dirty="0" smtClean="0">
                <a:effectLst/>
                <a:latin typeface="Calibri"/>
                <a:ea typeface="Calibri"/>
                <a:cs typeface="Times New Roman"/>
              </a:rPr>
              <a:t/>
            </a:r>
            <a:br>
              <a:rPr lang="es-MX" sz="2800" dirty="0" smtClean="0">
                <a:effectLst/>
                <a:latin typeface="Calibri"/>
                <a:ea typeface="Calibri"/>
                <a:cs typeface="Times New Roman"/>
              </a:rPr>
            </a:br>
            <a:r>
              <a:rPr lang="es-MX" sz="2800" dirty="0" smtClean="0">
                <a:effectLst/>
                <a:latin typeface="Calibri"/>
                <a:ea typeface="Calibri"/>
                <a:cs typeface="Times New Roman"/>
              </a:rPr>
              <a:t>Y se refiere a que si un enemigo </a:t>
            </a:r>
            <a:r>
              <a:rPr lang="es-MX" sz="2800" i="1" dirty="0" smtClean="0">
                <a:effectLst/>
                <a:latin typeface="Calibri"/>
                <a:ea typeface="Calibri"/>
                <a:cs typeface="Times New Roman"/>
              </a:rPr>
              <a:t>se atreve</a:t>
            </a:r>
            <a:r>
              <a:rPr lang="es-MX" sz="2800" dirty="0" smtClean="0">
                <a:effectLst/>
                <a:latin typeface="Calibri"/>
                <a:ea typeface="Calibri"/>
                <a:cs typeface="Times New Roman"/>
              </a:rPr>
              <a:t> a dañar nuestra patria, estamos dispuestos a defenderla.</a:t>
            </a:r>
          </a:p>
          <a:p>
            <a:pPr>
              <a:lnSpc>
                <a:spcPct val="115000"/>
              </a:lnSpc>
              <a:spcAft>
                <a:spcPts val="0"/>
              </a:spcAft>
            </a:pPr>
            <a:r>
              <a:rPr lang="es-MX" sz="2800" u="sng" dirty="0" smtClean="0">
                <a:solidFill>
                  <a:srgbClr val="0000FF"/>
                </a:solidFill>
                <a:effectLst/>
                <a:latin typeface="Calibri"/>
                <a:ea typeface="Calibri"/>
                <a:cs typeface="Times New Roman"/>
                <a:hlinkClick r:id="rId2"/>
              </a:rPr>
              <a:t>www.lacavernadezunzu.com</a:t>
            </a:r>
            <a:endParaRPr lang="es-MX" sz="2800" dirty="0" smtClean="0">
              <a:effectLst/>
              <a:latin typeface="Calibri"/>
              <a:ea typeface="Calibri"/>
              <a:cs typeface="Times New Roman"/>
            </a:endParaRPr>
          </a:p>
          <a:p>
            <a:pPr>
              <a:lnSpc>
                <a:spcPct val="115000"/>
              </a:lnSpc>
              <a:spcAft>
                <a:spcPts val="0"/>
              </a:spcAft>
            </a:pPr>
            <a:endParaRPr lang="es-MX" sz="2800" b="1" i="1" dirty="0" smtClean="0">
              <a:solidFill>
                <a:srgbClr val="2A2A2A"/>
              </a:solidFill>
              <a:effectLst/>
              <a:latin typeface="Arial Narrow"/>
              <a:ea typeface="Times New Roman"/>
              <a:cs typeface="Tahoma"/>
            </a:endParaRPr>
          </a:p>
          <a:p>
            <a:pPr>
              <a:lnSpc>
                <a:spcPct val="115000"/>
              </a:lnSpc>
              <a:spcAft>
                <a:spcPts val="0"/>
              </a:spcAft>
            </a:pPr>
            <a:endParaRPr lang="es-MX" sz="2800" b="1" i="1" dirty="0">
              <a:solidFill>
                <a:srgbClr val="2A2A2A"/>
              </a:solidFill>
              <a:latin typeface="Arial Narrow"/>
              <a:ea typeface="Times New Roman"/>
              <a:cs typeface="Tahoma"/>
            </a:endParaRPr>
          </a:p>
          <a:p>
            <a:pPr>
              <a:lnSpc>
                <a:spcPct val="115000"/>
              </a:lnSpc>
              <a:spcAft>
                <a:spcPts val="0"/>
              </a:spcAft>
            </a:pPr>
            <a:r>
              <a:rPr lang="es-MX" sz="2800" b="1" i="1" dirty="0" smtClean="0">
                <a:solidFill>
                  <a:srgbClr val="2A2A2A"/>
                </a:solidFill>
                <a:effectLst/>
                <a:latin typeface="Arial Narrow"/>
                <a:ea typeface="Times New Roman"/>
                <a:cs typeface="Tahoma"/>
              </a:rPr>
              <a:t>MASIOSARE: UN EXTRAÑO ENEMIGO</a:t>
            </a:r>
            <a:br>
              <a:rPr lang="es-MX" sz="2800" b="1" i="1" dirty="0" smtClean="0">
                <a:solidFill>
                  <a:srgbClr val="2A2A2A"/>
                </a:solidFill>
                <a:effectLst/>
                <a:latin typeface="Arial Narrow"/>
                <a:ea typeface="Times New Roman"/>
                <a:cs typeface="Tahoma"/>
              </a:rPr>
            </a:br>
            <a:r>
              <a:rPr lang="es-MX" sz="2800" b="1" i="1" dirty="0" smtClean="0">
                <a:solidFill>
                  <a:srgbClr val="2A2A2A"/>
                </a:solidFill>
                <a:effectLst/>
                <a:latin typeface="Arial Narrow"/>
                <a:ea typeface="Times New Roman"/>
                <a:cs typeface="Tahoma"/>
              </a:rPr>
              <a:t>Por Juan Miguel </a:t>
            </a:r>
            <a:r>
              <a:rPr lang="es-MX" sz="2800" b="1" i="1" dirty="0" err="1" smtClean="0">
                <a:solidFill>
                  <a:srgbClr val="2A2A2A"/>
                </a:solidFill>
                <a:effectLst/>
                <a:latin typeface="Arial Narrow"/>
                <a:ea typeface="Times New Roman"/>
                <a:cs typeface="Tahoma"/>
              </a:rPr>
              <a:t>Zunzunegui</a:t>
            </a:r>
            <a:endParaRPr lang="es-MX" sz="1200" dirty="0" smtClean="0">
              <a:effectLst/>
              <a:latin typeface="Calibri"/>
              <a:ea typeface="Calibri"/>
              <a:cs typeface="Times New Roman"/>
            </a:endParaRPr>
          </a:p>
          <a:p>
            <a:r>
              <a:rPr lang="es-MX" sz="2800" b="1" i="1" dirty="0" smtClean="0">
                <a:solidFill>
                  <a:srgbClr val="2A2A2A"/>
                </a:solidFill>
                <a:effectLst/>
                <a:latin typeface="Arial Narrow"/>
                <a:ea typeface="Times New Roman"/>
                <a:cs typeface="Tahoma"/>
              </a:rPr>
              <a:t>Septiembre 29 2009</a:t>
            </a:r>
            <a:br>
              <a:rPr lang="es-MX" sz="2800" b="1" i="1" dirty="0" smtClean="0">
                <a:solidFill>
                  <a:srgbClr val="2A2A2A"/>
                </a:solidFill>
                <a:effectLst/>
                <a:latin typeface="Arial Narrow"/>
                <a:ea typeface="Times New Roman"/>
                <a:cs typeface="Tahoma"/>
              </a:rPr>
            </a:br>
            <a:r>
              <a:rPr lang="es-MX" sz="4000" b="1" i="1" dirty="0" smtClean="0">
                <a:solidFill>
                  <a:srgbClr val="2A2A2A"/>
                </a:solidFill>
                <a:effectLst/>
                <a:latin typeface="Arial Narrow"/>
                <a:ea typeface="Times New Roman"/>
                <a:cs typeface="Arial"/>
              </a:rPr>
              <a:t/>
            </a:r>
            <a:br>
              <a:rPr lang="es-MX" sz="4000" b="1" i="1" dirty="0" smtClean="0">
                <a:solidFill>
                  <a:srgbClr val="2A2A2A"/>
                </a:solidFill>
                <a:effectLst/>
                <a:latin typeface="Arial Narrow"/>
                <a:ea typeface="Times New Roman"/>
                <a:cs typeface="Arial"/>
              </a:rPr>
            </a:br>
            <a:r>
              <a:rPr lang="es-MX" sz="2000" b="1" i="1" dirty="0" err="1" smtClean="0">
                <a:solidFill>
                  <a:srgbClr val="2A2A2A"/>
                </a:solidFill>
                <a:effectLst/>
                <a:latin typeface="Arial Narrow"/>
                <a:ea typeface="Times New Roman"/>
                <a:cs typeface="Tahoma"/>
              </a:rPr>
              <a:t>Masiosare</a:t>
            </a:r>
            <a:r>
              <a:rPr lang="es-MX" sz="2000" b="1" i="1" dirty="0" smtClean="0">
                <a:solidFill>
                  <a:srgbClr val="2A2A2A"/>
                </a:solidFill>
                <a:effectLst/>
                <a:latin typeface="Arial Narrow"/>
                <a:ea typeface="Times New Roman"/>
                <a:cs typeface="Tahoma"/>
              </a:rPr>
              <a:t>, ese extraño enemigo del que se hace mención en nuestro himno nacional, ha reaparecido y está nuevamente entre nosotros: profanó con su planta nuestro suelo y está listo para destruir a México.</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Lo triste es que </a:t>
            </a:r>
            <a:r>
              <a:rPr lang="es-MX" sz="2000" b="1" i="1" dirty="0" err="1" smtClean="0">
                <a:solidFill>
                  <a:srgbClr val="2A2A2A"/>
                </a:solidFill>
                <a:effectLst/>
                <a:latin typeface="Arial Narrow"/>
                <a:ea typeface="Times New Roman"/>
                <a:cs typeface="Tahoma"/>
              </a:rPr>
              <a:t>Masiosare</a:t>
            </a:r>
            <a:r>
              <a:rPr lang="es-MX" sz="2000" b="1" i="1" dirty="0" smtClean="0">
                <a:solidFill>
                  <a:srgbClr val="2A2A2A"/>
                </a:solidFill>
                <a:effectLst/>
                <a:latin typeface="Arial Narrow"/>
                <a:ea typeface="Times New Roman"/>
                <a:cs typeface="Tahoma"/>
              </a:rPr>
              <a:t> es extraño pero no extranjero y de hecho ha estado eternamente entre nosotros; el principal y más terrible enemigo que ha tenido por siempre el mexicano y es el mexicano de al lado, dispuesto a hacerlo pedazos.</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Los mexicanos tenemos esa terrible y maravillosa tendencia a achacar todos nuestros problemas a alguna misteriosa y maquiavélica fuerza ajena a nosotros: perdemos el mundial porque el árbitro está en contra nuestra; en las olimpiadas los jueces de la caminata están en contra de los mexicanos; Fernando Platas no le cae bien a los jueces de clavados y por eso lo califican mal; seríamos ricos si los españoles no nos hubieran conquistado; seriamos potencia si los gringos no nos hubieran quitado el territorio del norte y hubiéramos ganado el mundial del 94 si </a:t>
            </a:r>
            <a:r>
              <a:rPr lang="es-MX" sz="2000" b="1" i="1" dirty="0" err="1" smtClean="0">
                <a:solidFill>
                  <a:srgbClr val="2A2A2A"/>
                </a:solidFill>
                <a:effectLst/>
                <a:latin typeface="Arial Narrow"/>
                <a:ea typeface="Times New Roman"/>
                <a:cs typeface="Tahoma"/>
              </a:rPr>
              <a:t>Mejia</a:t>
            </a:r>
            <a:r>
              <a:rPr lang="es-MX" sz="2000" b="1" i="1" dirty="0" smtClean="0">
                <a:solidFill>
                  <a:srgbClr val="2A2A2A"/>
                </a:solidFill>
                <a:effectLst/>
                <a:latin typeface="Arial Narrow"/>
                <a:ea typeface="Times New Roman"/>
                <a:cs typeface="Tahoma"/>
              </a:rPr>
              <a:t> </a:t>
            </a:r>
            <a:r>
              <a:rPr lang="es-MX" sz="2000" b="1" i="1" dirty="0" err="1" smtClean="0">
                <a:solidFill>
                  <a:srgbClr val="2A2A2A"/>
                </a:solidFill>
                <a:effectLst/>
                <a:latin typeface="Arial Narrow"/>
                <a:ea typeface="Times New Roman"/>
                <a:cs typeface="Tahoma"/>
              </a:rPr>
              <a:t>Baron</a:t>
            </a:r>
            <a:r>
              <a:rPr lang="es-MX" sz="2000" b="1" i="1" dirty="0" smtClean="0">
                <a:solidFill>
                  <a:srgbClr val="2A2A2A"/>
                </a:solidFill>
                <a:effectLst/>
                <a:latin typeface="Arial Narrow"/>
                <a:ea typeface="Times New Roman"/>
                <a:cs typeface="Tahoma"/>
              </a:rPr>
              <a:t> hubiera hecho los cambios y metido a Hugo Sánchez. Por supuesto, López Obrador hubiera ganado si no fuera por el complot de la derecha internacional orquestado, con el cariño de siempre, por el osito Bimbo.</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Nunca se nos ocurre pensar que los problemas de los mexicanos pueden ser culpa de los mexicanos, principalmente porque somos enemigos unos de otros. En casi todos los países del mundo, el ataque de un extranjero provoca la unión del pueblo por más dividido que esté. Aquí nos divide mas.</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El presidente de TODOS los mexicanos (aunque hayan votado por otro (partido) se llama Felipe Calderón. El señor se fue a una gira por Europa que tuvo bastante éxito y en la que desde luego nos dejó mucho mejor parados que su antecesor. En esta gira hubo cosas interesantes, se promovió al país, se le dio buena imagen, se dio confianza al inversionista. .., pero las noticias en México le dieron más importancia a los berrinches del Mico Mandante Chávez.</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Calderón, representante de todos los mexicanos, habló de unidad en Latinoamérica por encima de izquierdas y derechas.</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Mico Mandante Chávez no perdió oportunidad para arremeter en su contra, insultarlo y burlarse de él y por tanto, del pueblo de México.</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De inmediato los diputados y senadores del PRD y otros partidos hicieron la 'Cargada'. .. , pero del lado del Venezolano: es necesario restablecer la relación con Venezuela, sin importar los insultos que su presidente inflija al nuestro.</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Hace poco el señor Bush habló ante su parlamento, dominado por la oposición. Fue presentado por la presidenta parlamentaria, de oposición también, quien en vez de tomar la tribuna y manchar de café su bandera se dirigió a los presentes diciendo: 'Tengo el honor de presentarles al presidente de los Estados Unidos de América'. No lo quieren, es su enemigo, su oposición, no es popular, pero es el presidente.</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
            </a:r>
            <a:br>
              <a:rPr lang="es-MX" sz="2000" b="1" i="1" dirty="0" smtClean="0">
                <a:solidFill>
                  <a:srgbClr val="2A2A2A"/>
                </a:solidFill>
                <a:effectLst/>
                <a:latin typeface="Arial Narrow"/>
                <a:ea typeface="Times New Roman"/>
                <a:cs typeface="Tahoma"/>
              </a:rPr>
            </a:br>
            <a:r>
              <a:rPr lang="es-MX" sz="2000" b="1" i="1" dirty="0" smtClean="0">
                <a:solidFill>
                  <a:srgbClr val="2A2A2A"/>
                </a:solidFill>
                <a:effectLst/>
                <a:latin typeface="Arial Narrow"/>
                <a:ea typeface="Times New Roman"/>
                <a:cs typeface="Tahoma"/>
              </a:rPr>
              <a:t>Aquí lo obligamos a entrar a escondidas a la </a:t>
            </a:r>
            <a:r>
              <a:rPr lang="es-MX" sz="2000" b="1" i="1" dirty="0" err="1" smtClean="0">
                <a:solidFill>
                  <a:srgbClr val="2A2A2A"/>
                </a:solidFill>
                <a:effectLst/>
                <a:latin typeface="Arial Narrow"/>
                <a:ea typeface="Times New Roman"/>
                <a:cs typeface="Tahoma"/>
              </a:rPr>
              <a:t>Cámara.</a:t>
            </a:r>
            <a:r>
              <a:rPr lang="es-MX" altLang="es-MX" sz="2000" b="1" i="1" dirty="0" err="1" smtClean="0">
                <a:solidFill>
                  <a:srgbClr val="2A2A2A"/>
                </a:solidFill>
                <a:latin typeface="Arial Narrow" pitchFamily="34" charset="0"/>
                <a:ea typeface="Times New Roman" pitchFamily="18" charset="0"/>
                <a:cs typeface="Tahoma" pitchFamily="34" charset="0"/>
              </a:rPr>
              <a:t>Hace</a:t>
            </a:r>
            <a:r>
              <a:rPr lang="es-MX" altLang="es-MX" sz="2000" b="1" i="1" dirty="0" smtClean="0">
                <a:solidFill>
                  <a:srgbClr val="2A2A2A"/>
                </a:solidFill>
                <a:latin typeface="Arial Narrow" pitchFamily="34" charset="0"/>
                <a:ea typeface="Times New Roman" pitchFamily="18" charset="0"/>
                <a:cs typeface="Tahoma" pitchFamily="34" charset="0"/>
              </a:rPr>
              <a:t> </a:t>
            </a:r>
            <a:r>
              <a:rPr lang="es-MX" altLang="es-MX" sz="2000" b="1" i="1" dirty="0">
                <a:solidFill>
                  <a:srgbClr val="2A2A2A"/>
                </a:solidFill>
                <a:latin typeface="Arial Narrow" pitchFamily="34" charset="0"/>
                <a:ea typeface="Times New Roman" pitchFamily="18" charset="0"/>
                <a:cs typeface="Tahoma" pitchFamily="34" charset="0"/>
              </a:rPr>
              <a:t>poco el señor Bush habló ante su parlamento, dominado por la oposición. Fue presentado por la presidenta parlamentaria, de oposición también, quien en vez de tomar la tribuna y manchar de café su bandera se dirigió a los presentes diciendo: 'Tengo el honor de presentarles al presidente de los Estados Unidos de América'. No lo quieren, es su enemigo, su oposición, no es popular, pero es el presidente.</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Aquí lo obligamos a entrar a escondidas a la Cámara.</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Calderón va a España a hablar con el presidente Zapatero y ese mismo día se le adelanta el líder de su propio partido, un loco, radical, megalómano ansioso de salir en los medios; para decir que Zapatero hace mal las cosas y que en realidad no está combatiendo el crimen organizado y el terrorismo.</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Esos errores no son casuales. Enemigos internos. 'Fuego amigo'. Ya ni hablar del gabinete alterno que dentro del PAN están formando los ex funcionarios, como Abascal, </a:t>
            </a:r>
            <a:r>
              <a:rPr lang="es-MX" altLang="es-MX" sz="2000" b="1" i="1" dirty="0" err="1">
                <a:solidFill>
                  <a:srgbClr val="2A2A2A"/>
                </a:solidFill>
                <a:latin typeface="Arial Narrow" pitchFamily="34" charset="0"/>
                <a:ea typeface="Times New Roman" pitchFamily="18" charset="0"/>
                <a:cs typeface="Tahoma" pitchFamily="34" charset="0"/>
              </a:rPr>
              <a:t>Derbez</a:t>
            </a:r>
            <a:r>
              <a:rPr lang="es-MX" altLang="es-MX" sz="2000" b="1" i="1" dirty="0">
                <a:solidFill>
                  <a:srgbClr val="2A2A2A"/>
                </a:solidFill>
                <a:latin typeface="Arial Narrow" pitchFamily="34" charset="0"/>
                <a:ea typeface="Times New Roman" pitchFamily="18" charset="0"/>
                <a:cs typeface="Tahoma" pitchFamily="34" charset="0"/>
              </a:rPr>
              <a:t> y el mismísimo Fox. ¡Señores, ya se les acabó su sexenio, hay que cerrar el ciclo, pasar a lo que sigue.  Maduren!</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Fox era muy malo para la diplomacia, terrible; pero lo que le hizo Castro de grabarle conversaciones y publicarlas es una canallada, digna eso sí, de un dictador senil.   Los diputados y senadores de la oposición fueron al monumento a José Martí a colocar una ofrenda al pueblo cubano en desagravio..., ¡y nuestro agravio... ¿qué?!</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Hace cien años decía Porfirio Díaz: la razón por la que le va mejor a Estados Unidos es que una vez que alguien gana la presidencia, el pueblo y los políticos se le unen para trabajar por la nación.   En cambio en México, en cuanto alguien toma el poder, todos, enemigos y antiguos amigos, se ponen en su contra.   Eso fue hace cien años y pudo haber sido dicho ayer.</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Mexicanos al grito de guerra... pero entre nosotros.  Y éste es el meollo del asunto, nos atacamos entre todos cuando deberíamos unirnos porque es una costumbre histórica heredada de generación en generación.  Cuando México firmó su acta de independencia, el 27 de septiembre de 1827, nuestro primer día como nación libre, comenzaron los golpes.  Unos querían un imperio, otros monarquía.</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De ellos, cada quien con un rey distinto.  Otros más se decantaban por la república, pero unos la querían federal y otros centralista.  Eso nos hizo pelearnos todo el siglo XIX.</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Cuando por fin los más importantes paladines de la independencia se pusieron de acuerdo, formaron un congreso que nombró emperador a Iturbide como Agustín I; al día siguiente, aquellos que pelearon a su lado ya peleaban en su contra.  Nuestro primer presidente, Guadalupe Victoria, encontró a su peor enemigo en su vicepresidente, Vicente Guerrero, quien al llegar a la presidencia encontró a su peor enemigo en su vicepresidente, Anastasio Bustamante.  Otros grandes antagonistas fueron Benito Juárez y </a:t>
            </a:r>
            <a:r>
              <a:rPr lang="es-MX" altLang="es-MX" sz="2000" b="1" i="1" dirty="0" err="1">
                <a:solidFill>
                  <a:srgbClr val="2A2A2A"/>
                </a:solidFill>
                <a:latin typeface="Arial Narrow" pitchFamily="34" charset="0"/>
                <a:ea typeface="Times New Roman" pitchFamily="18" charset="0"/>
                <a:cs typeface="Tahoma" pitchFamily="34" charset="0"/>
              </a:rPr>
              <a:t>Sebastian</a:t>
            </a:r>
            <a:r>
              <a:rPr lang="es-MX" altLang="es-MX" sz="2000" b="1" i="1" dirty="0">
                <a:solidFill>
                  <a:srgbClr val="2A2A2A"/>
                </a:solidFill>
                <a:latin typeface="Arial Narrow" pitchFamily="34" charset="0"/>
                <a:ea typeface="Times New Roman" pitchFamily="18" charset="0"/>
                <a:cs typeface="Tahoma" pitchFamily="34" charset="0"/>
              </a:rPr>
              <a:t> Lerdo de Tejada, siempre que fueron fórmula de gobierno.</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Y esa tan lamentada invasión gringa en la que perdimos medio territorio, todo mexicano la recuerda, pero casi ninguno conoce los pormenores.  Mientras los ejércitos invasores avanzaban por territorio nacional nuestros líderes se peleaban entre si por el poder.  Dos Marianos eran los protagonistas políticos de la época; el presidente Mariano Paredes, al mando del mejor ejército del que México había dispuesto en su historia, en vez de defender a la nación de la invasión lo usó para conservar el poder.   El otro Mariano; Salas, estaba en la capital proclamando la monarquía.   Los yanquis desfilaban sin mucho disturbio a Palacio Nacional.</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Y en la famosa Revolución Mexicana todos nuestros 'héroes' se mataron entre sí.  Todos han pasado a la historia como buenos y tienen sus nombres en oro en el Congreso; pero el héroe Carranza mató al héroe Zapata, el héroe Obregón mató a los héroes Villa y Carranza y el héroe Plutarco Elías Calles mató al héroe Obregón.  Por cierto que el héroe Calles fue expulsado del país por el héroe Cárdenas.</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El proyecto de Guerrero era quitar a Victoria, el proyecto de Bustamante era quitar a Guerrero; el proyecto de Santa Anna era quitar al que estuviera; el de Juárez fue quitar a Santa Anna y el de Díaz quitar a Juárez.  Madero tuvo un proyecto: quitar a Díaz; Obregón quitar a Carranza y Calles quitar a Obregón. El proyecto de Fox era quitar al PRI... El proyecto del ciudadano López es quitar a Calderón.</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Y en torno a esto último deberíamos reflexionar, sobre aquellas palabras citadas de Porfirio Díaz: ya es hora de que dejemos de unirnos para atacar al presidente, ya es hora de que el proyecto de nación deje de ser quitar al que tiene el poder.</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Aunque el gringo promedio es Homero Simpson, son potencia mundial porque trabajan en equipo y porque a pesar de todo respetan a sus instituciones y a su presidente, mientras aquí Fernández Noroña trata de salir en la tele golpeándose contra el Estado Mayor.</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En este momento decisivo de nuestra historia vemos una vez más a </a:t>
            </a:r>
            <a:r>
              <a:rPr lang="es-MX" altLang="es-MX" sz="2000" b="1" i="1" dirty="0" err="1">
                <a:solidFill>
                  <a:srgbClr val="2A2A2A"/>
                </a:solidFill>
                <a:latin typeface="Arial Narrow" pitchFamily="34" charset="0"/>
                <a:ea typeface="Times New Roman" pitchFamily="18" charset="0"/>
                <a:cs typeface="Tahoma" pitchFamily="34" charset="0"/>
              </a:rPr>
              <a:t>Masiosare</a:t>
            </a:r>
            <a:r>
              <a:rPr lang="es-MX" altLang="es-MX" sz="2000" b="1" i="1" dirty="0">
                <a:solidFill>
                  <a:srgbClr val="2A2A2A"/>
                </a:solidFill>
                <a:latin typeface="Arial Narrow" pitchFamily="34" charset="0"/>
                <a:ea typeface="Times New Roman" pitchFamily="18" charset="0"/>
                <a:cs typeface="Tahoma" pitchFamily="34" charset="0"/>
              </a:rPr>
              <a:t> enfrentando a todos contra todos.   El ciudadano López Obrador está dispuesto a destruir y reventar este país antes de dejar que lo gobierne alguien que no sea él.</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Dicen que el pueblo unido jamás será vencido...</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¿Cuándo será el día en que México esté unido?</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
            </a:r>
            <a:br>
              <a:rPr lang="es-MX" altLang="es-MX" sz="2000" b="1" i="1" dirty="0">
                <a:solidFill>
                  <a:srgbClr val="2A2A2A"/>
                </a:solidFill>
                <a:latin typeface="Arial Narrow" pitchFamily="34" charset="0"/>
                <a:ea typeface="Times New Roman" pitchFamily="18" charset="0"/>
                <a:cs typeface="Tahoma" pitchFamily="34" charset="0"/>
              </a:rPr>
            </a:br>
            <a:r>
              <a:rPr lang="es-MX" altLang="es-MX" sz="2000" b="1" i="1" dirty="0">
                <a:solidFill>
                  <a:srgbClr val="2A2A2A"/>
                </a:solidFill>
                <a:latin typeface="Arial Narrow" pitchFamily="34" charset="0"/>
                <a:ea typeface="Times New Roman" pitchFamily="18" charset="0"/>
                <a:cs typeface="Tahoma" pitchFamily="34" charset="0"/>
              </a:rPr>
              <a:t>Tal vez ese día si logremos derrotar a </a:t>
            </a:r>
            <a:r>
              <a:rPr lang="es-MX" altLang="es-MX" sz="2000" b="1" i="1" dirty="0" err="1">
                <a:solidFill>
                  <a:srgbClr val="2A2A2A"/>
                </a:solidFill>
                <a:latin typeface="Arial Narrow" pitchFamily="34" charset="0"/>
                <a:ea typeface="Times New Roman" pitchFamily="18" charset="0"/>
                <a:cs typeface="Tahoma" pitchFamily="34" charset="0"/>
              </a:rPr>
              <a:t>Masiosare</a:t>
            </a:r>
            <a:r>
              <a:rPr lang="es-MX" altLang="es-MX" sz="2000" b="1" i="1" dirty="0">
                <a:solidFill>
                  <a:srgbClr val="2A2A2A"/>
                </a:solidFill>
                <a:latin typeface="Arial Narrow" pitchFamily="34" charset="0"/>
                <a:ea typeface="Times New Roman" pitchFamily="18" charset="0"/>
                <a:cs typeface="Tahoma" pitchFamily="34" charset="0"/>
              </a:rPr>
              <a:t>, ese extraño enemigo.</a:t>
            </a:r>
            <a:r>
              <a:rPr lang="es-MX" altLang="es-MX" sz="2000" b="1" i="1" dirty="0">
                <a:solidFill>
                  <a:srgbClr val="0000FF"/>
                </a:solidFill>
                <a:latin typeface="Arial Narrow" pitchFamily="34" charset="0"/>
                <a:ea typeface="Times New Roman" pitchFamily="18" charset="0"/>
                <a:cs typeface="Tahoma" pitchFamily="34" charset="0"/>
              </a:rPr>
              <a:t> </a:t>
            </a:r>
            <a:endParaRPr lang="es-MX" altLang="es-MX" sz="2000" dirty="0">
              <a:latin typeface="Calibri" pitchFamily="34" charset="0"/>
              <a:ea typeface="Calibri" pitchFamily="34" charset="0"/>
              <a:cs typeface="Times New Roman" pitchFamily="18" charset="0"/>
            </a:endParaRPr>
          </a:p>
          <a:p>
            <a:pPr algn="ctr" eaLnBrk="1" hangingPunct="1">
              <a:lnSpc>
                <a:spcPct val="115000"/>
              </a:lnSpc>
              <a:spcBef>
                <a:spcPct val="0"/>
              </a:spcBef>
              <a:buFontTx/>
              <a:buNone/>
            </a:pPr>
            <a:r>
              <a:rPr lang="es-MX" altLang="es-MX" sz="2000" dirty="0">
                <a:solidFill>
                  <a:srgbClr val="2A2A2A"/>
                </a:solidFill>
                <a:latin typeface="Tahoma" pitchFamily="34" charset="0"/>
                <a:cs typeface="Times New Roman" pitchFamily="18" charset="0"/>
              </a:rPr>
              <a:t> </a:t>
            </a:r>
            <a:endParaRPr lang="es-MX" altLang="es-MX" sz="2000" dirty="0">
              <a:latin typeface="Calibri" pitchFamily="34" charset="0"/>
              <a:ea typeface="Calibri" pitchFamily="34" charset="0"/>
              <a:cs typeface="Calibri" pitchFamily="34" charset="0"/>
            </a:endParaRPr>
          </a:p>
          <a:p>
            <a:pPr algn="ctr" eaLnBrk="1" hangingPunct="1">
              <a:spcBef>
                <a:spcPct val="0"/>
              </a:spcBef>
              <a:buFontTx/>
              <a:buNone/>
            </a:pPr>
            <a:r>
              <a:rPr lang="es-MX" altLang="es-MX" sz="2000" b="1" i="1" dirty="0">
                <a:solidFill>
                  <a:srgbClr val="2A2A2A"/>
                </a:solidFill>
                <a:latin typeface="Arial Narrow" pitchFamily="34" charset="0"/>
                <a:cs typeface="Times New Roman" pitchFamily="18" charset="0"/>
              </a:rPr>
              <a:t>ESTO NO ES UNA CADENA, PERO ENVÍASELO A  TUS CONTACTOS PARA VER SI EMPEZAMOS A CAMBIAR COMO PAIS, O NO?</a:t>
            </a:r>
          </a:p>
          <a:p>
            <a:pPr algn="ctr" eaLnBrk="1" hangingPunct="1">
              <a:spcBef>
                <a:spcPct val="0"/>
              </a:spcBef>
              <a:buFontTx/>
              <a:buNone/>
            </a:pPr>
            <a:endParaRPr lang="es-ES_tradnl" altLang="es-MX" sz="2000" b="1" i="1" dirty="0">
              <a:solidFill>
                <a:srgbClr val="2A2A2A"/>
              </a:solidFill>
              <a:latin typeface="Arial Narrow" pitchFamily="34" charset="0"/>
              <a:cs typeface="Tahoma" pitchFamily="34" charset="0"/>
            </a:endParaRPr>
          </a:p>
          <a:p>
            <a:pPr algn="ctr" eaLnBrk="1" hangingPunct="1">
              <a:spcBef>
                <a:spcPct val="0"/>
              </a:spcBef>
              <a:buFontTx/>
              <a:buNone/>
            </a:pPr>
            <a:endParaRPr lang="es-MX" altLang="es-MX" sz="2000" dirty="0"/>
          </a:p>
        </p:txBody>
      </p:sp>
    </p:spTree>
  </p:cSld>
  <p:clrMapOvr>
    <a:masterClrMapping/>
  </p:clrMapOvr>
  <p:transition spd="slow" advTm="5000">
    <p:wheel spokes="2"/>
  </p:transition>
  <p:timing>
    <p:tnLst>
      <p:par>
        <p:cTn id="1" dur="indefinite" restart="never" nodeType="tmRoot"/>
      </p:par>
    </p:tnLst>
  </p:timing>
</p:sld>
</file>

<file path=ppt/theme/theme1.xml><?xml version="1.0" encoding="utf-8"?>
<a:theme xmlns:a="http://schemas.openxmlformats.org/drawingml/2006/main" name="1_(SUb170)  Recopilaciones Facebook Vol 1   90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Diseño predeterminado">
  <a:themeElements>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1_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1222</TotalTime>
  <Words>1197</Words>
  <Application>Microsoft Office PowerPoint</Application>
  <PresentationFormat>Presentación en pantalla (4:3)</PresentationFormat>
  <Paragraphs>284</Paragraphs>
  <Slides>18</Slides>
  <Notes>0</Notes>
  <HiddenSlides>1</HiddenSlides>
  <MMClips>0</MMClips>
  <ScaleCrop>false</ScaleCrop>
  <HeadingPairs>
    <vt:vector size="6" baseType="variant">
      <vt:variant>
        <vt:lpstr>Fuentes usadas</vt:lpstr>
      </vt:variant>
      <vt:variant>
        <vt:i4>6</vt:i4>
      </vt:variant>
      <vt:variant>
        <vt:lpstr>Tema</vt:lpstr>
      </vt:variant>
      <vt:variant>
        <vt:i4>4</vt:i4>
      </vt:variant>
      <vt:variant>
        <vt:lpstr>Títulos de diapositiva</vt:lpstr>
      </vt:variant>
      <vt:variant>
        <vt:i4>18</vt:i4>
      </vt:variant>
    </vt:vector>
  </HeadingPairs>
  <TitlesOfParts>
    <vt:vector size="28" baseType="lpstr">
      <vt:lpstr>Arial</vt:lpstr>
      <vt:lpstr>Calibri</vt:lpstr>
      <vt:lpstr>Times New Roman</vt:lpstr>
      <vt:lpstr>Arial Narrow</vt:lpstr>
      <vt:lpstr>Tahoma</vt:lpstr>
      <vt:lpstr>Kristen ITC</vt:lpstr>
      <vt:lpstr>1_(SUb170)  Recopilaciones Facebook Vol 1   902</vt:lpstr>
      <vt:lpstr>2_Diseño predeterminado</vt:lpstr>
      <vt:lpstr>2_Tema de Office</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Masiosare</dc:title>
  <dc:creator>Eaglenest</dc:creator>
  <cp:lastModifiedBy>Eaglenest</cp:lastModifiedBy>
  <cp:revision>98</cp:revision>
  <dcterms:created xsi:type="dcterms:W3CDTF">2015-03-21T13:32:37Z</dcterms:created>
  <dcterms:modified xsi:type="dcterms:W3CDTF">2015-05-14T23:51:31Z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