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410" r:id="rId3"/>
    <p:sldId id="413" r:id="rId4"/>
    <p:sldId id="480" r:id="rId5"/>
    <p:sldId id="482" r:id="rId6"/>
    <p:sldId id="483" r:id="rId7"/>
    <p:sldId id="484" r:id="rId8"/>
    <p:sldId id="485" r:id="rId9"/>
    <p:sldId id="486" r:id="rId10"/>
    <p:sldId id="487" r:id="rId11"/>
    <p:sldId id="488" r:id="rId12"/>
    <p:sldId id="489" r:id="rId13"/>
    <p:sldId id="490" r:id="rId14"/>
    <p:sldId id="491" r:id="rId15"/>
    <p:sldId id="492" r:id="rId16"/>
    <p:sldId id="493" r:id="rId17"/>
    <p:sldId id="494" r:id="rId18"/>
    <p:sldId id="495" r:id="rId19"/>
    <p:sldId id="496" r:id="rId20"/>
    <p:sldId id="497" r:id="rId21"/>
    <p:sldId id="498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411" r:id="rId41"/>
    <p:sldId id="517" r:id="rId42"/>
  </p:sldIdLst>
  <p:sldSz cx="8964613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04cHp4dmsrYvibaZDabMw==" hashData="YzhwS3lYpnEj431ycv9hD7r0Zn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00FF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60" d="100"/>
          <a:sy n="60" d="100"/>
        </p:scale>
        <p:origin x="-1302" y="-450"/>
      </p:cViewPr>
      <p:guideLst>
        <p:guide orient="horz" pos="2053"/>
        <p:guide pos="28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69975" y="685800"/>
            <a:ext cx="47180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37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72346" y="2024399"/>
            <a:ext cx="7619922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44693" y="3692790"/>
            <a:ext cx="6275229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8143" y="4187579"/>
            <a:ext cx="7619922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8143" y="2762053"/>
            <a:ext cx="7619922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48231" y="1520564"/>
            <a:ext cx="3959372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57011" y="1520564"/>
            <a:ext cx="3959372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48230" y="1458713"/>
            <a:ext cx="3960928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8230" y="2066637"/>
            <a:ext cx="3960928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553901" y="1458713"/>
            <a:ext cx="3962483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553901" y="2066637"/>
            <a:ext cx="3962483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48233" y="259463"/>
            <a:ext cx="2949295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04915" y="259464"/>
            <a:ext cx="5011468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48233" y="1363679"/>
            <a:ext cx="2949295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57127" y="4561682"/>
            <a:ext cx="5378768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57127" y="582280"/>
            <a:ext cx="5378768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57127" y="5100216"/>
            <a:ext cx="5378768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499344" y="260971"/>
            <a:ext cx="2017038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48232" y="260971"/>
            <a:ext cx="5901704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72347" y="2024399"/>
            <a:ext cx="7619921" cy="1396864"/>
          </a:xfrm>
          <a:prstGeom prst="rect">
            <a:avLst/>
          </a:prstGeom>
        </p:spPr>
        <p:txBody>
          <a:bodyPr lIns="88450" tIns="44226" rIns="88450" bIns="4422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44693" y="3692790"/>
            <a:ext cx="6275229" cy="1665376"/>
          </a:xfrm>
          <a:prstGeom prst="rect">
            <a:avLst/>
          </a:prstGeom>
        </p:spPr>
        <p:txBody>
          <a:bodyPr lIns="88450" tIns="44226" rIns="88450" bIns="44226"/>
          <a:lstStyle>
            <a:lvl1pPr marL="0" indent="0" algn="ctr">
              <a:buNone/>
              <a:defRPr/>
            </a:lvl1pPr>
            <a:lvl2pPr marL="442253" indent="0" algn="ctr">
              <a:buNone/>
              <a:defRPr/>
            </a:lvl2pPr>
            <a:lvl3pPr marL="884506" indent="0" algn="ctr">
              <a:buNone/>
              <a:defRPr/>
            </a:lvl3pPr>
            <a:lvl4pPr marL="1326759" indent="0" algn="ctr">
              <a:buNone/>
              <a:defRPr/>
            </a:lvl4pPr>
            <a:lvl5pPr marL="1769012" indent="0" algn="ctr">
              <a:buNone/>
              <a:defRPr/>
            </a:lvl5pPr>
            <a:lvl6pPr marL="2211266" indent="0" algn="ctr">
              <a:buNone/>
              <a:defRPr/>
            </a:lvl6pPr>
            <a:lvl7pPr marL="2653519" indent="0" algn="ctr">
              <a:buNone/>
              <a:defRPr/>
            </a:lvl7pPr>
            <a:lvl8pPr marL="3095772" indent="0" algn="ctr">
              <a:buNone/>
              <a:defRPr/>
            </a:lvl8pPr>
            <a:lvl9pPr marL="353802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807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48231" y="260972"/>
            <a:ext cx="8068152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48231" y="1520564"/>
            <a:ext cx="8068152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48232" y="6040008"/>
            <a:ext cx="2091743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21/06/2019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62910" y="6040008"/>
            <a:ext cx="283879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424640" y="6040008"/>
            <a:ext cx="2091743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1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8231" y="5934410"/>
            <a:ext cx="2091743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8459" tIns="44230" rIns="88459" bIns="4423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5pPr>
      <a:lvl6pPr marL="442295"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6pPr>
      <a:lvl7pPr marL="884591"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7pPr>
      <a:lvl8pPr marL="1326886"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8pPr>
      <a:lvl9pPr marL="1769181"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31721" indent="-331721" algn="l" rtl="0" fontAlgn="base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18730" indent="-276435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2pPr>
      <a:lvl3pPr marL="1105738" indent="-221148" algn="l" rtl="0" fontAlgn="base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548033" indent="-221148" algn="l" rtl="0" fontAlgn="base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  <a:cs typeface="+mn-cs"/>
        </a:defRPr>
      </a:lvl4pPr>
      <a:lvl5pPr marL="1990329" indent="-221148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5pPr>
      <a:lvl6pPr marL="2432624" indent="-221148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6pPr>
      <a:lvl7pPr marL="2874919" indent="-221148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7pPr>
      <a:lvl8pPr marL="3317215" indent="-221148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8pPr>
      <a:lvl9pPr marL="3759510" indent="-221148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42295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84591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26886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69181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211476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772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96067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38362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pn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microsoft.com/office/2007/relationships/hdphoto" Target="../media/hdphoto1.wdp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5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1000"/>
                    </a14:imgEffect>
                    <a14:imgEffect>
                      <a14:colorTemperature colorTemp="1500"/>
                    </a14:imgEffect>
                    <a14:imgEffect>
                      <a14:brightnessContrast bright="92000" contrast="7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23801" y="-4203"/>
            <a:ext cx="8988417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224224" y="3224229"/>
            <a:ext cx="6516688" cy="68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72149" y="3224229"/>
            <a:ext cx="6516688" cy="68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8964613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445719"/>
            <a:ext cx="8964613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0156" y="5566363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0155" y="5430592"/>
            <a:ext cx="574741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41505" y="4344476"/>
            <a:ext cx="2639409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43204" y="5332099"/>
            <a:ext cx="1969427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8375" y="726648"/>
            <a:ext cx="1005406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5991" y="179255"/>
            <a:ext cx="765728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138625" y="1207939"/>
            <a:ext cx="704772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vie" pitchFamily="82" charset="0"/>
              </a:rPr>
              <a:t>Maravillosos</a:t>
            </a: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vie" pitchFamily="82" charset="0"/>
              </a:rPr>
              <a:t> </a:t>
            </a:r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vie" pitchFamily="82" charset="0"/>
              </a:rPr>
              <a:t>Consejos y </a:t>
            </a: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vie" pitchFamily="82" charset="0"/>
              </a:rPr>
              <a:t>Fractales </a:t>
            </a:r>
            <a:endParaRPr lang="es-ES" sz="5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FF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vie" pitchFamily="82" charset="0"/>
              </a:rPr>
              <a:t>Para </a:t>
            </a: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avie" pitchFamily="82" charset="0"/>
              </a:rPr>
              <a:t>Admirar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63509" y="4464732"/>
            <a:ext cx="15502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Sacado de </a:t>
            </a:r>
            <a:endParaRPr lang="es-ES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todo-mail</a:t>
            </a:r>
            <a:endParaRPr lang="es-E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1000">
    <p:random/>
    <p:sndAc>
      <p:stSnd loop="1">
        <p:snd r:embed="rId2" name="la sonora dinamita - cumbias colombianas - la pollera colo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0" y="-30789"/>
            <a:ext cx="8964614" cy="6516688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45399" y="3692153"/>
            <a:ext cx="6275229" cy="1665437"/>
          </a:xfrm>
        </p:spPr>
        <p:txBody>
          <a:bodyPr/>
          <a:lstStyle/>
          <a:p>
            <a:pPr eaLnBrk="1">
              <a:spcAft>
                <a:spcPct val="0"/>
              </a:spcAft>
            </a:pPr>
            <a:endParaRPr lang="es-ES" altLang="es-ES" sz="2900" dirty="0" smtClean="0"/>
          </a:p>
        </p:txBody>
      </p:sp>
      <p:pic>
        <p:nvPicPr>
          <p:cNvPr id="5127" name="Picture 7" descr="14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10387658" y="3893318"/>
            <a:ext cx="114352" cy="110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53" name="Oval 9"/>
          <p:cNvSpPr>
            <a:spLocks noChangeArrowheads="1"/>
          </p:cNvSpPr>
          <p:nvPr/>
        </p:nvSpPr>
        <p:spPr bwMode="auto">
          <a:xfrm>
            <a:off x="959991" y="216222"/>
            <a:ext cx="7300160" cy="6084249"/>
          </a:xfrm>
          <a:prstGeom prst="ellipse">
            <a:avLst/>
          </a:prstGeom>
          <a:solidFill>
            <a:srgbClr val="FF00FF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4" name="Oval 10"/>
          <p:cNvSpPr>
            <a:spLocks noChangeArrowheads="1"/>
          </p:cNvSpPr>
          <p:nvPr/>
        </p:nvSpPr>
        <p:spPr bwMode="auto">
          <a:xfrm>
            <a:off x="1216930" y="340753"/>
            <a:ext cx="6851223" cy="5773604"/>
          </a:xfrm>
          <a:prstGeom prst="ellipse">
            <a:avLst/>
          </a:prstGeom>
          <a:solidFill>
            <a:srgbClr val="F5C30B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5" name="Oval 11"/>
          <p:cNvSpPr>
            <a:spLocks noChangeArrowheads="1"/>
          </p:cNvSpPr>
          <p:nvPr/>
        </p:nvSpPr>
        <p:spPr bwMode="auto">
          <a:xfrm>
            <a:off x="1343986" y="465285"/>
            <a:ext cx="6595696" cy="5524543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6" name="Oval 12"/>
          <p:cNvSpPr>
            <a:spLocks noChangeArrowheads="1"/>
          </p:cNvSpPr>
          <p:nvPr/>
        </p:nvSpPr>
        <p:spPr bwMode="auto">
          <a:xfrm>
            <a:off x="1472456" y="589816"/>
            <a:ext cx="6403698" cy="5337061"/>
          </a:xfrm>
          <a:prstGeom prst="ellipse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3457378" y="2327780"/>
            <a:ext cx="2497386" cy="2296305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2197803" y="1275329"/>
            <a:ext cx="482453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0000FF"/>
                </a:solidFill>
                <a:latin typeface="Bauhaus 93" pitchFamily="82" charset="0"/>
              </a:rPr>
              <a:t>Esta es una bella presentación de los consejos que realmente tienen valor e importancia en la vida, siempre intenta obtener el mayor provecho de aquellas palabras que te son regaladas de manera de lograr una vida plena</a:t>
            </a:r>
            <a:r>
              <a:rPr lang="es-ES" sz="2000" dirty="0"/>
              <a:t>.</a:t>
            </a:r>
          </a:p>
        </p:txBody>
      </p:sp>
    </p:spTree>
  </p:cSld>
  <p:clrMapOvr>
    <a:masterClrMapping/>
  </p:clrMapOvr>
  <p:transition spd="med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3" grpId="0" animBg="1"/>
      <p:bldP spid="82954" grpId="0" animBg="1"/>
      <p:bldP spid="82955" grpId="0" animBg="1"/>
      <p:bldP spid="829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240"/>
            <a:ext cx="8964614" cy="653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383080"/>
      </p:ext>
    </p:extLst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8964614" cy="651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141889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42"/>
            <a:ext cx="8964613" cy="6521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284296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8964614" cy="657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961126"/>
      </p:ext>
    </p:extLst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64613" cy="654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2647889"/>
      </p:ext>
    </p:extLst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121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9068388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64613" cy="660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555682"/>
      </p:ext>
    </p:extLst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9" y="-1"/>
            <a:ext cx="8965212" cy="672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162674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420288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79" y="-1"/>
            <a:ext cx="8971591" cy="6728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92475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6382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7899217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941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181796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65" y="-1"/>
            <a:ext cx="8988678" cy="674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07069"/>
      </p:ext>
    </p:extLst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0175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12035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923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735084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" y="-6364"/>
            <a:ext cx="8961455" cy="672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999913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935" y="-1"/>
            <a:ext cx="8997548" cy="674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442875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430348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562352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712302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287924"/>
      </p:ext>
    </p:extLst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688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8019440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3122"/>
            <a:ext cx="9074456" cy="680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311657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3690088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64613" cy="654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7166881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048981" cy="678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823832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6032"/>
            <a:ext cx="9022755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059889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941"/>
            <a:ext cx="8964613" cy="67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9670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048981" cy="678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056764"/>
      </p:ext>
    </p:extLst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39" y="0"/>
            <a:ext cx="8978851" cy="673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137623"/>
      </p:ext>
    </p:extLst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4"/>
            <a:ext cx="9090818" cy="6710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508489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048981" cy="678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156785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048981" cy="678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36729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38" y="0"/>
            <a:ext cx="9048981" cy="678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06883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964614" cy="671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998461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onsejos y Frac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7" y="0"/>
            <a:ext cx="9048981" cy="678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0123549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4069" y="27544"/>
            <a:ext cx="8964614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24223" y="3224235"/>
            <a:ext cx="6516688" cy="68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2150" y="3224235"/>
            <a:ext cx="6516688" cy="68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8964613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445723"/>
            <a:ext cx="8964613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8823" y="5515080"/>
            <a:ext cx="590731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41506" y="4344477"/>
            <a:ext cx="2639408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31574" y="476283"/>
            <a:ext cx="2746298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221050" y="5"/>
            <a:ext cx="3429571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21 de junio de 2019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09:43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43204" y="5332099"/>
            <a:ext cx="1969427" cy="88757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2516" y="4591495"/>
            <a:ext cx="323595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Sacado de todo-mail</a:t>
            </a:r>
            <a:endParaRPr lang="es-ES" sz="2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520561"/>
            <a:ext cx="8964613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8450" tIns="44226" rIns="88450" bIns="44226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1737783"/>
            <a:ext cx="8964613" cy="477890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8450" tIns="44226" rIns="88450" bIns="44226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334" y="1"/>
            <a:ext cx="4781127" cy="14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1810192"/>
            <a:ext cx="8964613" cy="2305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450" tIns="44226" rIns="88450" bIns="44226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58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6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6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3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3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3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3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20578" y="4489276"/>
            <a:ext cx="2614679" cy="1889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450" tIns="44226" rIns="88450" bIns="44226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178" y="3982420"/>
            <a:ext cx="2315858" cy="22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371" y="4634089"/>
            <a:ext cx="1195282" cy="9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3899"/>
            <a:ext cx="522936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0751"/>
            <a:ext cx="522936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7606"/>
            <a:ext cx="522936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44458"/>
            <a:ext cx="522936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avillosos Consejos y Fractales Para Admir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Maravillosos Consejos y Fractales Para Admirar</Template>
  <TotalTime>27</TotalTime>
  <Words>88</Words>
  <Application>Microsoft Office PowerPoint</Application>
  <PresentationFormat>Personalizado</PresentationFormat>
  <Paragraphs>16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Maravillosos Consejos y Fractales Para Admirar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2019-06-21T07:43:02Z</dcterms:created>
  <dcterms:modified xsi:type="dcterms:W3CDTF">2019-06-21T08:10:56Z</dcterms:modified>
</cp:coreProperties>
</file>