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79" r:id="rId2"/>
  </p:sldMasterIdLst>
  <p:notesMasterIdLst>
    <p:notesMasterId r:id="rId35"/>
  </p:notesMasterIdLst>
  <p:sldIdLst>
    <p:sldId id="297" r:id="rId3"/>
    <p:sldId id="298" r:id="rId4"/>
    <p:sldId id="299" r:id="rId5"/>
    <p:sldId id="300" r:id="rId6"/>
    <p:sldId id="302" r:id="rId7"/>
    <p:sldId id="271" r:id="rId8"/>
    <p:sldId id="273" r:id="rId9"/>
    <p:sldId id="274" r:id="rId10"/>
    <p:sldId id="275" r:id="rId11"/>
    <p:sldId id="256" r:id="rId12"/>
    <p:sldId id="276" r:id="rId13"/>
    <p:sldId id="272" r:id="rId14"/>
    <p:sldId id="258" r:id="rId15"/>
    <p:sldId id="259" r:id="rId16"/>
    <p:sldId id="260" r:id="rId17"/>
    <p:sldId id="263" r:id="rId18"/>
    <p:sldId id="266" r:id="rId19"/>
    <p:sldId id="269" r:id="rId20"/>
    <p:sldId id="270" r:id="rId21"/>
    <p:sldId id="287" r:id="rId22"/>
    <p:sldId id="280" r:id="rId23"/>
    <p:sldId id="290" r:id="rId24"/>
    <p:sldId id="284" r:id="rId25"/>
    <p:sldId id="285" r:id="rId26"/>
    <p:sldId id="289" r:id="rId27"/>
    <p:sldId id="288" r:id="rId28"/>
    <p:sldId id="291" r:id="rId29"/>
    <p:sldId id="257" r:id="rId30"/>
    <p:sldId id="286" r:id="rId31"/>
    <p:sldId id="295" r:id="rId32"/>
    <p:sldId id="304" r:id="rId33"/>
    <p:sldId id="303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aMp22FHrh5JBCivoe8aNQ==" hashData="QIcevsHOuSMXnxA323mWYCR5i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FF99CC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5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2.xml"/><Relationship Id="rId13" Type="http://schemas.openxmlformats.org/officeDocument/2006/relationships/slide" Target="slides/slide17.xml"/><Relationship Id="rId18" Type="http://schemas.openxmlformats.org/officeDocument/2006/relationships/slide" Target="slides/slide25.xml"/><Relationship Id="rId3" Type="http://schemas.openxmlformats.org/officeDocument/2006/relationships/slide" Target="slides/slide7.xml"/><Relationship Id="rId21" Type="http://schemas.openxmlformats.org/officeDocument/2006/relationships/slide" Target="slides/slide28.xml"/><Relationship Id="rId7" Type="http://schemas.openxmlformats.org/officeDocument/2006/relationships/slide" Target="slides/slide11.xml"/><Relationship Id="rId12" Type="http://schemas.openxmlformats.org/officeDocument/2006/relationships/slide" Target="slides/slide16.xml"/><Relationship Id="rId17" Type="http://schemas.openxmlformats.org/officeDocument/2006/relationships/slide" Target="slides/slide23.xml"/><Relationship Id="rId2" Type="http://schemas.openxmlformats.org/officeDocument/2006/relationships/slide" Target="slides/slide6.xml"/><Relationship Id="rId16" Type="http://schemas.openxmlformats.org/officeDocument/2006/relationships/slide" Target="slides/slide20.xml"/><Relationship Id="rId20" Type="http://schemas.openxmlformats.org/officeDocument/2006/relationships/slide" Target="slides/slide27.xml"/><Relationship Id="rId1" Type="http://schemas.openxmlformats.org/officeDocument/2006/relationships/slide" Target="slides/slide2.xml"/><Relationship Id="rId6" Type="http://schemas.openxmlformats.org/officeDocument/2006/relationships/slide" Target="slides/slide10.xml"/><Relationship Id="rId11" Type="http://schemas.openxmlformats.org/officeDocument/2006/relationships/slide" Target="slides/slide15.xml"/><Relationship Id="rId5" Type="http://schemas.openxmlformats.org/officeDocument/2006/relationships/slide" Target="slides/slide9.xml"/><Relationship Id="rId15" Type="http://schemas.openxmlformats.org/officeDocument/2006/relationships/slide" Target="slides/slide19.xml"/><Relationship Id="rId10" Type="http://schemas.openxmlformats.org/officeDocument/2006/relationships/slide" Target="slides/slide14.xml"/><Relationship Id="rId19" Type="http://schemas.openxmlformats.org/officeDocument/2006/relationships/slide" Target="slides/slide26.xml"/><Relationship Id="rId4" Type="http://schemas.openxmlformats.org/officeDocument/2006/relationships/slide" Target="slides/slide8.xml"/><Relationship Id="rId9" Type="http://schemas.openxmlformats.org/officeDocument/2006/relationships/slide" Target="slides/slide13.xml"/><Relationship Id="rId14" Type="http://schemas.openxmlformats.org/officeDocument/2006/relationships/slide" Target="slides/slide18.xml"/><Relationship Id="rId22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49153 Rectángulo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0553A7E-5A18-4AE1-A268-021D2D1ABBDE}" type="datetimeFigureOut">
              <a:rPr lang="es-ES"/>
              <a:pPr/>
              <a:t>26/11/2013</a:t>
            </a:fld>
            <a:endParaRPr lang="es-ES"/>
          </a:p>
        </p:txBody>
      </p:sp>
      <p:sp>
        <p:nvSpPr>
          <p:cNvPr id="50180" name="49155 Rectángulo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 algn="ctr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2" name="49157 Rectángulo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BCF9EDC-C3DC-45D6-8A87-E24349B6EB4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49972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rtlCol="0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8AA27-E0EC-4FDA-B2A2-680E9501FB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3F5A3-351D-43DE-8C75-08F69C5F66C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rtlCol="0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rtlCol="0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5DDAF0-4A80-46AB-956A-A8AFE89261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A92F7-0DFA-4B56-AFF8-4CD4EBB95C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56C83-7F80-4B2B-9AA4-C2108FC621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943C9-1967-496B-8F92-F7B831B716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39C921-99CF-412E-B278-8F6C0D1AAD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rtlCol="0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F771D-4156-4415-8D7B-CFD3FA231D8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rtlCol="0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D0B02-CC18-463A-AFAB-B47AB25E63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ítulo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Rectángulo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Rectángulo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Rectángulo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1C0B70-08EE-4092-B45D-A10A29E6A8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DE1A2-DDCD-4FEB-A9F8-C7169C71ACF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39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025 Marcador de título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Clic para editar estilo título patrón</a:t>
            </a:r>
          </a:p>
        </p:txBody>
      </p:sp>
      <p:sp>
        <p:nvSpPr>
          <p:cNvPr id="1027" name="1026 Marcador de texto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modificar el estilo de texto del patrón</a:t>
            </a:r>
          </a:p>
          <a:p>
            <a:pPr lvl="1"/>
            <a:r>
              <a:rPr lang="es-MX" smtClean="0"/>
              <a:t>Segundo nivel</a:t>
            </a:r>
          </a:p>
          <a:p>
            <a:pPr lvl="2"/>
            <a:r>
              <a:rPr lang="es-MX" smtClean="0"/>
              <a:t>Tercer nivel</a:t>
            </a:r>
          </a:p>
          <a:p>
            <a:pPr lvl="3"/>
            <a:r>
              <a:rPr lang="es-MX" smtClean="0"/>
              <a:t>Cuarto nivel</a:t>
            </a:r>
          </a:p>
          <a:p>
            <a:pPr lvl="4"/>
            <a:r>
              <a:rPr lang="es-MX" smtClean="0"/>
              <a:t>Quinto nivel</a:t>
            </a:r>
          </a:p>
        </p:txBody>
      </p:sp>
      <p:sp>
        <p:nvSpPr>
          <p:cNvPr id="1028" name="1027 Marcador de fecha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MX"/>
          </a:p>
        </p:txBody>
      </p:sp>
      <p:sp>
        <p:nvSpPr>
          <p:cNvPr id="1029" name="1028 Marcador de pie de página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MX"/>
          </a:p>
        </p:txBody>
      </p:sp>
      <p:sp>
        <p:nvSpPr>
          <p:cNvPr id="1030" name="1029 Marcador de número de diapositiva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F4920B-2736-4B48-8601-7435BD4AB6BA}" type="slidenum">
              <a:rPr lang="es-ES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</p:sldLayoutIdLst>
  <p:txStyles>
    <p:titleStyle>
      <a:lvl1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</a:defRPr>
      </a:lvl2pPr>
      <a:lvl3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</a:defRPr>
      </a:lvl3pPr>
      <a:lvl4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</a:defRPr>
      </a:lvl4pPr>
      <a:lvl5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</a:defRPr>
      </a:lvl5pPr>
      <a:lvl6pPr marL="457200" algn="ctr" eaLnBrk="1" fontAlgn="base" hangingPunct="1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Arial"/>
        </a:defRPr>
      </a:lvl6pPr>
      <a:lvl7pPr marL="914400" algn="ctr" eaLnBrk="1" fontAlgn="base" hangingPunct="1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Arial"/>
        </a:defRPr>
      </a:lvl7pPr>
      <a:lvl8pPr marL="1371600" algn="ctr" eaLnBrk="1" fontAlgn="base" hangingPunct="1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Arial"/>
        </a:defRPr>
      </a:lvl8pPr>
      <a:lvl9pPr marL="1828800" algn="ctr" eaLnBrk="1" fontAlgn="base" hangingPunct="1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Arial"/>
        </a:defRPr>
      </a:lvl9pPr>
    </p:titleStyle>
    <p:bodyStyle>
      <a:lvl1pPr marL="342900" indent="-342900" algn="l" defTabSz="-13873163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-13873163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defTabSz="-13873163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defTabSz="-13873163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defTabSz="-13873163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6pPr>
      <a:lvl7pPr marL="29718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7pPr>
      <a:lvl8pPr marL="34290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8pPr>
      <a:lvl9pPr marL="38862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9pPr>
    </p:bodyStyle>
    <p:otherStyle>
      <a:lvl1pPr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1pPr>
      <a:lvl2pPr marL="4572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2pPr>
      <a:lvl3pPr marL="9144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3pPr>
      <a:lvl4pPr marL="13716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4pPr>
      <a:lvl5pPr marL="18288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5pPr>
      <a:lvl6pPr marL="22860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6pPr>
      <a:lvl7pPr marL="27432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7pPr>
      <a:lvl8pPr marL="32004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8pPr>
      <a:lvl9pPr marL="3657600" algn="l" eaLnBrk="1" fontAlgn="base" hangingPunct="1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BC7619-F2D6-41E7-8694-1939A2507B82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0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2289 Rectángu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Documents and Settings\Servidor\Mis documentos\delfinMOVIMIENTOCIRCULAR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3 CuadroTexto"/>
          <p:cNvSpPr txBox="1">
            <a:spLocks noChangeArrowheads="1"/>
          </p:cNvSpPr>
          <p:nvPr/>
        </p:nvSpPr>
        <p:spPr bwMode="auto">
          <a:xfrm>
            <a:off x="1928813" y="2143125"/>
            <a:ext cx="5572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ES"/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7544" y="4468455"/>
            <a:ext cx="8208912" cy="2389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Button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" sz="8800" b="1" dirty="0" smtClean="0">
                <a:solidFill>
                  <a:srgbClr val="FFFF00"/>
                </a:solidFill>
                <a:latin typeface="Monotype Corsiva" pitchFamily="66" charset="0"/>
              </a:rPr>
              <a:t>MARAVILLOSO</a:t>
            </a:r>
            <a:endParaRPr lang="es-ES" sz="8800" b="1" dirty="0">
              <a:latin typeface="Monotype Corsiva" pitchFamily="66" charset="0"/>
            </a:endParaRPr>
          </a:p>
          <a:p>
            <a:pPr eaLnBrk="0" hangingPunct="0"/>
            <a:endParaRPr lang="es-ES" sz="5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doors dir="vert"/>
        <p:sndAc>
          <p:stSnd>
            <p:snd r:embed="rId2" name="Richard Clayderman   Feelings.wav"/>
          </p:stSnd>
        </p:sndAc>
      </p:transition>
    </mc:Choice>
    <mc:Fallback xmlns="">
      <p:transition spd="slow" advTm="9000">
        <p:fade/>
        <p:sndAc>
          <p:stSnd>
            <p:snd r:embed="rId5" name="Richard Clayderman   Feeling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3313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47108 Rectángulo"/>
          <p:cNvSpPr>
            <a:spLocks noChangeArrowheads="1"/>
          </p:cNvSpPr>
          <p:nvPr/>
        </p:nvSpPr>
        <p:spPr bwMode="auto">
          <a:xfrm>
            <a:off x="0" y="1600200"/>
            <a:ext cx="9144000" cy="213360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Me </a:t>
            </a:r>
            <a:r>
              <a:rPr lang="ca-ES" sz="5400" b="1" dirty="0" smtClean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gustaria  regalarte, ahora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,</a:t>
            </a:r>
            <a:endParaRPr lang="es-ES" sz="5400" dirty="0">
              <a:latin typeface="Monotype Corsiva" pitchFamily="66" charset="0"/>
            </a:endParaRPr>
          </a:p>
          <a:p>
            <a:pPr algn="ctr"/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un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momento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de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paz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4337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48131 Rectángulo"/>
          <p:cNvSpPr>
            <a:spLocks noChangeArrowheads="1"/>
          </p:cNvSpPr>
          <p:nvPr/>
        </p:nvSpPr>
        <p:spPr bwMode="auto">
          <a:xfrm>
            <a:off x="0" y="2286000"/>
            <a:ext cx="9144000" cy="213360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Que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durante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unos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minutos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pudieras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sentir...</a:t>
            </a:r>
            <a:endParaRPr lang="es-ES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5361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49155 Rectángulo"/>
          <p:cNvSpPr>
            <a:spLocks noChangeArrowheads="1"/>
          </p:cNvSpPr>
          <p:nvPr/>
        </p:nvSpPr>
        <p:spPr bwMode="auto">
          <a:xfrm>
            <a:off x="17463" y="2214563"/>
            <a:ext cx="9144000" cy="243840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Deja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, por favor, </a:t>
            </a:r>
            <a:endParaRPr lang="es-ES" dirty="0">
              <a:latin typeface="Monotype Corsiva" pitchFamily="66" charset="0"/>
            </a:endParaRPr>
          </a:p>
          <a:p>
            <a:pPr algn="ctr"/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tu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trabajo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</a:p>
          <a:p>
            <a:pPr algn="ctr"/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y las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tareas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  <a:r>
              <a:rPr lang="ca-ES" sz="5400" b="1" dirty="0" err="1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diarias</a:t>
            </a:r>
            <a:r>
              <a:rPr lang="ca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15361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49155 Rectángulo"/>
          <p:cNvSpPr>
            <a:spLocks noChangeArrowheads="1"/>
          </p:cNvSpPr>
          <p:nvPr/>
        </p:nvSpPr>
        <p:spPr bwMode="auto">
          <a:xfrm>
            <a:off x="0" y="2357438"/>
            <a:ext cx="9144000" cy="243840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es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Y déjate seducir por</a:t>
            </a:r>
          </a:p>
          <a:p>
            <a:pPr algn="ctr"/>
            <a:r>
              <a:rPr lang="es-ES" sz="5400" b="1" dirty="0">
                <a:solidFill>
                  <a:srgbClr val="33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la belleza…</a:t>
            </a:r>
            <a:endParaRPr lang="ca-ES" sz="5400" b="1" dirty="0">
              <a:solidFill>
                <a:srgbClr val="33CCFF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6384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476672"/>
            <a:ext cx="8640960" cy="597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doors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7408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18434" name="17409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9456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0482" name="19457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20480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1506" name="20481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8432 Forma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pPr marL="0" indent="0" defTabSz="914400" eaLnBrk="1" hangingPunct="1"/>
            <a:endParaRPr lang="es-ES_tradnl" smtClean="0"/>
          </a:p>
        </p:txBody>
      </p:sp>
      <p:pic>
        <p:nvPicPr>
          <p:cNvPr id="19458" name="18433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20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21504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6632"/>
            <a:ext cx="9144000" cy="6741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22528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3554" name="22529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23552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4578" name="23553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24576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5602" name="24577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25600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6626" name="25601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27648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8674" name="27649 Rectángu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/>
        <p:sndAc>
          <p:stSnd>
            <p:snd r:embed="rId2" name="Richard Clayderman   Feelings.wav"/>
          </p:stSnd>
        </p:sndAc>
      </p:transition>
    </mc:Choice>
    <mc:Fallback xmlns="">
      <p:transition spd="slow" advTm="20000">
        <p:fade/>
        <p:sndAc>
          <p:stSnd>
            <p:snd r:embed="rId4" name="Richard Clayderman   Feeling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28672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29698" name="28673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31744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32770" name="31745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32768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33794" name="32769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33792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34818" name="33793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34816 Forma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marL="0" indent="0" defTabSz="914400" eaLnBrk="1" hangingPunct="1"/>
            <a:endParaRPr lang="es-ES_tradnl" smtClean="0"/>
          </a:p>
        </p:txBody>
      </p:sp>
      <p:sp>
        <p:nvSpPr>
          <p:cNvPr id="35842" name="34817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35843" name="34818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5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36864 Forma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marL="0" indent="0" defTabSz="914400" eaLnBrk="1" hangingPunct="1"/>
            <a:endParaRPr lang="es-ES_tradnl" smtClean="0"/>
          </a:p>
        </p:txBody>
      </p:sp>
      <p:sp>
        <p:nvSpPr>
          <p:cNvPr id="37890" name="36865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37891" name="36866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4763"/>
            <a:ext cx="9648826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37888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8520" y="0"/>
            <a:ext cx="925252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38912 Forma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marL="0" indent="0" defTabSz="914400" eaLnBrk="1" hangingPunct="1"/>
            <a:endParaRPr lang="es-ES_tradnl" smtClean="0"/>
          </a:p>
        </p:txBody>
      </p:sp>
      <p:sp>
        <p:nvSpPr>
          <p:cNvPr id="39938" name="38913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39939" name="38914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39936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40962" name="39937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40960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41984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45056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46082" name="45057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6080 Forma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4400" eaLnBrk="1" hangingPunct="1"/>
            <a:endParaRPr lang="es-ES_tradnl" smtClean="0"/>
          </a:p>
        </p:txBody>
      </p:sp>
      <p:pic>
        <p:nvPicPr>
          <p:cNvPr id="47106" name="46081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47104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0488" y="-57150"/>
            <a:ext cx="9220201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Servidor\Mis documentos\760551009_83695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88" y="-57150"/>
            <a:ext cx="9234488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44036 CuadroTexto"/>
          <p:cNvSpPr txBox="1">
            <a:spLocks noChangeArrowheads="1"/>
          </p:cNvSpPr>
          <p:nvPr/>
        </p:nvSpPr>
        <p:spPr bwMode="auto">
          <a:xfrm>
            <a:off x="225376" y="5671393"/>
            <a:ext cx="640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a-ES" sz="3200" b="1" dirty="0" smtClean="0">
                <a:solidFill>
                  <a:srgbClr val="FF0000"/>
                </a:solidFill>
                <a:latin typeface="Monotype Corsiva" pitchFamily="66" charset="0"/>
              </a:rPr>
              <a:t>Que la Paz y </a:t>
            </a:r>
            <a:r>
              <a:rPr lang="ca-ES" sz="3200" b="1" dirty="0" err="1" smtClean="0">
                <a:solidFill>
                  <a:srgbClr val="FF0000"/>
                </a:solidFill>
                <a:latin typeface="Monotype Corsiva" pitchFamily="66" charset="0"/>
              </a:rPr>
              <a:t>serenidad</a:t>
            </a:r>
            <a:r>
              <a:rPr lang="ca-ES" sz="3200" b="1" dirty="0" smtClean="0">
                <a:solidFill>
                  <a:srgbClr val="FF0000"/>
                </a:solidFill>
                <a:latin typeface="Monotype Corsiva" pitchFamily="66" charset="0"/>
              </a:rPr>
              <a:t> que reina en </a:t>
            </a:r>
            <a:r>
              <a:rPr lang="ca-ES" sz="3200" b="1" dirty="0" err="1" smtClean="0">
                <a:solidFill>
                  <a:srgbClr val="FF0000"/>
                </a:solidFill>
                <a:latin typeface="Monotype Corsiva" pitchFamily="66" charset="0"/>
              </a:rPr>
              <a:t>estas</a:t>
            </a:r>
            <a:r>
              <a:rPr lang="ca-ES" sz="3200" b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ca-ES" sz="3200" b="1" dirty="0" err="1" smtClean="0">
                <a:solidFill>
                  <a:srgbClr val="FF0000"/>
                </a:solidFill>
                <a:latin typeface="Monotype Corsiva" pitchFamily="66" charset="0"/>
              </a:rPr>
              <a:t>imágenes</a:t>
            </a:r>
            <a:r>
              <a:rPr lang="ca-ES" sz="3200" b="1" dirty="0" smtClean="0">
                <a:solidFill>
                  <a:srgbClr val="FF0000"/>
                </a:solidFill>
                <a:latin typeface="Monotype Corsiva" pitchFamily="66" charset="0"/>
              </a:rPr>
              <a:t>, lo </a:t>
            </a:r>
            <a:r>
              <a:rPr lang="ca-ES" sz="3200" b="1" dirty="0" err="1" smtClean="0">
                <a:solidFill>
                  <a:srgbClr val="FF0000"/>
                </a:solidFill>
                <a:latin typeface="Monotype Corsiva" pitchFamily="66" charset="0"/>
              </a:rPr>
              <a:t>haga</a:t>
            </a:r>
            <a:r>
              <a:rPr lang="ca-ES" sz="3200" b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ca-ES" sz="3200" b="1" dirty="0" err="1" smtClean="0">
                <a:solidFill>
                  <a:srgbClr val="FF0000"/>
                </a:solidFill>
                <a:latin typeface="Monotype Corsiva" pitchFamily="66" charset="0"/>
              </a:rPr>
              <a:t>también</a:t>
            </a:r>
            <a:r>
              <a:rPr lang="ca-ES" sz="3200" b="1" dirty="0" smtClean="0">
                <a:solidFill>
                  <a:srgbClr val="FF0000"/>
                </a:solidFill>
                <a:latin typeface="Monotype Corsiva" pitchFamily="66" charset="0"/>
              </a:rPr>
              <a:t> en tu vida </a:t>
            </a:r>
            <a:endParaRPr lang="ca-ES" sz="3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47104 Rectáng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0488" y="-57150"/>
            <a:ext cx="9220201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 bwMode="auto">
          <a:xfrm>
            <a:off x="2881506" y="4994350"/>
            <a:ext cx="3549371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0" dirty="0">
                <a:ln w="11430"/>
                <a:solidFill>
                  <a:srgbClr val="FF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Diseño: </a:t>
            </a:r>
            <a:r>
              <a:rPr lang="es-ES" sz="2400" b="1" kern="0" dirty="0" err="1">
                <a:ln w="11430"/>
                <a:solidFill>
                  <a:srgbClr val="FF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Amore</a:t>
            </a:r>
            <a:endParaRPr lang="es-ES" sz="2400" b="1" kern="0" dirty="0">
              <a:ln w="11430"/>
              <a:solidFill>
                <a:srgbClr val="FF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0" dirty="0">
                <a:ln w="11430"/>
                <a:solidFill>
                  <a:srgbClr val="FF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Música : </a:t>
            </a:r>
            <a:r>
              <a:rPr lang="es-ES" sz="2400" b="1" kern="0" dirty="0" err="1" smtClean="0">
                <a:ln w="11430"/>
                <a:solidFill>
                  <a:srgbClr val="FF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Feeling</a:t>
            </a:r>
            <a:endParaRPr lang="es-ES" sz="2400" b="1" kern="0" dirty="0">
              <a:ln w="11430"/>
              <a:solidFill>
                <a:srgbClr val="FF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0" dirty="0" smtClean="0">
                <a:ln w="11430"/>
                <a:solidFill>
                  <a:srgbClr val="FF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Interprete: Richard </a:t>
            </a:r>
            <a:r>
              <a:rPr lang="es-ES" sz="2400" b="1" kern="0" dirty="0" err="1" smtClean="0">
                <a:ln w="11430"/>
                <a:solidFill>
                  <a:srgbClr val="FF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cleyderman</a:t>
            </a:r>
            <a:endParaRPr lang="es-ES" sz="2400" b="1" kern="0" dirty="0" smtClean="0">
              <a:ln w="11430"/>
              <a:solidFill>
                <a:srgbClr val="FF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422275"/>
            <a:ext cx="4544471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z="1800" b="1" dirty="0" smtClean="0">
                <a:solidFill>
                  <a:srgbClr val="FF9966"/>
                </a:solidFill>
                <a:latin typeface="Monotype Corsiva" pitchFamily="66" charset="0"/>
              </a:rPr>
              <a:t>25/11/13 </a:t>
            </a:r>
            <a:endParaRPr lang="es-ES" sz="1800" b="1" dirty="0">
              <a:solidFill>
                <a:srgbClr val="FF9966"/>
              </a:solidFill>
              <a:latin typeface="Monotype Corsiva" pitchFamily="66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940152" y="6128258"/>
            <a:ext cx="2895600" cy="476250"/>
          </a:xfrm>
        </p:spPr>
        <p:txBody>
          <a:bodyPr/>
          <a:lstStyle/>
          <a:p>
            <a:r>
              <a:rPr lang="es-ES" sz="1800" b="1" dirty="0" smtClean="0">
                <a:solidFill>
                  <a:srgbClr val="FF9966"/>
                </a:solidFill>
                <a:latin typeface="Monotype Corsiva" pitchFamily="66" charset="0"/>
              </a:rPr>
              <a:t>Yolanda Violeta</a:t>
            </a:r>
            <a:endParaRPr lang="es-ES" sz="1800" b="1" dirty="0">
              <a:solidFill>
                <a:srgbClr val="FF9966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9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OSO">
  <a:themeElements>
    <a:clrScheme name="Orcas en Sur Argentina PA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rcas en Sur Argentina PAC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>
    <a:extraClrScheme>
      <a:clrScheme name="Orcas en Sur Argentina PA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MARAVILLOSO</Template>
  <TotalTime>10</TotalTime>
  <Words>129</Words>
  <Application>Microsoft Office PowerPoint</Application>
  <PresentationFormat>Presentación en pantalla (4:3)</PresentationFormat>
  <Paragraphs>43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MARAVILLOSO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2013-11-26T05:51:41Z</dcterms:created>
  <dcterms:modified xsi:type="dcterms:W3CDTF">2013-11-26T06:01:42Z</dcterms:modified>
</cp:coreProperties>
</file>