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30"/>
  </p:notesMasterIdLst>
  <p:sldIdLst>
    <p:sldId id="320" r:id="rId3"/>
    <p:sldId id="428" r:id="rId4"/>
    <p:sldId id="455" r:id="rId5"/>
    <p:sldId id="515" r:id="rId6"/>
    <p:sldId id="335" r:id="rId7"/>
    <p:sldId id="347" r:id="rId8"/>
    <p:sldId id="513" r:id="rId9"/>
    <p:sldId id="458" r:id="rId10"/>
    <p:sldId id="517" r:id="rId11"/>
    <p:sldId id="494" r:id="rId12"/>
    <p:sldId id="502" r:id="rId13"/>
    <p:sldId id="459" r:id="rId14"/>
    <p:sldId id="506" r:id="rId15"/>
    <p:sldId id="430" r:id="rId16"/>
    <p:sldId id="340" r:id="rId17"/>
    <p:sldId id="498" r:id="rId18"/>
    <p:sldId id="507" r:id="rId19"/>
    <p:sldId id="476" r:id="rId20"/>
    <p:sldId id="496" r:id="rId21"/>
    <p:sldId id="516" r:id="rId22"/>
    <p:sldId id="504" r:id="rId23"/>
    <p:sldId id="514" r:id="rId24"/>
    <p:sldId id="510" r:id="rId25"/>
    <p:sldId id="519" r:id="rId26"/>
    <p:sldId id="401" r:id="rId27"/>
    <p:sldId id="423" r:id="rId28"/>
    <p:sldId id="523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5Rfdg6uh2IgbJhgbBOwaA==" hashData="erP2Ql2Bfsek8ECSRZzIj+o7Pf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5D32"/>
    <a:srgbClr val="FF7C80"/>
    <a:srgbClr val="642F04"/>
    <a:srgbClr val="FD7F39"/>
    <a:srgbClr val="FF9933"/>
    <a:srgbClr val="FD8E51"/>
    <a:srgbClr val="753805"/>
    <a:srgbClr val="FFBD5D"/>
    <a:srgbClr val="EA8B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5" autoAdjust="0"/>
  </p:normalViewPr>
  <p:slideViewPr>
    <p:cSldViewPr>
      <p:cViewPr>
        <p:scale>
          <a:sx n="82" d="100"/>
          <a:sy n="82" d="100"/>
        </p:scale>
        <p:origin x="-78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58746-77D7-419E-A2CA-167F17CBD2A3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23E5B3-A4D5-4A89-A61A-D372536CFB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10315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59A26-188D-44C8-9CF7-C1DC8EC1E9CC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E6308-5E0F-4757-984C-33EAD944DAC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6DF61-BFDA-4EB9-871A-29853DE075F2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4E486-0CAD-4D89-98CE-618E0A2A33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u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180032-1DBC-4ACC-A673-6F4262B5441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4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ectacular naturaleza.definitivo.jpg"/>
          <p:cNvPicPr>
            <a:picLocks noGrp="1" noChangeAspect="1"/>
          </p:cNvPicPr>
          <p:nvPr/>
        </p:nvPicPr>
        <p:blipFill>
          <a:blip r:embed="rId4" cstate="print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rcRect l="37008" t="26247" r="33465" b="26247"/>
          <a:stretch>
            <a:fillRect/>
          </a:stretch>
        </p:blipFill>
        <p:spPr>
          <a:xfrm>
            <a:off x="7358082" y="6072206"/>
            <a:ext cx="1571604" cy="642919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286644" y="6215082"/>
            <a:ext cx="16430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0"/>
            <a:ext cx="5357850" cy="1916310"/>
          </a:xfrm>
          <a:prstGeom prst="rect">
            <a:avLst/>
          </a:prstGeom>
          <a:noFill/>
          <a:ln>
            <a:noFill/>
          </a:ln>
          <a:effectLst>
            <a:outerShdw blurRad="342900" dist="35921" dir="2700000" sx="104000" sy="104000" algn="ctr" rotWithShape="0">
              <a:srgbClr val="FFBD5D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ut/>
    <p:sndAc>
      <p:stSnd loop="1">
        <p:snd r:embed="rId2" name="Kitaro   Estrella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Operación manual"/>
          <p:cNvSpPr/>
          <p:nvPr/>
        </p:nvSpPr>
        <p:spPr>
          <a:xfrm rot="5400000">
            <a:off x="-1148708" y="1137292"/>
            <a:ext cx="6869416" cy="4572000"/>
          </a:xfrm>
          <a:prstGeom prst="flowChartManualOperation">
            <a:avLst/>
          </a:prstGeom>
          <a:gradFill>
            <a:gsLst>
              <a:gs pos="23000">
                <a:srgbClr val="FFFF00"/>
              </a:gs>
              <a:gs pos="23000">
                <a:srgbClr val="FF3300">
                  <a:lumMod val="98000"/>
                </a:srgbClr>
              </a:gs>
              <a:gs pos="79000">
                <a:srgbClr val="FF0000"/>
              </a:gs>
              <a:gs pos="58000">
                <a:srgbClr val="A64104"/>
              </a:gs>
              <a:gs pos="50000">
                <a:srgbClr val="FF7A00"/>
              </a:gs>
              <a:gs pos="100000">
                <a:schemeClr val="accent4">
                  <a:lumMod val="2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130300" h="508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peración manual"/>
          <p:cNvSpPr/>
          <p:nvPr/>
        </p:nvSpPr>
        <p:spPr>
          <a:xfrm rot="16200000" flipH="1">
            <a:off x="3427911" y="1134779"/>
            <a:ext cx="6858000" cy="4572000"/>
          </a:xfrm>
          <a:prstGeom prst="flowChartManualOperation">
            <a:avLst/>
          </a:prstGeom>
          <a:gradFill>
            <a:gsLst>
              <a:gs pos="23000">
                <a:srgbClr val="FFFF00"/>
              </a:gs>
              <a:gs pos="23000">
                <a:srgbClr val="FF3300">
                  <a:lumMod val="98000"/>
                </a:srgbClr>
              </a:gs>
              <a:gs pos="79000">
                <a:srgbClr val="FF0000"/>
              </a:gs>
              <a:gs pos="58000">
                <a:srgbClr val="A64104"/>
              </a:gs>
              <a:gs pos="50000">
                <a:srgbClr val="FF7A00"/>
              </a:gs>
              <a:gs pos="100000">
                <a:schemeClr val="accent4">
                  <a:lumMod val="2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130300" h="508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iapositiva2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b="10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1142976" y="357166"/>
            <a:ext cx="6858048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2000" b="1" dirty="0" smtClean="0">
                <a:solidFill>
                  <a:srgbClr val="FF3300"/>
                </a:solidFill>
              </a:rPr>
              <a:t>El atardecer siempre es un momento mágico,  especialmente esos segundos en los que la luz va desapareciendo y los colores del cielo se transforman  en miles de tonos violetas y rojizos, creando idílicos escenarios.</a:t>
            </a:r>
            <a:endParaRPr lang="es-ES" sz="2000" b="1" dirty="0">
              <a:solidFill>
                <a:srgbClr val="FF3300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85852" y="6429396"/>
            <a:ext cx="671517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C000"/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FF3300"/>
                </a:solidFill>
              </a:rPr>
              <a:t>Incluye  el Salmo 91: 1-16</a:t>
            </a:r>
          </a:p>
          <a:p>
            <a:pPr algn="ctr"/>
            <a:endParaRPr lang="es-ES" sz="12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rcRect l="29921" t="22572" r="30315" b="20997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Forma libre"/>
          <p:cNvSpPr/>
          <p:nvPr/>
        </p:nvSpPr>
        <p:spPr>
          <a:xfrm>
            <a:off x="-484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 flip="none" rotWithShape="1">
            <a:gsLst>
              <a:gs pos="0">
                <a:srgbClr val="000082">
                  <a:lumMod val="27000"/>
                  <a:lumOff val="73000"/>
                </a:srgbClr>
              </a:gs>
              <a:gs pos="30000">
                <a:srgbClr val="66008F">
                  <a:lumMod val="65000"/>
                  <a:lumOff val="35000"/>
                </a:srgbClr>
              </a:gs>
              <a:gs pos="64999">
                <a:srgbClr val="BA0066">
                  <a:lumMod val="65000"/>
                  <a:lumOff val="35000"/>
                </a:srgbClr>
              </a:gs>
              <a:gs pos="89999">
                <a:srgbClr val="FF0000">
                  <a:lumMod val="35000"/>
                  <a:lumOff val="65000"/>
                </a:srgbClr>
              </a:gs>
              <a:gs pos="100000">
                <a:srgbClr val="FF8200">
                  <a:lumMod val="27000"/>
                  <a:lumOff val="73000"/>
                </a:srgbClr>
              </a:gs>
            </a:gsLst>
            <a:lin ang="2700000" scaled="1"/>
            <a:tileRect/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571517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 flip="none" rotWithShape="1">
            <a:gsLst>
              <a:gs pos="0">
                <a:srgbClr val="000082">
                  <a:lumMod val="27000"/>
                  <a:lumOff val="73000"/>
                </a:srgbClr>
              </a:gs>
              <a:gs pos="30000">
                <a:srgbClr val="66008F">
                  <a:lumMod val="65000"/>
                  <a:lumOff val="35000"/>
                </a:srgbClr>
              </a:gs>
              <a:gs pos="64999">
                <a:srgbClr val="BA0066">
                  <a:lumMod val="65000"/>
                  <a:lumOff val="35000"/>
                </a:srgbClr>
              </a:gs>
              <a:gs pos="89999">
                <a:srgbClr val="FF0000">
                  <a:lumMod val="35000"/>
                  <a:lumOff val="65000"/>
                </a:srgbClr>
              </a:gs>
              <a:gs pos="100000">
                <a:srgbClr val="FF8200">
                  <a:lumMod val="27000"/>
                  <a:lumOff val="73000"/>
                </a:srgbClr>
              </a:gs>
            </a:gsLst>
            <a:lin ang="2700000" scaled="1"/>
            <a:tileRect/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6500826" y="0"/>
            <a:ext cx="264317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 flip="none" rotWithShape="1">
            <a:gsLst>
              <a:gs pos="9000">
                <a:srgbClr val="000082">
                  <a:lumMod val="27000"/>
                  <a:lumOff val="73000"/>
                </a:srgbClr>
              </a:gs>
              <a:gs pos="30000">
                <a:srgbClr val="66008F">
                  <a:lumMod val="65000"/>
                  <a:lumOff val="35000"/>
                </a:srgbClr>
              </a:gs>
              <a:gs pos="64999">
                <a:srgbClr val="BA0066">
                  <a:lumMod val="65000"/>
                  <a:lumOff val="35000"/>
                </a:srgbClr>
              </a:gs>
              <a:gs pos="89999">
                <a:srgbClr val="FF0000">
                  <a:lumMod val="35000"/>
                  <a:lumOff val="65000"/>
                </a:srgbClr>
              </a:gs>
              <a:gs pos="100000">
                <a:srgbClr val="FF8200">
                  <a:lumMod val="27000"/>
                  <a:lumOff val="73000"/>
                </a:srgbClr>
              </a:gs>
            </a:gsLst>
            <a:lin ang="2700000" scaled="1"/>
            <a:tileRect/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0"/>
            <a:ext cx="264317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 flip="none" rotWithShape="1">
            <a:gsLst>
              <a:gs pos="12000">
                <a:srgbClr val="000082">
                  <a:lumMod val="27000"/>
                  <a:lumOff val="73000"/>
                </a:srgbClr>
              </a:gs>
              <a:gs pos="30000">
                <a:srgbClr val="66008F">
                  <a:lumMod val="65000"/>
                  <a:lumOff val="35000"/>
                </a:srgbClr>
              </a:gs>
              <a:gs pos="64999">
                <a:srgbClr val="BA0066">
                  <a:lumMod val="65000"/>
                  <a:lumOff val="35000"/>
                </a:srgbClr>
              </a:gs>
              <a:gs pos="89999">
                <a:srgbClr val="FF0000">
                  <a:lumMod val="35000"/>
                  <a:lumOff val="65000"/>
                </a:srgbClr>
              </a:gs>
              <a:gs pos="100000">
                <a:srgbClr val="FF8200">
                  <a:lumMod val="27000"/>
                  <a:lumOff val="73000"/>
                </a:srgbClr>
              </a:gs>
            </a:gsLst>
            <a:lin ang="2700000" scaled="1"/>
            <a:tileRect/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pic>
        <p:nvPicPr>
          <p:cNvPr id="10" name="9 Imagen" descr="Diapositiva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339752" y="1133694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chilly" dir="t"/>
            </a:scene3d>
            <a:sp3d extrusionH="82550">
              <a:bevelT w="38100" h="38100"/>
              <a:extrusionClr>
                <a:schemeClr val="accent1">
                  <a:lumMod val="50000"/>
                </a:schemeClr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99FF"/>
                </a:solidFill>
              </a:rPr>
              <a:t>El que habita al abrigo del Altísimo </a:t>
            </a:r>
          </a:p>
          <a:p>
            <a:pPr algn="ctr"/>
            <a:r>
              <a:rPr lang="es-ES" sz="2000" b="1" dirty="0">
                <a:solidFill>
                  <a:srgbClr val="FF99FF"/>
                </a:solidFill>
              </a:rPr>
              <a:t>Morará bajo la sombra del Omnipotente</a:t>
            </a:r>
            <a:endParaRPr lang="es-ES" sz="2000" dirty="0">
              <a:solidFill>
                <a:srgbClr val="FF99FF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16200000" flipH="1">
            <a:off x="6154617" y="-1590082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000">
                <a:srgbClr val="642F04"/>
              </a:gs>
              <a:gs pos="13000">
                <a:srgbClr val="FF6600">
                  <a:lumMod val="96000"/>
                  <a:lumOff val="4000"/>
                </a:srgbClr>
              </a:gs>
              <a:gs pos="45000">
                <a:srgbClr val="FF6621">
                  <a:lumMod val="34000"/>
                  <a:lumOff val="66000"/>
                </a:srgbClr>
              </a:gs>
              <a:gs pos="92000">
                <a:srgbClr val="FEA386">
                  <a:lumMod val="87000"/>
                </a:srgbClr>
              </a:gs>
              <a:gs pos="27000">
                <a:srgbClr val="FC5D32">
                  <a:lumMod val="68000"/>
                  <a:lumOff val="32000"/>
                </a:srgbClr>
              </a:gs>
              <a:gs pos="100000">
                <a:srgbClr val="FC9D42">
                  <a:lumMod val="84000"/>
                </a:srgbClr>
              </a:gs>
              <a:gs pos="71000">
                <a:srgbClr val="FF6600">
                  <a:lumMod val="77000"/>
                  <a:lumOff val="23000"/>
                </a:srgb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5400000">
            <a:off x="1597150" y="-1597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000">
                <a:srgbClr val="642F04"/>
              </a:gs>
              <a:gs pos="13000">
                <a:srgbClr val="FF6600">
                  <a:lumMod val="96000"/>
                  <a:lumOff val="4000"/>
                </a:srgbClr>
              </a:gs>
              <a:gs pos="45000">
                <a:srgbClr val="FF6621">
                  <a:lumMod val="34000"/>
                  <a:lumOff val="66000"/>
                </a:srgbClr>
              </a:gs>
              <a:gs pos="92000">
                <a:srgbClr val="FEA386">
                  <a:lumMod val="87000"/>
                </a:srgbClr>
              </a:gs>
              <a:gs pos="27000">
                <a:srgbClr val="FC5D32">
                  <a:lumMod val="68000"/>
                  <a:lumOff val="32000"/>
                </a:srgbClr>
              </a:gs>
              <a:gs pos="100000">
                <a:srgbClr val="FC9D42">
                  <a:lumMod val="84000"/>
                </a:srgbClr>
              </a:gs>
              <a:gs pos="71000">
                <a:srgbClr val="FF6600">
                  <a:lumMod val="77000"/>
                  <a:lumOff val="23000"/>
                </a:srgb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16200000" flipH="1">
            <a:off x="6169150" y="18877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000">
                <a:srgbClr val="642F04"/>
              </a:gs>
              <a:gs pos="13000">
                <a:srgbClr val="FF6600">
                  <a:lumMod val="96000"/>
                  <a:lumOff val="4000"/>
                </a:srgbClr>
              </a:gs>
              <a:gs pos="45000">
                <a:srgbClr val="FF6621">
                  <a:lumMod val="34000"/>
                  <a:lumOff val="66000"/>
                </a:srgbClr>
              </a:gs>
              <a:gs pos="92000">
                <a:srgbClr val="FEA386">
                  <a:lumMod val="87000"/>
                </a:srgbClr>
              </a:gs>
              <a:gs pos="27000">
                <a:srgbClr val="FC5D32">
                  <a:lumMod val="68000"/>
                  <a:lumOff val="32000"/>
                </a:srgbClr>
              </a:gs>
              <a:gs pos="100000">
                <a:srgbClr val="FC9D42">
                  <a:lumMod val="84000"/>
                </a:srgbClr>
              </a:gs>
              <a:gs pos="71000">
                <a:srgbClr val="FF6600">
                  <a:lumMod val="77000"/>
                  <a:lumOff val="23000"/>
                </a:srgb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16200000" flipH="1">
            <a:off x="6169150" y="197472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000">
                <a:srgbClr val="642F04"/>
              </a:gs>
              <a:gs pos="13000">
                <a:srgbClr val="FF6600">
                  <a:lumMod val="96000"/>
                  <a:lumOff val="4000"/>
                </a:srgbClr>
              </a:gs>
              <a:gs pos="45000">
                <a:srgbClr val="FF6621">
                  <a:lumMod val="34000"/>
                  <a:lumOff val="66000"/>
                </a:srgbClr>
              </a:gs>
              <a:gs pos="92000">
                <a:srgbClr val="FEA386">
                  <a:lumMod val="87000"/>
                </a:srgbClr>
              </a:gs>
              <a:gs pos="27000">
                <a:srgbClr val="FC5D32">
                  <a:lumMod val="68000"/>
                  <a:lumOff val="32000"/>
                </a:srgbClr>
              </a:gs>
              <a:gs pos="100000">
                <a:srgbClr val="FC9D42">
                  <a:lumMod val="84000"/>
                </a:srgbClr>
              </a:gs>
              <a:gs pos="71000">
                <a:srgbClr val="FF6600">
                  <a:lumMod val="77000"/>
                  <a:lumOff val="23000"/>
                </a:srgb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rot="16200000" flipH="1">
            <a:off x="6169150" y="3883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000">
                <a:srgbClr val="642F04"/>
              </a:gs>
              <a:gs pos="13000">
                <a:srgbClr val="FF6600">
                  <a:lumMod val="96000"/>
                  <a:lumOff val="4000"/>
                </a:srgbClr>
              </a:gs>
              <a:gs pos="45000">
                <a:srgbClr val="FF6621">
                  <a:lumMod val="34000"/>
                  <a:lumOff val="66000"/>
                </a:srgbClr>
              </a:gs>
              <a:gs pos="92000">
                <a:srgbClr val="FEA386">
                  <a:lumMod val="87000"/>
                </a:srgbClr>
              </a:gs>
              <a:gs pos="27000">
                <a:srgbClr val="FC5D32">
                  <a:lumMod val="68000"/>
                  <a:lumOff val="32000"/>
                </a:srgbClr>
              </a:gs>
              <a:gs pos="100000">
                <a:srgbClr val="FC9D42">
                  <a:lumMod val="84000"/>
                </a:srgbClr>
              </a:gs>
              <a:gs pos="71000">
                <a:srgbClr val="FF6600">
                  <a:lumMod val="77000"/>
                  <a:lumOff val="23000"/>
                </a:srgb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rot="5400000">
            <a:off x="1597150" y="18877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000">
                <a:srgbClr val="642F04"/>
              </a:gs>
              <a:gs pos="13000">
                <a:srgbClr val="FF6600">
                  <a:lumMod val="96000"/>
                  <a:lumOff val="4000"/>
                </a:srgbClr>
              </a:gs>
              <a:gs pos="45000">
                <a:srgbClr val="FF6621">
                  <a:lumMod val="34000"/>
                  <a:lumOff val="66000"/>
                </a:srgbClr>
              </a:gs>
              <a:gs pos="92000">
                <a:srgbClr val="FEA386">
                  <a:lumMod val="87000"/>
                </a:srgbClr>
              </a:gs>
              <a:gs pos="27000">
                <a:srgbClr val="FC5D32">
                  <a:lumMod val="68000"/>
                  <a:lumOff val="32000"/>
                </a:srgbClr>
              </a:gs>
              <a:gs pos="100000">
                <a:srgbClr val="FC9D42">
                  <a:lumMod val="84000"/>
                </a:srgbClr>
              </a:gs>
              <a:gs pos="71000">
                <a:srgbClr val="FF6600">
                  <a:lumMod val="77000"/>
                  <a:lumOff val="23000"/>
                </a:srgb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rot="5400000">
            <a:off x="1597150" y="197472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000">
                <a:srgbClr val="642F04"/>
              </a:gs>
              <a:gs pos="13000">
                <a:srgbClr val="FF6600">
                  <a:lumMod val="96000"/>
                  <a:lumOff val="4000"/>
                </a:srgbClr>
              </a:gs>
              <a:gs pos="45000">
                <a:srgbClr val="FF6621">
                  <a:lumMod val="34000"/>
                  <a:lumOff val="66000"/>
                </a:srgbClr>
              </a:gs>
              <a:gs pos="92000">
                <a:srgbClr val="FEA386">
                  <a:lumMod val="87000"/>
                </a:srgbClr>
              </a:gs>
              <a:gs pos="27000">
                <a:srgbClr val="FC5D32">
                  <a:lumMod val="68000"/>
                  <a:lumOff val="32000"/>
                </a:srgbClr>
              </a:gs>
              <a:gs pos="100000">
                <a:srgbClr val="FC9D42">
                  <a:lumMod val="84000"/>
                </a:srgbClr>
              </a:gs>
              <a:gs pos="71000">
                <a:srgbClr val="FF6600">
                  <a:lumMod val="77000"/>
                  <a:lumOff val="23000"/>
                </a:srgb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5400000">
            <a:off x="1597150" y="3883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000">
                <a:srgbClr val="642F04"/>
              </a:gs>
              <a:gs pos="13000">
                <a:srgbClr val="FF6600">
                  <a:lumMod val="96000"/>
                  <a:lumOff val="4000"/>
                </a:srgbClr>
              </a:gs>
              <a:gs pos="45000">
                <a:srgbClr val="FF6621">
                  <a:lumMod val="34000"/>
                  <a:lumOff val="66000"/>
                </a:srgbClr>
              </a:gs>
              <a:gs pos="92000">
                <a:srgbClr val="FEA386">
                  <a:lumMod val="87000"/>
                </a:srgbClr>
              </a:gs>
              <a:gs pos="27000">
                <a:srgbClr val="FC5D32">
                  <a:lumMod val="68000"/>
                  <a:lumOff val="32000"/>
                </a:srgbClr>
              </a:gs>
              <a:gs pos="100000">
                <a:srgbClr val="FC9D42">
                  <a:lumMod val="84000"/>
                </a:srgbClr>
              </a:gs>
              <a:gs pos="71000">
                <a:srgbClr val="FF6600">
                  <a:lumMod val="77000"/>
                  <a:lumOff val="23000"/>
                </a:srgb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apositiva5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-14533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071670" y="214290"/>
            <a:ext cx="5143536" cy="70788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sunset" dir="t"/>
            </a:scene3d>
            <a:sp3d extrusionH="635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9900"/>
                </a:solidFill>
              </a:rPr>
              <a:t>Diré yo al Señor: Esperanza mía, y castillo mío; </a:t>
            </a:r>
          </a:p>
          <a:p>
            <a:pPr algn="ctr"/>
            <a:r>
              <a:rPr lang="es-ES" sz="2000" b="1" dirty="0">
                <a:solidFill>
                  <a:srgbClr val="FF9900"/>
                </a:solidFill>
              </a:rPr>
              <a:t>Mi Dios, en quien confiaré.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Onda"/>
          <p:cNvSpPr/>
          <p:nvPr/>
        </p:nvSpPr>
        <p:spPr>
          <a:xfrm>
            <a:off x="0" y="0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>
            <a:off x="0" y="1142984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0" y="2357430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3500438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4643446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0" y="5714992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0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72000" y="1142984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2357430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572000" y="3500438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4643446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572000" y="5714992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chemeClr val="accent6">
                  <a:lumMod val="75000"/>
                </a:schemeClr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2285984" y="500042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chilly" dir="t"/>
            </a:scene3d>
            <a:sp3d extrusionH="635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El te librará del lazo del cazador, </a:t>
            </a:r>
          </a:p>
          <a:p>
            <a:pPr algn="ctr"/>
            <a:r>
              <a:rPr lang="es-ES" sz="20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De la peste destructora.</a:t>
            </a:r>
          </a:p>
          <a:p>
            <a:pPr algn="ctr"/>
            <a:r>
              <a:rPr lang="es-ES" sz="20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Operación manual"/>
          <p:cNvSpPr/>
          <p:nvPr/>
        </p:nvSpPr>
        <p:spPr>
          <a:xfrm rot="5400000">
            <a:off x="-1143000" y="1154416"/>
            <a:ext cx="6858000" cy="4572000"/>
          </a:xfrm>
          <a:prstGeom prst="flowChartManualOperation">
            <a:avLst/>
          </a:prstGeom>
          <a:gradFill flip="none" rotWithShape="1"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30300" h="508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Operación manual"/>
          <p:cNvSpPr/>
          <p:nvPr/>
        </p:nvSpPr>
        <p:spPr>
          <a:xfrm rot="16200000" flipH="1">
            <a:off x="3429000" y="1143000"/>
            <a:ext cx="6858000" cy="4572000"/>
          </a:xfrm>
          <a:prstGeom prst="flowChartManualOperation">
            <a:avLst/>
          </a:prstGeom>
          <a:gradFill flip="none" rotWithShape="1"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30300" h="508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2297063" y="404664"/>
            <a:ext cx="4572000" cy="984885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chilly" dir="t"/>
            </a:scene3d>
            <a:sp3d extrusionH="635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9900"/>
                </a:solidFill>
                <a:latin typeface="+mj-lt"/>
              </a:rPr>
              <a:t>Con sus plumas te cubrirá, </a:t>
            </a:r>
          </a:p>
          <a:p>
            <a:pPr algn="ctr"/>
            <a:r>
              <a:rPr lang="es-ES" sz="2000" b="1" dirty="0">
                <a:solidFill>
                  <a:srgbClr val="FF9900"/>
                </a:solidFill>
                <a:latin typeface="+mj-lt"/>
              </a:rPr>
              <a:t>Y debajo de sus alas estarás seguro; </a:t>
            </a:r>
          </a:p>
          <a:p>
            <a:pPr algn="ctr"/>
            <a:endParaRPr lang="es-ES" b="1" dirty="0">
              <a:solidFill>
                <a:srgbClr val="FF9900"/>
              </a:solidFill>
              <a:latin typeface="+mj-lt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rcRect l="29921" t="22572" r="30315" b="20997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Forma libre"/>
          <p:cNvSpPr/>
          <p:nvPr/>
        </p:nvSpPr>
        <p:spPr>
          <a:xfrm>
            <a:off x="-484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200">
                  <a:lumMod val="75000"/>
                  <a:lumOff val="25000"/>
                </a:srgbClr>
              </a:gs>
              <a:gs pos="100000">
                <a:schemeClr val="tx2">
                  <a:lumMod val="10000"/>
                </a:schemeClr>
              </a:gs>
              <a:gs pos="52000">
                <a:srgbClr val="FFBD5D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571517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200">
                  <a:lumMod val="75000"/>
                  <a:lumOff val="25000"/>
                </a:srgbClr>
              </a:gs>
              <a:gs pos="100000">
                <a:schemeClr val="tx2">
                  <a:lumMod val="10000"/>
                </a:schemeClr>
              </a:gs>
              <a:gs pos="52000">
                <a:srgbClr val="FFBD5D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6156176" y="0"/>
            <a:ext cx="298782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200">
                  <a:lumMod val="75000"/>
                  <a:lumOff val="25000"/>
                </a:srgbClr>
              </a:gs>
              <a:gs pos="100000">
                <a:schemeClr val="tx2">
                  <a:lumMod val="10000"/>
                </a:schemeClr>
              </a:gs>
              <a:gs pos="52000">
                <a:srgbClr val="FFBD5D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0"/>
            <a:ext cx="313184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200">
                  <a:lumMod val="75000"/>
                  <a:lumOff val="25000"/>
                </a:srgbClr>
              </a:gs>
              <a:gs pos="100000">
                <a:schemeClr val="tx2">
                  <a:lumMod val="10000"/>
                </a:schemeClr>
              </a:gs>
              <a:gs pos="52000">
                <a:srgbClr val="FFBD5D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7472445" y="152400"/>
            <a:ext cx="170006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200">
                  <a:lumMod val="75000"/>
                  <a:lumOff val="25000"/>
                </a:srgbClr>
              </a:gs>
              <a:gs pos="100000">
                <a:schemeClr val="tx2">
                  <a:lumMod val="10000"/>
                </a:schemeClr>
              </a:gs>
              <a:gs pos="52000">
                <a:srgbClr val="FFBD5D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20828" y="30473"/>
            <a:ext cx="1611288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1000">
                <a:srgbClr val="FFF200">
                  <a:lumMod val="75000"/>
                  <a:lumOff val="25000"/>
                </a:srgbClr>
              </a:gs>
              <a:gs pos="100000">
                <a:schemeClr val="tx2">
                  <a:lumMod val="10000"/>
                </a:schemeClr>
              </a:gs>
              <a:gs pos="52000">
                <a:srgbClr val="FFBD5D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pic>
        <p:nvPicPr>
          <p:cNvPr id="16" name="15 Imagen" descr="Diapositiva42.JPG"/>
          <p:cNvPicPr>
            <a:picLocks noGrp="1" noChangeAspect="1"/>
          </p:cNvPicPr>
          <p:nvPr isPhoto="1"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51751" y="30473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908135" y="500042"/>
            <a:ext cx="3348930" cy="40011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63500">
              <a:bevelT w="38100" h="38100"/>
            </a:sp3d>
          </a:bodyPr>
          <a:lstStyle/>
          <a:p>
            <a:pPr algn="ctr"/>
            <a:r>
              <a:rPr lang="es-ES" sz="2000" b="1" dirty="0"/>
              <a:t>Escudo y adarga es su verdad.</a:t>
            </a:r>
          </a:p>
        </p:txBody>
      </p:sp>
    </p:spTree>
    <p:extLst>
      <p:ext uri="{BB962C8B-B14F-4D97-AF65-F5344CB8AC3E}">
        <p14:creationId xmlns:p14="http://schemas.microsoft.com/office/powerpoint/2010/main" xmlns="" val="2839097779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5400000">
            <a:off x="-1142999" y="1143001"/>
            <a:ext cx="6857998" cy="4572000"/>
          </a:xfrm>
          <a:prstGeom prst="flowChartManualOperation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5400000">
            <a:off x="-392925" y="1678785"/>
            <a:ext cx="4286280" cy="3500430"/>
          </a:xfrm>
          <a:prstGeom prst="flowChartManualOperation">
            <a:avLst/>
          </a:prstGeom>
          <a:noFill/>
          <a:ln w="136525"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5400000">
            <a:off x="321455" y="2178851"/>
            <a:ext cx="1785950" cy="2428860"/>
          </a:xfrm>
          <a:prstGeom prst="flowChartManualOperation">
            <a:avLst/>
          </a:prstGeom>
          <a:noFill/>
          <a:ln w="136525"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16200000" flipH="1">
            <a:off x="3429001" y="1143001"/>
            <a:ext cx="6857998" cy="4572000"/>
          </a:xfrm>
          <a:prstGeom prst="flowChartManualOperation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16200000" flipH="1">
            <a:off x="5214925" y="1643065"/>
            <a:ext cx="4214842" cy="3643308"/>
          </a:xfrm>
          <a:prstGeom prst="flowChartManualOperation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16200000" flipH="1">
            <a:off x="7036595" y="2250289"/>
            <a:ext cx="1785950" cy="2428860"/>
          </a:xfrm>
          <a:prstGeom prst="flowChartManualOperation">
            <a:avLst/>
          </a:prstGeom>
          <a:noFill/>
          <a:ln w="136525"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 descr="Diapositiva2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2714612" y="357166"/>
            <a:ext cx="3617080" cy="40011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sunset" dir="t"/>
            </a:scene3d>
            <a:sp3d extrusionH="63500">
              <a:bevelT w="38100" h="38100"/>
              <a:extrusionClr>
                <a:schemeClr val="tx1">
                  <a:lumMod val="95000"/>
                </a:schemeClr>
              </a:extrusionClr>
            </a:sp3d>
          </a:bodyPr>
          <a:lstStyle/>
          <a:p>
            <a:r>
              <a:rPr lang="es-ES" sz="2000" b="1" dirty="0" smtClean="0">
                <a:solidFill>
                  <a:srgbClr val="FFC000"/>
                </a:solidFill>
              </a:rPr>
              <a:t>  </a:t>
            </a:r>
            <a:r>
              <a:rPr lang="es-ES" sz="2000" b="1" dirty="0">
                <a:solidFill>
                  <a:srgbClr val="FFC000"/>
                </a:solidFill>
                <a:latin typeface="+mj-lt"/>
              </a:rPr>
              <a:t>No temerás el terror nocturno,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Onda"/>
          <p:cNvSpPr/>
          <p:nvPr/>
        </p:nvSpPr>
        <p:spPr>
          <a:xfrm>
            <a:off x="0" y="0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86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>
            <a:off x="0" y="1142984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86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0" y="2357430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86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3500438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86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4643446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86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0" y="5714992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86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0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86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72000" y="1142984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93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2357430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93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572000" y="3500438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93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4643446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93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572000" y="5714992"/>
            <a:ext cx="4572000" cy="1143008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93000">
                <a:srgbClr val="FF7C80"/>
              </a:gs>
              <a:gs pos="0">
                <a:srgbClr val="FF9900">
                  <a:lumMod val="34000"/>
                  <a:lumOff val="66000"/>
                </a:srgbClr>
              </a:gs>
              <a:gs pos="11000">
                <a:srgbClr val="FFBD5D"/>
              </a:gs>
              <a:gs pos="45000">
                <a:srgbClr val="FFCAC0"/>
              </a:gs>
              <a:gs pos="55000">
                <a:srgbClr val="FF99FF">
                  <a:lumMod val="32000"/>
                  <a:lumOff val="68000"/>
                </a:srgbClr>
              </a:gs>
              <a:gs pos="75000">
                <a:srgbClr val="FFB58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014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251031" y="692696"/>
            <a:ext cx="4572000" cy="677108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chilly" dir="t"/>
            </a:scene3d>
            <a:sp3d extrusionH="635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7C80"/>
                </a:solidFill>
              </a:rPr>
              <a:t>Ni saeta que vuele de día, </a:t>
            </a:r>
          </a:p>
          <a:p>
            <a:pPr algn="ctr"/>
            <a:endParaRPr lang="es-ES" b="1" dirty="0">
              <a:solidFill>
                <a:srgbClr val="FF7C80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29921" t="22572" r="30315" b="20997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Arco de bloque"/>
          <p:cNvSpPr/>
          <p:nvPr/>
        </p:nvSpPr>
        <p:spPr>
          <a:xfrm rot="16200000">
            <a:off x="5715000" y="-1964569"/>
            <a:ext cx="6858000" cy="10787138"/>
          </a:xfrm>
          <a:prstGeom prst="blockArc">
            <a:avLst>
              <a:gd name="adj1" fmla="val 10729495"/>
              <a:gd name="adj2" fmla="val 32731"/>
              <a:gd name="adj3" fmla="val 5438"/>
            </a:avLst>
          </a:prstGeom>
          <a:gradFill>
            <a:gsLst>
              <a:gs pos="0">
                <a:srgbClr val="FFF200"/>
              </a:gs>
              <a:gs pos="27000">
                <a:srgbClr val="FF7A00"/>
              </a:gs>
              <a:gs pos="70000">
                <a:srgbClr val="903433"/>
              </a:gs>
              <a:gs pos="5000">
                <a:srgbClr val="FF8C00"/>
              </a:gs>
              <a:gs pos="59000">
                <a:srgbClr val="FF0000">
                  <a:lumMod val="91000"/>
                  <a:lumOff val="9000"/>
                </a:srgbClr>
              </a:gs>
              <a:gs pos="99000">
                <a:srgbClr val="4D0808">
                  <a:lumMod val="42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5400000" flipH="1">
            <a:off x="-3366499" y="-2152069"/>
            <a:ext cx="6858000" cy="11162140"/>
          </a:xfrm>
          <a:prstGeom prst="blockArc">
            <a:avLst>
              <a:gd name="adj1" fmla="val 10729495"/>
              <a:gd name="adj2" fmla="val 32731"/>
              <a:gd name="adj3" fmla="val 5438"/>
            </a:avLst>
          </a:prstGeom>
          <a:gradFill>
            <a:gsLst>
              <a:gs pos="0">
                <a:srgbClr val="FFF200"/>
              </a:gs>
              <a:gs pos="27000">
                <a:srgbClr val="FF7A00"/>
              </a:gs>
              <a:gs pos="70000">
                <a:srgbClr val="903433"/>
              </a:gs>
              <a:gs pos="5000">
                <a:srgbClr val="FF8C00"/>
              </a:gs>
              <a:gs pos="59000">
                <a:srgbClr val="FF0000">
                  <a:lumMod val="91000"/>
                  <a:lumOff val="9000"/>
                </a:srgbClr>
              </a:gs>
              <a:gs pos="99000">
                <a:srgbClr val="4D0808">
                  <a:lumMod val="42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16200000">
            <a:off x="5587620" y="-944181"/>
            <a:ext cx="6858000" cy="8746362"/>
          </a:xfrm>
          <a:prstGeom prst="blockArc">
            <a:avLst>
              <a:gd name="adj1" fmla="val 10729495"/>
              <a:gd name="adj2" fmla="val 32731"/>
              <a:gd name="adj3" fmla="val 5438"/>
            </a:avLst>
          </a:prstGeom>
          <a:gradFill>
            <a:gsLst>
              <a:gs pos="0">
                <a:srgbClr val="FFF200"/>
              </a:gs>
              <a:gs pos="27000">
                <a:srgbClr val="FF7A00"/>
              </a:gs>
              <a:gs pos="70000">
                <a:srgbClr val="903433"/>
              </a:gs>
              <a:gs pos="5000">
                <a:srgbClr val="FF8C00"/>
              </a:gs>
              <a:gs pos="59000">
                <a:srgbClr val="FF0000">
                  <a:lumMod val="91000"/>
                  <a:lumOff val="9000"/>
                </a:srgbClr>
              </a:gs>
              <a:gs pos="99000">
                <a:srgbClr val="4D0808">
                  <a:lumMod val="42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5400000" flipH="1">
            <a:off x="-3357577" y="-1214453"/>
            <a:ext cx="6858000" cy="9286907"/>
          </a:xfrm>
          <a:prstGeom prst="blockArc">
            <a:avLst>
              <a:gd name="adj1" fmla="val 10729495"/>
              <a:gd name="adj2" fmla="val 32731"/>
              <a:gd name="adj3" fmla="val 5438"/>
            </a:avLst>
          </a:prstGeom>
          <a:gradFill>
            <a:gsLst>
              <a:gs pos="0">
                <a:srgbClr val="FFF200"/>
              </a:gs>
              <a:gs pos="27000">
                <a:srgbClr val="FF7A00"/>
              </a:gs>
              <a:gs pos="70000">
                <a:srgbClr val="903433"/>
              </a:gs>
              <a:gs pos="5000">
                <a:srgbClr val="FF8C00"/>
              </a:gs>
              <a:gs pos="59000">
                <a:srgbClr val="FF0000">
                  <a:lumMod val="91000"/>
                  <a:lumOff val="9000"/>
                </a:srgbClr>
              </a:gs>
              <a:gs pos="99000">
                <a:srgbClr val="4D0808">
                  <a:lumMod val="42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 rot="16200000">
            <a:off x="5715000" y="-71462"/>
            <a:ext cx="6858000" cy="7000924"/>
          </a:xfrm>
          <a:prstGeom prst="blockArc">
            <a:avLst>
              <a:gd name="adj1" fmla="val 10729495"/>
              <a:gd name="adj2" fmla="val 32731"/>
              <a:gd name="adj3" fmla="val 5438"/>
            </a:avLst>
          </a:prstGeom>
          <a:gradFill>
            <a:gsLst>
              <a:gs pos="0">
                <a:srgbClr val="FFF200"/>
              </a:gs>
              <a:gs pos="27000">
                <a:srgbClr val="FF7A00"/>
              </a:gs>
              <a:gs pos="70000">
                <a:srgbClr val="903433"/>
              </a:gs>
              <a:gs pos="5000">
                <a:srgbClr val="FF8C00"/>
              </a:gs>
              <a:gs pos="59000">
                <a:srgbClr val="FF0000">
                  <a:lumMod val="91000"/>
                  <a:lumOff val="9000"/>
                </a:srgbClr>
              </a:gs>
              <a:gs pos="99000">
                <a:srgbClr val="4D0808">
                  <a:lumMod val="42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 rot="5400000" flipH="1">
            <a:off x="-3339784" y="-210672"/>
            <a:ext cx="6858000" cy="7322429"/>
          </a:xfrm>
          <a:prstGeom prst="blockArc">
            <a:avLst>
              <a:gd name="adj1" fmla="val 10729495"/>
              <a:gd name="adj2" fmla="val 32731"/>
              <a:gd name="adj3" fmla="val 5438"/>
            </a:avLst>
          </a:prstGeom>
          <a:gradFill>
            <a:gsLst>
              <a:gs pos="0">
                <a:srgbClr val="FFF200"/>
              </a:gs>
              <a:gs pos="27000">
                <a:srgbClr val="FF7A00"/>
              </a:gs>
              <a:gs pos="70000">
                <a:srgbClr val="903433"/>
              </a:gs>
              <a:gs pos="5000">
                <a:srgbClr val="FF8C00"/>
              </a:gs>
              <a:gs pos="59000">
                <a:srgbClr val="FF0000">
                  <a:lumMod val="91000"/>
                  <a:lumOff val="9000"/>
                </a:srgbClr>
              </a:gs>
              <a:gs pos="99000">
                <a:srgbClr val="4D0808">
                  <a:lumMod val="42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10.JPG"/>
          <p:cNvPicPr>
            <a:picLocks noGrp="1" noChangeAspect="1"/>
          </p:cNvPicPr>
          <p:nvPr isPhoto="1"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285984" y="285728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chilly" dir="t"/>
            </a:scene3d>
            <a:sp3d extrusionH="69850">
              <a:bevelT w="38100" h="38100"/>
              <a:extrusionClr>
                <a:schemeClr val="bg2">
                  <a:lumMod val="50000"/>
                </a:schemeClr>
              </a:extrusionClr>
            </a:sp3d>
          </a:bodyPr>
          <a:lstStyle/>
          <a:p>
            <a:pPr algn="ctr"/>
            <a:r>
              <a:rPr lang="es-ES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Ni pestilencia que ande en oscuridad, </a:t>
            </a:r>
          </a:p>
          <a:p>
            <a:pPr algn="ctr"/>
            <a:endParaRPr lang="es-ES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5400000">
            <a:off x="6154617" y="-1590082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43000">
                <a:schemeClr val="accent5">
                  <a:lumMod val="46000"/>
                  <a:lumOff val="54000"/>
                </a:schemeClr>
              </a:gs>
              <a:gs pos="25000">
                <a:srgbClr val="21D6E0">
                  <a:lumMod val="79000"/>
                  <a:lumOff val="21000"/>
                </a:srgbClr>
              </a:gs>
              <a:gs pos="63000">
                <a:srgbClr val="0087E6"/>
              </a:gs>
              <a:gs pos="89000">
                <a:srgbClr val="005CBF">
                  <a:lumMod val="3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6200000" flipH="1">
            <a:off x="1597150" y="-1597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43000">
                <a:schemeClr val="accent5">
                  <a:lumMod val="46000"/>
                  <a:lumOff val="54000"/>
                </a:schemeClr>
              </a:gs>
              <a:gs pos="25000">
                <a:srgbClr val="21D6E0">
                  <a:lumMod val="79000"/>
                  <a:lumOff val="21000"/>
                </a:srgbClr>
              </a:gs>
              <a:gs pos="63000">
                <a:srgbClr val="0087E6"/>
              </a:gs>
              <a:gs pos="89000">
                <a:srgbClr val="005CBF">
                  <a:lumMod val="3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5400000">
            <a:off x="6169150" y="18877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43000">
                <a:schemeClr val="accent5">
                  <a:lumMod val="46000"/>
                  <a:lumOff val="54000"/>
                </a:schemeClr>
              </a:gs>
              <a:gs pos="25000">
                <a:srgbClr val="21D6E0">
                  <a:lumMod val="79000"/>
                  <a:lumOff val="21000"/>
                </a:srgbClr>
              </a:gs>
              <a:gs pos="63000">
                <a:srgbClr val="0087E6"/>
              </a:gs>
              <a:gs pos="89000">
                <a:srgbClr val="005CBF">
                  <a:lumMod val="3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5400000">
            <a:off x="6169150" y="197472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43000">
                <a:schemeClr val="accent5">
                  <a:lumMod val="46000"/>
                  <a:lumOff val="54000"/>
                </a:schemeClr>
              </a:gs>
              <a:gs pos="25000">
                <a:srgbClr val="21D6E0">
                  <a:lumMod val="79000"/>
                  <a:lumOff val="21000"/>
                </a:srgbClr>
              </a:gs>
              <a:gs pos="63000">
                <a:srgbClr val="0087E6"/>
              </a:gs>
              <a:gs pos="89000">
                <a:srgbClr val="005CBF">
                  <a:lumMod val="3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rot="5400000">
            <a:off x="6169150" y="3883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43000">
                <a:schemeClr val="accent5">
                  <a:lumMod val="46000"/>
                  <a:lumOff val="54000"/>
                </a:schemeClr>
              </a:gs>
              <a:gs pos="25000">
                <a:srgbClr val="21D6E0">
                  <a:lumMod val="79000"/>
                  <a:lumOff val="21000"/>
                </a:srgbClr>
              </a:gs>
              <a:gs pos="63000">
                <a:srgbClr val="0087E6"/>
              </a:gs>
              <a:gs pos="89000">
                <a:srgbClr val="005CBF">
                  <a:lumMod val="3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rot="16200000" flipH="1">
            <a:off x="1597150" y="18877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43000">
                <a:schemeClr val="accent5">
                  <a:lumMod val="46000"/>
                  <a:lumOff val="54000"/>
                </a:schemeClr>
              </a:gs>
              <a:gs pos="25000">
                <a:srgbClr val="21D6E0">
                  <a:lumMod val="79000"/>
                  <a:lumOff val="21000"/>
                </a:srgbClr>
              </a:gs>
              <a:gs pos="63000">
                <a:srgbClr val="0087E6"/>
              </a:gs>
              <a:gs pos="89000">
                <a:srgbClr val="005CBF">
                  <a:lumMod val="3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6200000" flipH="1">
            <a:off x="1597150" y="197472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43000">
                <a:schemeClr val="accent5">
                  <a:lumMod val="46000"/>
                  <a:lumOff val="54000"/>
                </a:schemeClr>
              </a:gs>
              <a:gs pos="25000">
                <a:srgbClr val="21D6E0">
                  <a:lumMod val="79000"/>
                  <a:lumOff val="21000"/>
                </a:srgbClr>
              </a:gs>
              <a:gs pos="63000">
                <a:srgbClr val="0087E6"/>
              </a:gs>
              <a:gs pos="89000">
                <a:srgbClr val="005CBF">
                  <a:lumMod val="3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6200000" flipH="1">
            <a:off x="1597150" y="3883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43000">
                <a:schemeClr val="accent5">
                  <a:lumMod val="46000"/>
                  <a:lumOff val="54000"/>
                </a:schemeClr>
              </a:gs>
              <a:gs pos="25000">
                <a:srgbClr val="21D6E0">
                  <a:lumMod val="79000"/>
                  <a:lumOff val="21000"/>
                </a:srgbClr>
              </a:gs>
              <a:gs pos="63000">
                <a:srgbClr val="0087E6"/>
              </a:gs>
              <a:gs pos="89000">
                <a:srgbClr val="005CBF">
                  <a:lumMod val="3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036429" y="357166"/>
            <a:ext cx="5072542" cy="40011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morning" dir="t"/>
            </a:scene3d>
            <a:sp3d extrusionH="76200">
              <a:bevelT w="38100" h="38100"/>
              <a:extrusionClr>
                <a:srgbClr val="642F04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9900"/>
                </a:solidFill>
              </a:rPr>
              <a:t>Ni mortandad que en medio del día destruya. </a:t>
            </a:r>
          </a:p>
        </p:txBody>
      </p:sp>
    </p:spTree>
    <p:extLst>
      <p:ext uri="{BB962C8B-B14F-4D97-AF65-F5344CB8AC3E}">
        <p14:creationId xmlns:p14="http://schemas.microsoft.com/office/powerpoint/2010/main" xmlns="" val="175544492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13672218">
            <a:off x="4800054" y="528122"/>
            <a:ext cx="1928825" cy="3448203"/>
          </a:xfrm>
          <a:custGeom>
            <a:avLst/>
            <a:gdLst>
              <a:gd name="connsiteX0" fmla="*/ 0 w 7129506"/>
              <a:gd name="connsiteY0" fmla="*/ 0 h 2357454"/>
              <a:gd name="connsiteX1" fmla="*/ 7129506 w 7129506"/>
              <a:gd name="connsiteY1" fmla="*/ 0 h 2357454"/>
              <a:gd name="connsiteX2" fmla="*/ 7129506 w 7129506"/>
              <a:gd name="connsiteY2" fmla="*/ 2357454 h 2357454"/>
              <a:gd name="connsiteX3" fmla="*/ 0 w 7129506"/>
              <a:gd name="connsiteY3" fmla="*/ 2357454 h 2357454"/>
              <a:gd name="connsiteX4" fmla="*/ 0 w 7129506"/>
              <a:gd name="connsiteY4" fmla="*/ 0 h 2357454"/>
              <a:gd name="connsiteX5" fmla="*/ 214858 w 7129506"/>
              <a:gd name="connsiteY5" fmla="*/ 214858 h 2357454"/>
              <a:gd name="connsiteX6" fmla="*/ 214858 w 7129506"/>
              <a:gd name="connsiteY6" fmla="*/ 2142596 h 2357454"/>
              <a:gd name="connsiteX7" fmla="*/ 6914648 w 7129506"/>
              <a:gd name="connsiteY7" fmla="*/ 2142596 h 2357454"/>
              <a:gd name="connsiteX8" fmla="*/ 6914648 w 7129506"/>
              <a:gd name="connsiteY8" fmla="*/ 214858 h 2357454"/>
              <a:gd name="connsiteX9" fmla="*/ 214858 w 7129506"/>
              <a:gd name="connsiteY9" fmla="*/ 214858 h 2357454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129506" h="3448203">
                <a:moveTo>
                  <a:pt x="0" y="1090749"/>
                </a:moveTo>
                <a:cubicBezTo>
                  <a:pt x="2513670" y="532724"/>
                  <a:pt x="3672448" y="0"/>
                  <a:pt x="7129506" y="1090749"/>
                </a:cubicBezTo>
                <a:lnTo>
                  <a:pt x="7129506" y="3448203"/>
                </a:lnTo>
                <a:cubicBezTo>
                  <a:pt x="4199671" y="3127755"/>
                  <a:pt x="2634189" y="3109094"/>
                  <a:pt x="0" y="3448203"/>
                </a:cubicBezTo>
                <a:lnTo>
                  <a:pt x="0" y="1090749"/>
                </a:lnTo>
                <a:close/>
                <a:moveTo>
                  <a:pt x="214858" y="1305607"/>
                </a:moveTo>
                <a:lnTo>
                  <a:pt x="214858" y="3233345"/>
                </a:lnTo>
                <a:cubicBezTo>
                  <a:pt x="2170621" y="2548713"/>
                  <a:pt x="4263009" y="2380762"/>
                  <a:pt x="6914648" y="3233345"/>
                </a:cubicBezTo>
                <a:lnTo>
                  <a:pt x="6914648" y="1305607"/>
                </a:lnTo>
                <a:cubicBezTo>
                  <a:pt x="4501292" y="944936"/>
                  <a:pt x="2386551" y="870291"/>
                  <a:pt x="214858" y="1305607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26000">
                <a:srgbClr val="FFFF00"/>
              </a:gs>
              <a:gs pos="58000">
                <a:srgbClr val="825600"/>
              </a:gs>
              <a:gs pos="81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2832090">
            <a:off x="2527490" y="2869546"/>
            <a:ext cx="1928825" cy="3448203"/>
          </a:xfrm>
          <a:custGeom>
            <a:avLst/>
            <a:gdLst>
              <a:gd name="connsiteX0" fmla="*/ 0 w 7129506"/>
              <a:gd name="connsiteY0" fmla="*/ 0 h 2357454"/>
              <a:gd name="connsiteX1" fmla="*/ 7129506 w 7129506"/>
              <a:gd name="connsiteY1" fmla="*/ 0 h 2357454"/>
              <a:gd name="connsiteX2" fmla="*/ 7129506 w 7129506"/>
              <a:gd name="connsiteY2" fmla="*/ 2357454 h 2357454"/>
              <a:gd name="connsiteX3" fmla="*/ 0 w 7129506"/>
              <a:gd name="connsiteY3" fmla="*/ 2357454 h 2357454"/>
              <a:gd name="connsiteX4" fmla="*/ 0 w 7129506"/>
              <a:gd name="connsiteY4" fmla="*/ 0 h 2357454"/>
              <a:gd name="connsiteX5" fmla="*/ 214858 w 7129506"/>
              <a:gd name="connsiteY5" fmla="*/ 214858 h 2357454"/>
              <a:gd name="connsiteX6" fmla="*/ 214858 w 7129506"/>
              <a:gd name="connsiteY6" fmla="*/ 2142596 h 2357454"/>
              <a:gd name="connsiteX7" fmla="*/ 6914648 w 7129506"/>
              <a:gd name="connsiteY7" fmla="*/ 2142596 h 2357454"/>
              <a:gd name="connsiteX8" fmla="*/ 6914648 w 7129506"/>
              <a:gd name="connsiteY8" fmla="*/ 214858 h 2357454"/>
              <a:gd name="connsiteX9" fmla="*/ 214858 w 7129506"/>
              <a:gd name="connsiteY9" fmla="*/ 214858 h 2357454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129506" h="3448203">
                <a:moveTo>
                  <a:pt x="0" y="1090749"/>
                </a:moveTo>
                <a:cubicBezTo>
                  <a:pt x="2513670" y="532724"/>
                  <a:pt x="3672448" y="0"/>
                  <a:pt x="7129506" y="1090749"/>
                </a:cubicBezTo>
                <a:lnTo>
                  <a:pt x="7129506" y="3448203"/>
                </a:lnTo>
                <a:cubicBezTo>
                  <a:pt x="4199671" y="3127755"/>
                  <a:pt x="2634189" y="3109094"/>
                  <a:pt x="0" y="3448203"/>
                </a:cubicBezTo>
                <a:lnTo>
                  <a:pt x="0" y="1090749"/>
                </a:lnTo>
                <a:close/>
                <a:moveTo>
                  <a:pt x="214858" y="1305607"/>
                </a:moveTo>
                <a:lnTo>
                  <a:pt x="214858" y="3233345"/>
                </a:lnTo>
                <a:cubicBezTo>
                  <a:pt x="2170621" y="2548713"/>
                  <a:pt x="4263009" y="2380762"/>
                  <a:pt x="6914648" y="3233345"/>
                </a:cubicBezTo>
                <a:lnTo>
                  <a:pt x="6914648" y="1305607"/>
                </a:lnTo>
                <a:cubicBezTo>
                  <a:pt x="4501292" y="944936"/>
                  <a:pt x="2386551" y="870291"/>
                  <a:pt x="214858" y="1305607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26000">
                <a:srgbClr val="FFFF00"/>
              </a:gs>
              <a:gs pos="58000">
                <a:srgbClr val="825600"/>
              </a:gs>
              <a:gs pos="8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8820815">
            <a:off x="4806142" y="2878709"/>
            <a:ext cx="1928825" cy="3448203"/>
          </a:xfrm>
          <a:custGeom>
            <a:avLst/>
            <a:gdLst>
              <a:gd name="connsiteX0" fmla="*/ 0 w 7129506"/>
              <a:gd name="connsiteY0" fmla="*/ 0 h 2357454"/>
              <a:gd name="connsiteX1" fmla="*/ 7129506 w 7129506"/>
              <a:gd name="connsiteY1" fmla="*/ 0 h 2357454"/>
              <a:gd name="connsiteX2" fmla="*/ 7129506 w 7129506"/>
              <a:gd name="connsiteY2" fmla="*/ 2357454 h 2357454"/>
              <a:gd name="connsiteX3" fmla="*/ 0 w 7129506"/>
              <a:gd name="connsiteY3" fmla="*/ 2357454 h 2357454"/>
              <a:gd name="connsiteX4" fmla="*/ 0 w 7129506"/>
              <a:gd name="connsiteY4" fmla="*/ 0 h 2357454"/>
              <a:gd name="connsiteX5" fmla="*/ 214858 w 7129506"/>
              <a:gd name="connsiteY5" fmla="*/ 214858 h 2357454"/>
              <a:gd name="connsiteX6" fmla="*/ 214858 w 7129506"/>
              <a:gd name="connsiteY6" fmla="*/ 2142596 h 2357454"/>
              <a:gd name="connsiteX7" fmla="*/ 6914648 w 7129506"/>
              <a:gd name="connsiteY7" fmla="*/ 2142596 h 2357454"/>
              <a:gd name="connsiteX8" fmla="*/ 6914648 w 7129506"/>
              <a:gd name="connsiteY8" fmla="*/ 214858 h 2357454"/>
              <a:gd name="connsiteX9" fmla="*/ 214858 w 7129506"/>
              <a:gd name="connsiteY9" fmla="*/ 214858 h 2357454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129506" h="3448203">
                <a:moveTo>
                  <a:pt x="0" y="1090749"/>
                </a:moveTo>
                <a:cubicBezTo>
                  <a:pt x="2513670" y="532724"/>
                  <a:pt x="3672448" y="0"/>
                  <a:pt x="7129506" y="1090749"/>
                </a:cubicBezTo>
                <a:lnTo>
                  <a:pt x="7129506" y="3448203"/>
                </a:lnTo>
                <a:cubicBezTo>
                  <a:pt x="4199671" y="3127755"/>
                  <a:pt x="2634189" y="3109094"/>
                  <a:pt x="0" y="3448203"/>
                </a:cubicBezTo>
                <a:lnTo>
                  <a:pt x="0" y="1090749"/>
                </a:lnTo>
                <a:close/>
                <a:moveTo>
                  <a:pt x="214858" y="1305607"/>
                </a:moveTo>
                <a:lnTo>
                  <a:pt x="214858" y="3233345"/>
                </a:lnTo>
                <a:cubicBezTo>
                  <a:pt x="2170621" y="2548713"/>
                  <a:pt x="4263009" y="2380762"/>
                  <a:pt x="6914648" y="3233345"/>
                </a:cubicBezTo>
                <a:lnTo>
                  <a:pt x="6914648" y="1305607"/>
                </a:lnTo>
                <a:cubicBezTo>
                  <a:pt x="4501292" y="944936"/>
                  <a:pt x="2386551" y="870291"/>
                  <a:pt x="214858" y="1305607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26000">
                <a:srgbClr val="FFFF00"/>
              </a:gs>
              <a:gs pos="58000">
                <a:srgbClr val="825600"/>
              </a:gs>
              <a:gs pos="81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7927782" flipH="1">
            <a:off x="2461335" y="576284"/>
            <a:ext cx="1928825" cy="3448203"/>
          </a:xfrm>
          <a:custGeom>
            <a:avLst/>
            <a:gdLst>
              <a:gd name="connsiteX0" fmla="*/ 0 w 7129506"/>
              <a:gd name="connsiteY0" fmla="*/ 0 h 2357454"/>
              <a:gd name="connsiteX1" fmla="*/ 7129506 w 7129506"/>
              <a:gd name="connsiteY1" fmla="*/ 0 h 2357454"/>
              <a:gd name="connsiteX2" fmla="*/ 7129506 w 7129506"/>
              <a:gd name="connsiteY2" fmla="*/ 2357454 h 2357454"/>
              <a:gd name="connsiteX3" fmla="*/ 0 w 7129506"/>
              <a:gd name="connsiteY3" fmla="*/ 2357454 h 2357454"/>
              <a:gd name="connsiteX4" fmla="*/ 0 w 7129506"/>
              <a:gd name="connsiteY4" fmla="*/ 0 h 2357454"/>
              <a:gd name="connsiteX5" fmla="*/ 214858 w 7129506"/>
              <a:gd name="connsiteY5" fmla="*/ 214858 h 2357454"/>
              <a:gd name="connsiteX6" fmla="*/ 214858 w 7129506"/>
              <a:gd name="connsiteY6" fmla="*/ 2142596 h 2357454"/>
              <a:gd name="connsiteX7" fmla="*/ 6914648 w 7129506"/>
              <a:gd name="connsiteY7" fmla="*/ 2142596 h 2357454"/>
              <a:gd name="connsiteX8" fmla="*/ 6914648 w 7129506"/>
              <a:gd name="connsiteY8" fmla="*/ 214858 h 2357454"/>
              <a:gd name="connsiteX9" fmla="*/ 214858 w 7129506"/>
              <a:gd name="connsiteY9" fmla="*/ 214858 h 2357454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  <a:gd name="connsiteX0" fmla="*/ 0 w 7129506"/>
              <a:gd name="connsiteY0" fmla="*/ 1090749 h 3448203"/>
              <a:gd name="connsiteX1" fmla="*/ 7129506 w 7129506"/>
              <a:gd name="connsiteY1" fmla="*/ 1090749 h 3448203"/>
              <a:gd name="connsiteX2" fmla="*/ 7129506 w 7129506"/>
              <a:gd name="connsiteY2" fmla="*/ 3448203 h 3448203"/>
              <a:gd name="connsiteX3" fmla="*/ 0 w 7129506"/>
              <a:gd name="connsiteY3" fmla="*/ 3448203 h 3448203"/>
              <a:gd name="connsiteX4" fmla="*/ 0 w 7129506"/>
              <a:gd name="connsiteY4" fmla="*/ 1090749 h 3448203"/>
              <a:gd name="connsiteX5" fmla="*/ 214858 w 7129506"/>
              <a:gd name="connsiteY5" fmla="*/ 1305607 h 3448203"/>
              <a:gd name="connsiteX6" fmla="*/ 214858 w 7129506"/>
              <a:gd name="connsiteY6" fmla="*/ 3233345 h 3448203"/>
              <a:gd name="connsiteX7" fmla="*/ 6914648 w 7129506"/>
              <a:gd name="connsiteY7" fmla="*/ 3233345 h 3448203"/>
              <a:gd name="connsiteX8" fmla="*/ 6914648 w 7129506"/>
              <a:gd name="connsiteY8" fmla="*/ 1305607 h 3448203"/>
              <a:gd name="connsiteX9" fmla="*/ 214858 w 7129506"/>
              <a:gd name="connsiteY9" fmla="*/ 1305607 h 344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129506" h="3448203">
                <a:moveTo>
                  <a:pt x="0" y="1090749"/>
                </a:moveTo>
                <a:cubicBezTo>
                  <a:pt x="2513670" y="532724"/>
                  <a:pt x="3672448" y="0"/>
                  <a:pt x="7129506" y="1090749"/>
                </a:cubicBezTo>
                <a:lnTo>
                  <a:pt x="7129506" y="3448203"/>
                </a:lnTo>
                <a:cubicBezTo>
                  <a:pt x="4199671" y="3127755"/>
                  <a:pt x="2634189" y="3109094"/>
                  <a:pt x="0" y="3448203"/>
                </a:cubicBezTo>
                <a:lnTo>
                  <a:pt x="0" y="1090749"/>
                </a:lnTo>
                <a:close/>
                <a:moveTo>
                  <a:pt x="214858" y="1305607"/>
                </a:moveTo>
                <a:lnTo>
                  <a:pt x="214858" y="3233345"/>
                </a:lnTo>
                <a:cubicBezTo>
                  <a:pt x="2170621" y="2548713"/>
                  <a:pt x="4263009" y="2380762"/>
                  <a:pt x="6914648" y="3233345"/>
                </a:cubicBezTo>
                <a:lnTo>
                  <a:pt x="6914648" y="1305607"/>
                </a:lnTo>
                <a:cubicBezTo>
                  <a:pt x="4501292" y="944936"/>
                  <a:pt x="2386551" y="870291"/>
                  <a:pt x="214858" y="1305607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26000">
                <a:srgbClr val="FFFF00"/>
              </a:gs>
              <a:gs pos="58000">
                <a:srgbClr val="825600"/>
              </a:gs>
              <a:gs pos="81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35.JPG"/>
          <p:cNvPicPr>
            <a:picLocks noGrp="1" noChangeAspect="1"/>
          </p:cNvPicPr>
          <p:nvPr isPhoto="1"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286000" y="428603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sunrise" dir="t"/>
            </a:scene3d>
            <a:sp3d extrusionH="635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BD5D"/>
                </a:solidFill>
              </a:rPr>
              <a:t>Caerán a tu lado mil, </a:t>
            </a:r>
          </a:p>
          <a:p>
            <a:pPr algn="ctr"/>
            <a:r>
              <a:rPr lang="es-ES" sz="2000" b="1" dirty="0">
                <a:solidFill>
                  <a:srgbClr val="FFBD5D"/>
                </a:solidFill>
              </a:rPr>
              <a:t>Y diez mil a tu diestra; </a:t>
            </a:r>
          </a:p>
          <a:p>
            <a:pPr algn="ctr"/>
            <a:r>
              <a:rPr lang="es-ES" sz="2000" b="1" dirty="0">
                <a:solidFill>
                  <a:srgbClr val="FFBD5D"/>
                </a:solidFill>
              </a:rPr>
              <a:t>Mas a ti no llegará.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Onda"/>
          <p:cNvSpPr/>
          <p:nvPr/>
        </p:nvSpPr>
        <p:spPr>
          <a:xfrm>
            <a:off x="0" y="0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0" y="561442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72000" y="0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4611288" y="561442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16408" y="1098385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-9808" y="1698443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9288" y="2285992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>
            <a:off x="23696" y="3414641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-38456" y="4583235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23696" y="2837660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flipH="1">
            <a:off x="39288" y="3993369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flipH="1">
            <a:off x="16408" y="5154430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>
            <a:off x="0" y="5759518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flipH="1">
            <a:off x="-38456" y="6329350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flipH="1">
            <a:off x="4637912" y="1159313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flipH="1">
            <a:off x="4570856" y="2285992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flipH="1">
            <a:off x="4623840" y="3414641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flipH="1">
            <a:off x="4541112" y="4572984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flipH="1">
            <a:off x="4533544" y="5759518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>
            <a:off x="4628792" y="1717113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>
            <a:off x="4533544" y="2814642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>
            <a:off x="4595696" y="4002151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>
            <a:off x="4533544" y="5145163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>
            <a:off x="4546832" y="6321057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40 Imagen" descr="Diapositiva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259534" y="368248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sunrise" dir="t"/>
            </a:scene3d>
            <a:sp3d extrusionH="63500">
              <a:bevelT w="38100" h="38100"/>
              <a:extrusionClr>
                <a:srgbClr val="FFBD5D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chemeClr val="accent6">
                    <a:lumMod val="75000"/>
                  </a:schemeClr>
                </a:solidFill>
              </a:rPr>
              <a:t>Ciertamente con tus ojos mirarás </a:t>
            </a:r>
          </a:p>
          <a:p>
            <a:pPr algn="ctr"/>
            <a:r>
              <a:rPr lang="es-ES" sz="2000" b="1" dirty="0">
                <a:solidFill>
                  <a:schemeClr val="accent6">
                    <a:lumMod val="75000"/>
                  </a:schemeClr>
                </a:solidFill>
              </a:rPr>
              <a:t>Y verás la recompensa de los impíos. </a:t>
            </a:r>
          </a:p>
          <a:p>
            <a:pPr algn="ctr"/>
            <a:endParaRPr lang="es-ES" sz="20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9603764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 animBg="1"/>
      <p:bldP spid="12" grpId="0" animBg="1"/>
      <p:bldP spid="19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29921" t="22572" r="30315" b="20997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A65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5400000">
            <a:off x="-3428999" y="-2000291"/>
            <a:ext cx="6857997" cy="10858579"/>
          </a:xfrm>
          <a:prstGeom prst="blockArc">
            <a:avLst>
              <a:gd name="adj1" fmla="val 10801568"/>
              <a:gd name="adj2" fmla="val 21580351"/>
              <a:gd name="adj3" fmla="val 3784"/>
            </a:avLst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A65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16200000" flipH="1">
            <a:off x="5715001" y="-2000288"/>
            <a:ext cx="6857997" cy="10858579"/>
          </a:xfrm>
          <a:prstGeom prst="blockArc">
            <a:avLst>
              <a:gd name="adj1" fmla="val 10789645"/>
              <a:gd name="adj2" fmla="val 21580351"/>
              <a:gd name="adj3" fmla="val 3784"/>
            </a:avLst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A65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16200000" flipH="1">
            <a:off x="5679315" y="-4036269"/>
            <a:ext cx="6857997" cy="14930543"/>
          </a:xfrm>
          <a:prstGeom prst="blockArc">
            <a:avLst>
              <a:gd name="adj1" fmla="val 10789645"/>
              <a:gd name="adj2" fmla="val 21580351"/>
              <a:gd name="adj3" fmla="val 3784"/>
            </a:avLst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A65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5400000">
            <a:off x="-3464749" y="-4179143"/>
            <a:ext cx="6857997" cy="15216297"/>
          </a:xfrm>
          <a:prstGeom prst="blockArc">
            <a:avLst>
              <a:gd name="adj1" fmla="val 10801568"/>
              <a:gd name="adj2" fmla="val 21580351"/>
              <a:gd name="adj3" fmla="val 3784"/>
            </a:avLst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A65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5400000">
            <a:off x="-3911223" y="-3696927"/>
            <a:ext cx="6857997" cy="14251851"/>
          </a:xfrm>
          <a:prstGeom prst="blockArc">
            <a:avLst>
              <a:gd name="adj1" fmla="val 10801568"/>
              <a:gd name="adj2" fmla="val 21580351"/>
              <a:gd name="adj3" fmla="val 3784"/>
            </a:avLst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A6500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16200000" flipH="1">
            <a:off x="6184143" y="-3612407"/>
            <a:ext cx="6857997" cy="14082811"/>
          </a:xfrm>
          <a:prstGeom prst="blockArc">
            <a:avLst>
              <a:gd name="adj1" fmla="val 10789645"/>
              <a:gd name="adj2" fmla="val 21580351"/>
              <a:gd name="adj3" fmla="val 3784"/>
            </a:avLst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 descr="Diapositiva9.JPG"/>
          <p:cNvPicPr>
            <a:picLocks noGrp="1" noChangeAspect="1"/>
          </p:cNvPicPr>
          <p:nvPr isPhoto="1"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1785918" y="285728"/>
            <a:ext cx="5643602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sunrise" dir="t"/>
            </a:scene3d>
            <a:sp3d extrusionH="63500">
              <a:extrusionClr>
                <a:srgbClr val="FFBD5D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FF9900"/>
                </a:solidFill>
              </a:rPr>
              <a:t> </a:t>
            </a:r>
            <a:r>
              <a:rPr lang="es-ES" sz="2000" b="1" dirty="0">
                <a:solidFill>
                  <a:srgbClr val="FF9900"/>
                </a:solidFill>
              </a:rPr>
              <a:t>Porque has puesto al Señor, que es mi esperanza, </a:t>
            </a:r>
          </a:p>
          <a:p>
            <a:pPr algn="ctr"/>
            <a:r>
              <a:rPr lang="es-ES" sz="2000" b="1" dirty="0">
                <a:solidFill>
                  <a:srgbClr val="FF9900"/>
                </a:solidFill>
              </a:rPr>
              <a:t>Al Altísimo por tu habitación, </a:t>
            </a:r>
          </a:p>
          <a:p>
            <a:pPr algn="ctr"/>
            <a:r>
              <a:rPr lang="es-ES" sz="2000" b="1" dirty="0">
                <a:solidFill>
                  <a:srgbClr val="FF9900"/>
                </a:solidFill>
              </a:rPr>
              <a:t> No te sobrevendrá mal, </a:t>
            </a:r>
            <a:endParaRPr lang="es-ES" sz="20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Operación manual"/>
          <p:cNvSpPr/>
          <p:nvPr/>
        </p:nvSpPr>
        <p:spPr>
          <a:xfrm rot="5400000">
            <a:off x="-1143000" y="1154416"/>
            <a:ext cx="6858000" cy="4572000"/>
          </a:xfrm>
          <a:prstGeom prst="flowChartManualOperation">
            <a:avLst/>
          </a:prstGeom>
          <a:gradFill flip="none" rotWithShape="1"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30300" h="508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 flipH="1">
            <a:off x="3429000" y="1143000"/>
            <a:ext cx="6858000" cy="4572000"/>
          </a:xfrm>
          <a:prstGeom prst="flowChartManualOperation">
            <a:avLst/>
          </a:prstGeom>
          <a:gradFill flip="none" rotWithShape="1"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30300" h="508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b="472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059622" y="548680"/>
            <a:ext cx="3061672" cy="40011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glow" dir="t"/>
            </a:scene3d>
            <a:sp3d extrusionH="139700">
              <a:bevelT w="38100" h="38100"/>
              <a:extrusionClr>
                <a:srgbClr val="642F04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6600"/>
                </a:solidFill>
              </a:rPr>
              <a:t>Ni plaga tocará tu morada.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16200000" flipH="1">
            <a:off x="6154617" y="-1590082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5400000">
            <a:off x="1597150" y="-1597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 flip="none" rotWithShape="1"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16200000" flipH="1">
            <a:off x="6169150" y="18877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16200000" flipH="1">
            <a:off x="6169150" y="197472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rot="16200000" flipH="1">
            <a:off x="6169150" y="3883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rot="5400000">
            <a:off x="1597150" y="18877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rot="5400000">
            <a:off x="1597150" y="197472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5400000">
            <a:off x="1597150" y="3883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Diapositiva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572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286000" y="-34025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morning" dir="t"/>
            </a:scene3d>
            <a:sp3d extrusionH="76200">
              <a:extrusionClr>
                <a:srgbClr val="FF9933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0000"/>
                </a:solidFill>
              </a:rPr>
              <a:t>Pues a sus ángeles mandará acerca de ti, </a:t>
            </a:r>
          </a:p>
          <a:p>
            <a:pPr algn="ctr"/>
            <a:r>
              <a:rPr lang="es-ES" sz="2000" b="1" dirty="0">
                <a:solidFill>
                  <a:srgbClr val="FF0000"/>
                </a:solidFill>
              </a:rPr>
              <a:t>Que te guarden en todos tus caminos.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rcRect l="29921" t="22572" r="30315" b="20997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Forma libre"/>
          <p:cNvSpPr/>
          <p:nvPr/>
        </p:nvSpPr>
        <p:spPr>
          <a:xfrm>
            <a:off x="-484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571517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6156176" y="0"/>
            <a:ext cx="298782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0"/>
            <a:ext cx="313184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4" name="13 Forma libre"/>
          <p:cNvSpPr/>
          <p:nvPr/>
        </p:nvSpPr>
        <p:spPr>
          <a:xfrm flipH="1">
            <a:off x="7609398" y="-43544"/>
            <a:ext cx="1595383" cy="6988629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401 w 9144401"/>
              <a:gd name="connsiteY0" fmla="*/ 0 h 6858000"/>
              <a:gd name="connsiteX1" fmla="*/ 9144401 w 9144401"/>
              <a:gd name="connsiteY1" fmla="*/ 0 h 6858000"/>
              <a:gd name="connsiteX2" fmla="*/ 9144401 w 9144401"/>
              <a:gd name="connsiteY2" fmla="*/ 6858000 h 6858000"/>
              <a:gd name="connsiteX3" fmla="*/ 401 w 9144401"/>
              <a:gd name="connsiteY3" fmla="*/ 6858000 h 6858000"/>
              <a:gd name="connsiteX4" fmla="*/ 401 w 9144401"/>
              <a:gd name="connsiteY4" fmla="*/ 0 h 6858000"/>
              <a:gd name="connsiteX0" fmla="*/ 401 w 9144401"/>
              <a:gd name="connsiteY0" fmla="*/ 0 h 6858000"/>
              <a:gd name="connsiteX1" fmla="*/ 9144401 w 9144401"/>
              <a:gd name="connsiteY1" fmla="*/ 0 h 6858000"/>
              <a:gd name="connsiteX2" fmla="*/ 9144401 w 9144401"/>
              <a:gd name="connsiteY2" fmla="*/ 6858000 h 6858000"/>
              <a:gd name="connsiteX3" fmla="*/ 401 w 9144401"/>
              <a:gd name="connsiteY3" fmla="*/ 6858000 h 6858000"/>
              <a:gd name="connsiteX4" fmla="*/ 401 w 9144401"/>
              <a:gd name="connsiteY4" fmla="*/ 0 h 6858000"/>
              <a:gd name="connsiteX0" fmla="*/ 632415 w 9144003"/>
              <a:gd name="connsiteY0" fmla="*/ 0 h 6988629"/>
              <a:gd name="connsiteX1" fmla="*/ 9144003 w 9144003"/>
              <a:gd name="connsiteY1" fmla="*/ 130629 h 6988629"/>
              <a:gd name="connsiteX2" fmla="*/ 9144003 w 9144003"/>
              <a:gd name="connsiteY2" fmla="*/ 6988629 h 6988629"/>
              <a:gd name="connsiteX3" fmla="*/ 3 w 9144003"/>
              <a:gd name="connsiteY3" fmla="*/ 6988629 h 6988629"/>
              <a:gd name="connsiteX4" fmla="*/ 632415 w 9144003"/>
              <a:gd name="connsiteY4" fmla="*/ 0 h 6988629"/>
              <a:gd name="connsiteX0" fmla="*/ 70279 w 8581867"/>
              <a:gd name="connsiteY0" fmla="*/ 0 h 6988629"/>
              <a:gd name="connsiteX1" fmla="*/ 8581867 w 8581867"/>
              <a:gd name="connsiteY1" fmla="*/ 130629 h 6988629"/>
              <a:gd name="connsiteX2" fmla="*/ 8581867 w 8581867"/>
              <a:gd name="connsiteY2" fmla="*/ 6988629 h 6988629"/>
              <a:gd name="connsiteX3" fmla="*/ 11 w 8581867"/>
              <a:gd name="connsiteY3" fmla="*/ 6975566 h 6988629"/>
              <a:gd name="connsiteX4" fmla="*/ 70279 w 8581867"/>
              <a:gd name="connsiteY4" fmla="*/ 0 h 6988629"/>
              <a:gd name="connsiteX0" fmla="*/ 70279 w 8581867"/>
              <a:gd name="connsiteY0" fmla="*/ 0 h 6988629"/>
              <a:gd name="connsiteX1" fmla="*/ 8581867 w 8581867"/>
              <a:gd name="connsiteY1" fmla="*/ 130629 h 6988629"/>
              <a:gd name="connsiteX2" fmla="*/ 8581867 w 8581867"/>
              <a:gd name="connsiteY2" fmla="*/ 6988629 h 6988629"/>
              <a:gd name="connsiteX3" fmla="*/ 11 w 8581867"/>
              <a:gd name="connsiteY3" fmla="*/ 6975566 h 6988629"/>
              <a:gd name="connsiteX4" fmla="*/ 70279 w 8581867"/>
              <a:gd name="connsiteY4" fmla="*/ 0 h 6988629"/>
              <a:gd name="connsiteX0" fmla="*/ 70279 w 8581867"/>
              <a:gd name="connsiteY0" fmla="*/ 0 h 6988629"/>
              <a:gd name="connsiteX1" fmla="*/ 8581867 w 8581867"/>
              <a:gd name="connsiteY1" fmla="*/ 130629 h 6988629"/>
              <a:gd name="connsiteX2" fmla="*/ 8581867 w 8581867"/>
              <a:gd name="connsiteY2" fmla="*/ 6988629 h 6988629"/>
              <a:gd name="connsiteX3" fmla="*/ 11 w 8581867"/>
              <a:gd name="connsiteY3" fmla="*/ 6975566 h 6988629"/>
              <a:gd name="connsiteX4" fmla="*/ 70279 w 8581867"/>
              <a:gd name="connsiteY4" fmla="*/ 0 h 6988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81867" h="6988629">
                <a:moveTo>
                  <a:pt x="70279" y="0"/>
                </a:moveTo>
                <a:cubicBezTo>
                  <a:pt x="4088060" y="384271"/>
                  <a:pt x="3419970" y="841858"/>
                  <a:pt x="8581867" y="130629"/>
                </a:cubicBezTo>
                <a:cubicBezTo>
                  <a:pt x="5628881" y="3327742"/>
                  <a:pt x="6222631" y="3975758"/>
                  <a:pt x="8581867" y="6988629"/>
                </a:cubicBezTo>
                <a:cubicBezTo>
                  <a:pt x="3560507" y="6227720"/>
                  <a:pt x="2818322" y="6638322"/>
                  <a:pt x="11" y="6975566"/>
                </a:cubicBezTo>
                <a:cubicBezTo>
                  <a:pt x="-955" y="3527041"/>
                  <a:pt x="70423" y="3705607"/>
                  <a:pt x="70279" y="0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20928" y="30473"/>
            <a:ext cx="1611188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  <a:gd name="connsiteX0" fmla="*/ 398 w 9144398"/>
              <a:gd name="connsiteY0" fmla="*/ 0 h 6858000"/>
              <a:gd name="connsiteX1" fmla="*/ 9144398 w 9144398"/>
              <a:gd name="connsiteY1" fmla="*/ 0 h 6858000"/>
              <a:gd name="connsiteX2" fmla="*/ 9144398 w 9144398"/>
              <a:gd name="connsiteY2" fmla="*/ 6858000 h 6858000"/>
              <a:gd name="connsiteX3" fmla="*/ 398 w 9144398"/>
              <a:gd name="connsiteY3" fmla="*/ 6858000 h 6858000"/>
              <a:gd name="connsiteX4" fmla="*/ 398 w 9144398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398" h="6858000">
                <a:moveTo>
                  <a:pt x="398" y="0"/>
                </a:moveTo>
                <a:cubicBezTo>
                  <a:pt x="3428936" y="305894"/>
                  <a:pt x="3210138" y="724293"/>
                  <a:pt x="9144398" y="0"/>
                </a:cubicBezTo>
                <a:cubicBezTo>
                  <a:pt x="6191412" y="3197113"/>
                  <a:pt x="6785162" y="3845129"/>
                  <a:pt x="9144398" y="6858000"/>
                </a:cubicBezTo>
                <a:cubicBezTo>
                  <a:pt x="2913578" y="6057903"/>
                  <a:pt x="2373878" y="6546882"/>
                  <a:pt x="398" y="6858000"/>
                </a:cubicBezTo>
                <a:cubicBezTo>
                  <a:pt x="-568" y="3409475"/>
                  <a:pt x="542" y="3705607"/>
                  <a:pt x="398" y="0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58000">
                <a:schemeClr val="accent3">
                  <a:lumMod val="50000"/>
                </a:schemeClr>
              </a:gs>
              <a:gs pos="82000">
                <a:schemeClr val="tx2">
                  <a:lumMod val="10000"/>
                </a:schemeClr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pic>
        <p:nvPicPr>
          <p:cNvPr id="10" name="9 Imagen" descr="Diapositiva2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14684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300684" y="404664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chilly" dir="t"/>
            </a:scene3d>
            <a:sp3d extrusionH="63500">
              <a:bevelT w="38100" h="38100"/>
              <a:extrusionClr>
                <a:srgbClr val="FFC000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9933"/>
                </a:solidFill>
              </a:rPr>
              <a:t>En las manos te llevarán, </a:t>
            </a:r>
          </a:p>
          <a:p>
            <a:pPr algn="ctr"/>
            <a:r>
              <a:rPr lang="es-ES" sz="2000" b="1" dirty="0">
                <a:solidFill>
                  <a:srgbClr val="FF9933"/>
                </a:solidFill>
              </a:rPr>
              <a:t>Para que tu pie no tropiece en piedra. </a:t>
            </a:r>
          </a:p>
          <a:p>
            <a:pPr algn="ctr"/>
            <a:endParaRPr lang="es-ES" sz="2000" b="1" dirty="0">
              <a:solidFill>
                <a:srgbClr val="FF99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9097779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Operación manual"/>
          <p:cNvSpPr/>
          <p:nvPr/>
        </p:nvSpPr>
        <p:spPr>
          <a:xfrm rot="5400000">
            <a:off x="-1143000" y="1143000"/>
            <a:ext cx="6858000" cy="4572000"/>
          </a:xfrm>
          <a:prstGeom prst="flowChartManualOperation">
            <a:avLst/>
          </a:prstGeom>
          <a:gradFill flip="none" rotWithShape="1"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30300" h="508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 flipH="1">
            <a:off x="3429000" y="1143000"/>
            <a:ext cx="6858000" cy="4572000"/>
          </a:xfrm>
          <a:prstGeom prst="flowChartManualOperation">
            <a:avLst/>
          </a:prstGeom>
          <a:gradFill flip="none" rotWithShape="1"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30300" h="508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501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2285984" y="214290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chilly" dir="t"/>
            </a:scene3d>
            <a:sp3d extrusionH="95250">
              <a:bevelT w="38100" h="38100"/>
              <a:extrusionClr>
                <a:srgbClr val="753805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6600"/>
                </a:solidFill>
              </a:rPr>
              <a:t>Sobre el león y el áspid pisarás; </a:t>
            </a:r>
          </a:p>
          <a:p>
            <a:pPr algn="ctr"/>
            <a:r>
              <a:rPr lang="es-ES" sz="2000" b="1" dirty="0">
                <a:solidFill>
                  <a:srgbClr val="FF6600"/>
                </a:solidFill>
              </a:rPr>
              <a:t>Hollarás al cachorro del león y al dragón. </a:t>
            </a:r>
          </a:p>
          <a:p>
            <a:pPr algn="ctr"/>
            <a:endParaRPr lang="es-ES" sz="2000" b="1" dirty="0">
              <a:solidFill>
                <a:srgbClr val="FF6600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espectacular naturaleza.definitivo.jpg"/>
          <p:cNvPicPr>
            <a:picLocks noGrp="1" noChangeAspect="1"/>
          </p:cNvPicPr>
          <p:nvPr/>
        </p:nvPicPr>
        <p:blipFill>
          <a:blip r:embed="rId2" cstate="print">
            <a:duotone>
              <a:prstClr val="black"/>
              <a:srgbClr val="005BE2">
                <a:tint val="45000"/>
                <a:satMod val="400000"/>
              </a:srgbClr>
            </a:duotone>
            <a:lum contrast="40000"/>
          </a:blip>
          <a:srcRect l="37795" t="13123" r="22441" b="12598"/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24 Imagen" descr="espectacular naturaleza.definitivo.jpg"/>
          <p:cNvPicPr>
            <a:picLocks noGrp="1" noChangeAspect="1"/>
          </p:cNvPicPr>
          <p:nvPr/>
        </p:nvPicPr>
        <p:blipFill>
          <a:blip r:embed="rId2" cstate="print">
            <a:duotone>
              <a:prstClr val="black"/>
              <a:srgbClr val="005BE2">
                <a:tint val="45000"/>
                <a:satMod val="400000"/>
              </a:srgbClr>
            </a:duotone>
            <a:lum contrast="40000"/>
          </a:blip>
          <a:srcRect l="22835" t="13123" r="36220" b="12598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61024" t="8924" r="19685" b="5249"/>
          <a:stretch>
            <a:fillRect/>
          </a:stretch>
        </p:blipFill>
        <p:spPr>
          <a:xfrm>
            <a:off x="0" y="1142984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9" name="8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rcRect l="61024" t="8924" r="19685" b="5249"/>
          <a:stretch>
            <a:fillRect/>
          </a:stretch>
        </p:blipFill>
        <p:spPr>
          <a:xfrm>
            <a:off x="0" y="2285992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10" name="9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rcRect l="61024" t="8924" r="19685" b="5249"/>
          <a:stretch>
            <a:fillRect/>
          </a:stretch>
        </p:blipFill>
        <p:spPr>
          <a:xfrm>
            <a:off x="0" y="0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12" name="11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61024" t="8924" r="19685" b="5249"/>
          <a:stretch>
            <a:fillRect/>
          </a:stretch>
        </p:blipFill>
        <p:spPr>
          <a:xfrm>
            <a:off x="0" y="3429000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13" name="12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rcRect l="61024" t="8924" r="19685" b="5249"/>
          <a:stretch>
            <a:fillRect/>
          </a:stretch>
        </p:blipFill>
        <p:spPr>
          <a:xfrm flipH="1">
            <a:off x="4571992" y="0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 w="76200"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14" name="13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61024" t="8924" r="19685" b="5249"/>
          <a:stretch>
            <a:fillRect/>
          </a:stretch>
        </p:blipFill>
        <p:spPr>
          <a:xfrm flipH="1">
            <a:off x="4571992" y="1142984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15" name="14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rcRect l="61024" t="8924" r="19685" b="5249"/>
          <a:stretch>
            <a:fillRect/>
          </a:stretch>
        </p:blipFill>
        <p:spPr>
          <a:xfrm flipH="1">
            <a:off x="4571992" y="2285992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16" name="15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61024" t="8924" r="19685" b="5249"/>
          <a:stretch>
            <a:fillRect/>
          </a:stretch>
        </p:blipFill>
        <p:spPr>
          <a:xfrm flipH="1">
            <a:off x="4571992" y="3429000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0" name="19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61024" t="8924" r="19685" b="5249"/>
          <a:stretch>
            <a:fillRect/>
          </a:stretch>
        </p:blipFill>
        <p:spPr>
          <a:xfrm flipH="1">
            <a:off x="4571992" y="5693082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1" name="20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rcRect l="61024" t="8924" r="19685" b="5249"/>
          <a:stretch>
            <a:fillRect/>
          </a:stretch>
        </p:blipFill>
        <p:spPr>
          <a:xfrm flipV="1">
            <a:off x="4571992" y="4572008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2" name="21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rcRect l="61024" t="8924" r="19685" b="5249"/>
          <a:stretch>
            <a:fillRect/>
          </a:stretch>
        </p:blipFill>
        <p:spPr>
          <a:xfrm>
            <a:off x="0" y="4572008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3" name="22 Imagen" descr="conquista valores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61024" t="8924" r="19685" b="5249"/>
          <a:stretch>
            <a:fillRect/>
          </a:stretch>
        </p:blipFill>
        <p:spPr>
          <a:xfrm flipH="1" flipV="1">
            <a:off x="0" y="5693082"/>
            <a:ext cx="4572008" cy="1164918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7" name="26 Imagen" descr="Diapositiva1.JPG"/>
          <p:cNvPicPr>
            <a:picLocks noGrp="1" noChangeAspect="1"/>
          </p:cNvPicPr>
          <p:nvPr isPhoto="1"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312779" y="259293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sunrise" dir="t"/>
            </a:scene3d>
            <a:sp3d extrusionH="63500">
              <a:bevelT w="38100" h="38100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6600"/>
                </a:solidFill>
              </a:rPr>
              <a:t>Por cuanto en mí ha puesto su amor, yo también lo libraré;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6621">
                <a:tint val="45000"/>
                <a:satMod val="400000"/>
              </a:srgbClr>
            </a:duotone>
            <a:lum bright="-20000"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5400000">
            <a:off x="-1142999" y="1143001"/>
            <a:ext cx="6857998" cy="4572000"/>
          </a:xfrm>
          <a:prstGeom prst="flowChartManualOperation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6621">
                <a:tint val="45000"/>
                <a:satMod val="400000"/>
              </a:srgbClr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5400000">
            <a:off x="-500082" y="1571628"/>
            <a:ext cx="4714908" cy="3714744"/>
          </a:xfrm>
          <a:prstGeom prst="flowChartManualOperation">
            <a:avLst/>
          </a:prstGeom>
          <a:noFill/>
          <a:ln w="136525"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6621">
                <a:tint val="45000"/>
                <a:satMod val="400000"/>
              </a:srgbClr>
            </a:duotone>
            <a:lum bright="-20000"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16200000" flipH="1">
            <a:off x="3429001" y="1143001"/>
            <a:ext cx="6857998" cy="4572000"/>
          </a:xfrm>
          <a:prstGeom prst="flowChartManualOperation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6621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5400000">
            <a:off x="107141" y="2035975"/>
            <a:ext cx="2571768" cy="2786050"/>
          </a:xfrm>
          <a:prstGeom prst="flowChartManualOperation">
            <a:avLst/>
          </a:prstGeom>
          <a:noFill/>
          <a:ln w="136525"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6621">
                <a:tint val="45000"/>
                <a:satMod val="400000"/>
              </a:srgbClr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16200000" flipH="1">
            <a:off x="4929174" y="1500190"/>
            <a:ext cx="4714908" cy="3714744"/>
          </a:xfrm>
          <a:prstGeom prst="flowChartManualOperation">
            <a:avLst/>
          </a:prstGeom>
          <a:noFill/>
          <a:ln w="136525"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6621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41" t="17321" r="20471" b="16796"/>
          <a:stretch>
            <a:fillRect/>
          </a:stretch>
        </p:blipFill>
        <p:spPr bwMode="auto">
          <a:xfrm rot="16200000" flipH="1">
            <a:off x="6465091" y="1964537"/>
            <a:ext cx="2571768" cy="2786050"/>
          </a:xfrm>
          <a:prstGeom prst="flowChartManualOperation">
            <a:avLst/>
          </a:prstGeom>
          <a:noFill/>
          <a:ln w="136525">
            <a:noFill/>
          </a:ln>
          <a:effectLst/>
          <a:scene3d>
            <a:camera prst="orthographicFront"/>
            <a:lightRig rig="threePt" dir="t"/>
          </a:scene3d>
          <a:sp3d>
            <a:bevelT w="40005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 descr="Diapositiva3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rcRect b="1575"/>
          <a:stretch>
            <a:fillRect/>
          </a:stretch>
        </p:blipFill>
        <p:spPr>
          <a:xfrm>
            <a:off x="67" y="2"/>
            <a:ext cx="9144000" cy="685799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285984" y="0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glow" dir="t"/>
            </a:scene3d>
            <a:sp3d extrusionH="88900">
              <a:bevelT w="38100" h="38100"/>
              <a:extrusionClr>
                <a:srgbClr val="642F04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6600"/>
                </a:solidFill>
              </a:rPr>
              <a:t>Le pondré en alto, por cuanto ha conocido mi nombre.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rcRect l="29921" t="22572" r="30315" b="20997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Forma libre"/>
          <p:cNvSpPr/>
          <p:nvPr/>
        </p:nvSpPr>
        <p:spPr>
          <a:xfrm>
            <a:off x="-484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571517" y="0"/>
            <a:ext cx="4572483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4620602" y="1274089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4518102" y="5582618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6500826" y="0"/>
            <a:ext cx="264317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0"/>
            <a:ext cx="2643174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  <a:gd name="connsiteX0" fmla="*/ 966 w 9144966"/>
              <a:gd name="connsiteY0" fmla="*/ 0 h 6858000"/>
              <a:gd name="connsiteX1" fmla="*/ 9144966 w 9144966"/>
              <a:gd name="connsiteY1" fmla="*/ 0 h 6858000"/>
              <a:gd name="connsiteX2" fmla="*/ 9144966 w 9144966"/>
              <a:gd name="connsiteY2" fmla="*/ 6858000 h 6858000"/>
              <a:gd name="connsiteX3" fmla="*/ 966 w 9144966"/>
              <a:gd name="connsiteY3" fmla="*/ 6858000 h 6858000"/>
              <a:gd name="connsiteX4" fmla="*/ 966 w 91449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966" h="6858000">
                <a:moveTo>
                  <a:pt x="966" y="0"/>
                </a:moveTo>
                <a:cubicBezTo>
                  <a:pt x="3948480" y="501837"/>
                  <a:pt x="4545208" y="1220681"/>
                  <a:pt x="9144966" y="0"/>
                </a:cubicBezTo>
                <a:cubicBezTo>
                  <a:pt x="6191980" y="3197113"/>
                  <a:pt x="6785730" y="3845129"/>
                  <a:pt x="9144966" y="6858000"/>
                </a:cubicBezTo>
                <a:cubicBezTo>
                  <a:pt x="4545209" y="5587640"/>
                  <a:pt x="2819277" y="6520756"/>
                  <a:pt x="966" y="6858000"/>
                </a:cubicBezTo>
                <a:cubicBezTo>
                  <a:pt x="0" y="3409475"/>
                  <a:pt x="1110" y="3705607"/>
                  <a:pt x="966" y="0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75000"/>
                  <a:lumOff val="25000"/>
                </a:srgbClr>
              </a:gs>
              <a:gs pos="79000">
                <a:schemeClr val="accent2">
                  <a:lumMod val="75000"/>
                </a:schemeClr>
              </a:gs>
              <a:gs pos="58000">
                <a:srgbClr val="A64104"/>
              </a:gs>
              <a:gs pos="82000">
                <a:srgbClr val="FF7A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 w="0">
            <a:noFill/>
          </a:ln>
          <a:scene3d>
            <a:camera prst="orthographicFront"/>
            <a:lightRig rig="chilly" dir="t"/>
          </a:scene3d>
          <a:sp3d prstMaterial="matte">
            <a:bevelT w="7620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0066FF">
                      <a:lumMod val="83000"/>
                    </a:srgbClr>
                  </a:gs>
                  <a:gs pos="25000">
                    <a:srgbClr val="3FB1FF">
                      <a:lumMod val="56000"/>
                      <a:lumOff val="44000"/>
                    </a:srgbClr>
                  </a:gs>
                  <a:gs pos="50000">
                    <a:srgbClr val="0087E6"/>
                  </a:gs>
                  <a:gs pos="100000">
                    <a:srgbClr val="005CBF">
                      <a:lumMod val="12000"/>
                    </a:srgbClr>
                  </a:gs>
                </a:gsLst>
                <a:lin ang="5400000" scaled="0"/>
              </a:gradFill>
            </a:endParaRPr>
          </a:p>
        </p:txBody>
      </p:sp>
      <p:pic>
        <p:nvPicPr>
          <p:cNvPr id="9" name="8 Imagen" descr="Diapositiva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169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705986" y="476672"/>
            <a:ext cx="3712043" cy="40011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chilly" dir="t"/>
            </a:scene3d>
            <a:sp3d extrusionH="63500">
              <a:bevelT w="38100" h="38100"/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C000"/>
                </a:solidFill>
              </a:rPr>
              <a:t>Me invocará, y yo le responderé; </a:t>
            </a:r>
          </a:p>
        </p:txBody>
      </p:sp>
    </p:spTree>
    <p:extLst>
      <p:ext uri="{BB962C8B-B14F-4D97-AF65-F5344CB8AC3E}">
        <p14:creationId xmlns:p14="http://schemas.microsoft.com/office/powerpoint/2010/main" xmlns="" val="542757768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Onda"/>
          <p:cNvSpPr/>
          <p:nvPr/>
        </p:nvSpPr>
        <p:spPr>
          <a:xfrm>
            <a:off x="0" y="0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0" y="561442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7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72000" y="0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4623840" y="528650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16408" y="1098385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-9808" y="1698443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9288" y="2285992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>
            <a:off x="23696" y="3414641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-38456" y="4583235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23696" y="2837660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flipH="1">
            <a:off x="-4602" y="3993369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flipH="1">
            <a:off x="16408" y="5154430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>
            <a:off x="0" y="5759518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flipH="1">
            <a:off x="-38456" y="6329350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flipH="1">
            <a:off x="4637912" y="1090092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flipH="1">
            <a:off x="4641993" y="2252993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flipH="1">
            <a:off x="4623840" y="3414641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flipH="1">
            <a:off x="4588408" y="4572984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flipH="1">
            <a:off x="4641993" y="5741149"/>
            <a:ext cx="4572000" cy="528650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2000">
                <a:schemeClr val="accent6">
                  <a:lumMod val="31000"/>
                </a:schemeClr>
              </a:gs>
              <a:gs pos="45000">
                <a:srgbClr val="F8B049"/>
              </a:gs>
              <a:gs pos="99000">
                <a:srgbClr val="FFFF00">
                  <a:alpha val="91000"/>
                </a:srgbClr>
              </a:gs>
              <a:gs pos="27000">
                <a:srgbClr val="FA6500"/>
              </a:gs>
              <a:gs pos="68000">
                <a:srgbClr val="FA6500">
                  <a:lumMod val="98000"/>
                </a:srgbClr>
              </a:gs>
              <a:gs pos="89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>
            <a:off x="4637912" y="1652146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>
            <a:off x="4641993" y="2814642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>
            <a:off x="4628792" y="4002151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>
            <a:off x="4641993" y="5154430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>
            <a:off x="4546832" y="6321057"/>
            <a:ext cx="4572000" cy="536943"/>
          </a:xfrm>
          <a:prstGeom prst="wave">
            <a:avLst>
              <a:gd name="adj1" fmla="val 0"/>
              <a:gd name="adj2" fmla="val -10000"/>
            </a:avLst>
          </a:prstGeom>
          <a:gradFill>
            <a:gsLst>
              <a:gs pos="0">
                <a:srgbClr val="00CC00"/>
              </a:gs>
              <a:gs pos="50000">
                <a:srgbClr val="008000"/>
              </a:gs>
              <a:gs pos="83000">
                <a:srgbClr val="156B13">
                  <a:lumMod val="0"/>
                </a:srgbClr>
              </a:gs>
            </a:gsLst>
            <a:lin ang="5400000" scaled="0"/>
          </a:gradFill>
          <a:ln>
            <a:solidFill>
              <a:srgbClr val="00CC00"/>
            </a:solidFill>
          </a:ln>
          <a:scene3d>
            <a:camera prst="orthographicFront"/>
            <a:lightRig rig="threePt" dir="t"/>
          </a:scene3d>
          <a:sp3d>
            <a:bevelT w="2984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2" name="41 Imagen" descr="Diapositiva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96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756301" y="343984"/>
            <a:ext cx="3538662" cy="40011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flat" dir="t"/>
            </a:scene3d>
            <a:sp3d extrusionH="69850">
              <a:bevelT w="38100" h="38100"/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C000"/>
                </a:solidFill>
              </a:rPr>
              <a:t>Con él estaré yo en la angustia; </a:t>
            </a:r>
          </a:p>
        </p:txBody>
      </p:sp>
    </p:spTree>
    <p:extLst>
      <p:ext uri="{BB962C8B-B14F-4D97-AF65-F5344CB8AC3E}">
        <p14:creationId xmlns:p14="http://schemas.microsoft.com/office/powerpoint/2010/main" xmlns="" val="1589603764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 animBg="1"/>
      <p:bldP spid="12" grpId="0" animBg="1"/>
      <p:bldP spid="19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16200000" flipH="1">
            <a:off x="6154617" y="-1590082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5000">
                <a:srgbClr val="F8B049"/>
              </a:gs>
              <a:gs pos="22000">
                <a:srgbClr val="F8B049">
                  <a:lumMod val="77000"/>
                </a:srgbClr>
              </a:gs>
              <a:gs pos="68000">
                <a:srgbClr val="FFFF75"/>
              </a:gs>
              <a:gs pos="44000">
                <a:srgbClr val="FA6500">
                  <a:lumMod val="73000"/>
                  <a:lumOff val="27000"/>
                </a:srgbClr>
              </a:gs>
              <a:gs pos="0">
                <a:schemeClr val="accent6">
                  <a:lumMod val="53000"/>
                </a:scheme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5400000">
            <a:off x="1597150" y="-1597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 flip="none" rotWithShape="1">
            <a:gsLst>
              <a:gs pos="15000">
                <a:srgbClr val="F8B049"/>
              </a:gs>
              <a:gs pos="22000">
                <a:srgbClr val="F8B049">
                  <a:lumMod val="77000"/>
                </a:srgbClr>
              </a:gs>
              <a:gs pos="68000">
                <a:srgbClr val="FFFF75"/>
              </a:gs>
              <a:gs pos="44000">
                <a:srgbClr val="FA6500">
                  <a:lumMod val="73000"/>
                  <a:lumOff val="27000"/>
                </a:srgbClr>
              </a:gs>
              <a:gs pos="0">
                <a:schemeClr val="accent6">
                  <a:lumMod val="53000"/>
                </a:schemeClr>
              </a:gs>
              <a:gs pos="100000">
                <a:srgbClr val="F8B04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16200000" flipH="1">
            <a:off x="6169150" y="18877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5000">
                <a:srgbClr val="F8B049"/>
              </a:gs>
              <a:gs pos="22000">
                <a:srgbClr val="F8B049">
                  <a:lumMod val="77000"/>
                </a:srgbClr>
              </a:gs>
              <a:gs pos="68000">
                <a:srgbClr val="FFFF75"/>
              </a:gs>
              <a:gs pos="44000">
                <a:srgbClr val="FA6500">
                  <a:lumMod val="73000"/>
                  <a:lumOff val="27000"/>
                </a:srgbClr>
              </a:gs>
              <a:gs pos="0">
                <a:schemeClr val="accent6">
                  <a:lumMod val="53000"/>
                </a:scheme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16200000" flipH="1">
            <a:off x="6169150" y="197472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5000">
                <a:srgbClr val="F8B049"/>
              </a:gs>
              <a:gs pos="22000">
                <a:srgbClr val="F8B049">
                  <a:lumMod val="77000"/>
                </a:srgbClr>
              </a:gs>
              <a:gs pos="68000">
                <a:srgbClr val="FFFF75"/>
              </a:gs>
              <a:gs pos="44000">
                <a:srgbClr val="FA6500">
                  <a:lumMod val="73000"/>
                  <a:lumOff val="27000"/>
                </a:srgbClr>
              </a:gs>
              <a:gs pos="0">
                <a:schemeClr val="accent6">
                  <a:lumMod val="53000"/>
                </a:scheme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rot="16200000" flipH="1">
            <a:off x="6169150" y="3883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5000">
                <a:srgbClr val="F8B049"/>
              </a:gs>
              <a:gs pos="22000">
                <a:srgbClr val="F8B049">
                  <a:lumMod val="77000"/>
                </a:srgbClr>
              </a:gs>
              <a:gs pos="68000">
                <a:srgbClr val="FFFF75"/>
              </a:gs>
              <a:gs pos="44000">
                <a:srgbClr val="FA6500">
                  <a:lumMod val="73000"/>
                  <a:lumOff val="27000"/>
                </a:srgbClr>
              </a:gs>
              <a:gs pos="0">
                <a:schemeClr val="accent6">
                  <a:lumMod val="53000"/>
                </a:scheme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rot="5400000">
            <a:off x="1597150" y="18877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5000">
                <a:srgbClr val="F8B049"/>
              </a:gs>
              <a:gs pos="22000">
                <a:srgbClr val="F8B049">
                  <a:lumMod val="77000"/>
                </a:srgbClr>
              </a:gs>
              <a:gs pos="68000">
                <a:srgbClr val="FFFF75"/>
              </a:gs>
              <a:gs pos="44000">
                <a:srgbClr val="FA6500">
                  <a:lumMod val="73000"/>
                  <a:lumOff val="27000"/>
                </a:srgbClr>
              </a:gs>
              <a:gs pos="0">
                <a:schemeClr val="accent6">
                  <a:lumMod val="53000"/>
                </a:scheme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rot="5400000">
            <a:off x="1597150" y="1974726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5000">
                <a:srgbClr val="F8B049"/>
              </a:gs>
              <a:gs pos="22000">
                <a:srgbClr val="F8B049">
                  <a:lumMod val="77000"/>
                </a:srgbClr>
              </a:gs>
              <a:gs pos="68000">
                <a:srgbClr val="FFFF75"/>
              </a:gs>
              <a:gs pos="44000">
                <a:srgbClr val="FA6500">
                  <a:lumMod val="73000"/>
                  <a:lumOff val="27000"/>
                </a:srgbClr>
              </a:gs>
              <a:gs pos="0">
                <a:schemeClr val="accent6">
                  <a:lumMod val="53000"/>
                </a:scheme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5400000">
            <a:off x="1597150" y="3883150"/>
            <a:ext cx="1377700" cy="457200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>
            <a:gsLst>
              <a:gs pos="15000">
                <a:srgbClr val="F8B049"/>
              </a:gs>
              <a:gs pos="22000">
                <a:srgbClr val="F8B049">
                  <a:lumMod val="77000"/>
                </a:srgbClr>
              </a:gs>
              <a:gs pos="68000">
                <a:srgbClr val="FFFF75"/>
              </a:gs>
              <a:gs pos="44000">
                <a:srgbClr val="FA6500">
                  <a:lumMod val="73000"/>
                  <a:lumOff val="27000"/>
                </a:srgbClr>
              </a:gs>
              <a:gs pos="0">
                <a:schemeClr val="accent6">
                  <a:lumMod val="53000"/>
                </a:schemeClr>
              </a:gs>
              <a:gs pos="100000">
                <a:srgbClr val="F8B04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3143240" y="500042"/>
            <a:ext cx="2868029" cy="40011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flat" dir="t"/>
            </a:scene3d>
            <a:sp3d extrusionH="63500">
              <a:bevelT w="38100" h="38100"/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C000"/>
                </a:solidFill>
              </a:rPr>
              <a:t>Lo libraré y le glorificaré.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29921" t="22572" r="30315" b="20997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Arco de bloque"/>
          <p:cNvSpPr/>
          <p:nvPr/>
        </p:nvSpPr>
        <p:spPr>
          <a:xfrm rot="5400000" flipH="1">
            <a:off x="-3696939" y="-2161007"/>
            <a:ext cx="6858000" cy="11180015"/>
          </a:xfrm>
          <a:prstGeom prst="blockArc">
            <a:avLst>
              <a:gd name="adj1" fmla="val 10729495"/>
              <a:gd name="adj2" fmla="val 32731"/>
              <a:gd name="adj3" fmla="val 5438"/>
            </a:avLst>
          </a:prstGeom>
          <a:gradFill>
            <a:gsLst>
              <a:gs pos="0">
                <a:srgbClr val="FFB600"/>
              </a:gs>
              <a:gs pos="19000">
                <a:srgbClr val="FF7A00"/>
              </a:gs>
              <a:gs pos="70000">
                <a:srgbClr val="FF0300">
                  <a:lumMod val="72000"/>
                  <a:lumOff val="28000"/>
                </a:srgbClr>
              </a:gs>
              <a:gs pos="87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4191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 rot="16200000">
            <a:off x="5518562" y="-1660942"/>
            <a:ext cx="6858000" cy="10179884"/>
          </a:xfrm>
          <a:prstGeom prst="blockArc">
            <a:avLst>
              <a:gd name="adj1" fmla="val 10729495"/>
              <a:gd name="adj2" fmla="val 32731"/>
              <a:gd name="adj3" fmla="val 5438"/>
            </a:avLst>
          </a:prstGeom>
          <a:gradFill>
            <a:gsLst>
              <a:gs pos="0">
                <a:srgbClr val="FFB600"/>
              </a:gs>
              <a:gs pos="19000">
                <a:srgbClr val="FF7A00"/>
              </a:gs>
              <a:gs pos="70000">
                <a:srgbClr val="FF0300">
                  <a:lumMod val="72000"/>
                  <a:lumOff val="28000"/>
                </a:srgbClr>
              </a:gs>
              <a:gs pos="87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4191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16200000">
            <a:off x="6286536" y="-4000552"/>
            <a:ext cx="6858000" cy="14859104"/>
          </a:xfrm>
          <a:prstGeom prst="blockArc">
            <a:avLst>
              <a:gd name="adj1" fmla="val 10729495"/>
              <a:gd name="adj2" fmla="val 32731"/>
              <a:gd name="adj3" fmla="val 5438"/>
            </a:avLst>
          </a:prstGeom>
          <a:gradFill>
            <a:gsLst>
              <a:gs pos="0">
                <a:srgbClr val="FFB600"/>
              </a:gs>
              <a:gs pos="19000">
                <a:srgbClr val="FF7A00"/>
              </a:gs>
              <a:gs pos="70000">
                <a:srgbClr val="FF0300">
                  <a:lumMod val="72000"/>
                  <a:lumOff val="28000"/>
                </a:srgbClr>
              </a:gs>
              <a:gs pos="87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4318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5400000" flipH="1">
            <a:off x="-4071974" y="-4071990"/>
            <a:ext cx="6858000" cy="15001980"/>
          </a:xfrm>
          <a:prstGeom prst="blockArc">
            <a:avLst>
              <a:gd name="adj1" fmla="val 10729495"/>
              <a:gd name="adj2" fmla="val 32731"/>
              <a:gd name="adj3" fmla="val 5438"/>
            </a:avLst>
          </a:prstGeom>
          <a:gradFill>
            <a:gsLst>
              <a:gs pos="0">
                <a:srgbClr val="FFB600"/>
              </a:gs>
              <a:gs pos="19000">
                <a:srgbClr val="FF7A00"/>
              </a:gs>
              <a:gs pos="70000">
                <a:srgbClr val="FF0300">
                  <a:lumMod val="72000"/>
                  <a:lumOff val="28000"/>
                </a:srgbClr>
              </a:gs>
              <a:gs pos="87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4191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8" name="17 Imagen" descr="Diapositiva1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3143240" y="500042"/>
            <a:ext cx="2768065" cy="40011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morning" dir="t"/>
            </a:scene3d>
            <a:sp3d extrusionH="114300">
              <a:bevelT w="38100" h="38100" prst="angle"/>
              <a:extrusionClr>
                <a:schemeClr val="accent6">
                  <a:lumMod val="50000"/>
                </a:schemeClr>
              </a:extrusionClr>
            </a:sp3d>
          </a:bodyPr>
          <a:lstStyle/>
          <a:p>
            <a:pPr algn="ctr"/>
            <a:r>
              <a:rPr lang="es-ES" sz="2000" b="1" dirty="0">
                <a:solidFill>
                  <a:srgbClr val="FF9933"/>
                </a:solidFill>
              </a:rPr>
              <a:t>Lo saciaré de larga vida,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3" grpId="0" animBg="1"/>
      <p:bldP spid="14" grpId="0" animBg="1"/>
      <p:bldP spid="16" grpId="0" animBg="1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3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358152" y="620688"/>
            <a:ext cx="6473054" cy="769441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chilly" dir="t"/>
            </a:scene3d>
            <a:sp3d extrusionH="222250">
              <a:bevelT w="38100" h="38100"/>
              <a:extrusionClr>
                <a:schemeClr val="tx1"/>
              </a:extrusionClr>
              <a:contourClr>
                <a:srgbClr val="9933FF"/>
              </a:contourClr>
            </a:sp3d>
          </a:bodyPr>
          <a:lstStyle/>
          <a:p>
            <a:pPr algn="ctr"/>
            <a:r>
              <a:rPr lang="es-ES" sz="4400" b="1" i="1" dirty="0">
                <a:solidFill>
                  <a:srgbClr val="FF99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Y le mostraré mi salvación</a:t>
            </a:r>
            <a:r>
              <a:rPr lang="es-ES" sz="4400" b="1" i="1" dirty="0">
                <a:solidFill>
                  <a:srgbClr val="FF99FF"/>
                </a:solidFill>
                <a:effectLst>
                  <a:glow rad="101600">
                    <a:schemeClr val="accent4">
                      <a:lumMod val="50000"/>
                      <a:alpha val="60000"/>
                    </a:schemeClr>
                  </a:glow>
                </a:effectLst>
              </a:rPr>
              <a:t>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7C80">
                <a:tint val="45000"/>
                <a:satMod val="400000"/>
              </a:srgbClr>
            </a:duotone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7518970" cy="6956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7C80">
                <a:tint val="45000"/>
                <a:satMod val="400000"/>
              </a:srgbClr>
            </a:duotone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480" y="0"/>
            <a:ext cx="7429520" cy="695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16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 b="15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3174" y="1571612"/>
            <a:ext cx="4054487" cy="1357322"/>
          </a:xfrm>
          <a:prstGeom prst="rect">
            <a:avLst/>
          </a:prstGeom>
          <a:noFill/>
          <a:ln>
            <a:noFill/>
          </a:ln>
          <a:effectLst>
            <a:outerShdw blurRad="533400" dist="50800" dir="5400000" sx="105000" sy="105000" algn="ctr" rotWithShape="0">
              <a:srgbClr val="FF9933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40157" t="40945" r="41339" b="40945"/>
          <a:stretch>
            <a:fillRect/>
          </a:stretch>
        </p:blipFill>
        <p:spPr>
          <a:xfrm>
            <a:off x="7715272" y="6429396"/>
            <a:ext cx="1285884" cy="27997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5272" y="6429396"/>
            <a:ext cx="1219882" cy="285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2304</TotalTime>
  <Words>372</Words>
  <Application>Microsoft Office PowerPoint</Application>
  <PresentationFormat>Presentación en pantalla (4:3)</PresentationFormat>
  <Paragraphs>76</Paragraphs>
  <Slides>27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 y Roberto</dc:creator>
  <cp:lastModifiedBy>Paloma</cp:lastModifiedBy>
  <cp:revision>228</cp:revision>
  <dcterms:created xsi:type="dcterms:W3CDTF">2013-04-19T22:55:41Z</dcterms:created>
  <dcterms:modified xsi:type="dcterms:W3CDTF">2013-10-02T21:23:41Z</dcterms:modified>
</cp:coreProperties>
</file>