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3" r:id="rId2"/>
    <p:sldId id="260" r:id="rId3"/>
    <p:sldId id="257" r:id="rId4"/>
    <p:sldId id="259" r:id="rId5"/>
    <p:sldId id="269" r:id="rId6"/>
    <p:sldId id="261" r:id="rId7"/>
    <p:sldId id="271" r:id="rId8"/>
    <p:sldId id="270" r:id="rId9"/>
    <p:sldId id="268" r:id="rId10"/>
    <p:sldId id="267" r:id="rId11"/>
    <p:sldId id="274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TiSACfc+42VI6MBFiBr4A" hashData="VpuJlQ8FbS/6Lu2q8aOtBDfPE+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</p:showPr>
  <p:clrMru>
    <a:srgbClr val="FF33CC"/>
    <a:srgbClr val="FF99FF"/>
    <a:srgbClr val="FF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2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6266F0-EF52-4550-85B6-7C4CF7768AF8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4BC941-72ED-4A29-9344-9683D83F18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4BC941-72ED-4A29-9344-9683D83F1847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3CE7-87DE-4C37-BDA4-3AC2D2EA5955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A85D-6365-4085-9B61-F94FAAFDE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3CE7-87DE-4C37-BDA4-3AC2D2EA5955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A85D-6365-4085-9B61-F94FAAFDE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3CE7-87DE-4C37-BDA4-3AC2D2EA5955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A85D-6365-4085-9B61-F94FAAFDE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3CE7-87DE-4C37-BDA4-3AC2D2EA5955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A85D-6365-4085-9B61-F94FAAFDE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3CE7-87DE-4C37-BDA4-3AC2D2EA5955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A85D-6365-4085-9B61-F94FAAFDE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3CE7-87DE-4C37-BDA4-3AC2D2EA5955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A85D-6365-4085-9B61-F94FAAFDE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3CE7-87DE-4C37-BDA4-3AC2D2EA5955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A85D-6365-4085-9B61-F94FAAFDE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3CE7-87DE-4C37-BDA4-3AC2D2EA5955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A85D-6365-4085-9B61-F94FAAFDE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3CE7-87DE-4C37-BDA4-3AC2D2EA5955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A85D-6365-4085-9B61-F94FAAFDE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3CE7-87DE-4C37-BDA4-3AC2D2EA5955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A85D-6365-4085-9B61-F94FAAFDE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B3CE7-87DE-4C37-BDA4-3AC2D2EA5955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FEA85D-6365-4085-9B61-F94FAAFDE14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B3CE7-87DE-4C37-BDA4-3AC2D2EA5955}" type="datetimeFigureOut">
              <a:rPr lang="es-ES" smtClean="0"/>
              <a:pPr/>
              <a:t>30/11/2013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FEA85D-6365-4085-9B61-F94FAAFDE14E}" type="slidenum">
              <a:rPr lang="es-ES" smtClean="0"/>
              <a:pPr/>
              <a:t>‹Nº›</a:t>
            </a:fld>
            <a:endParaRPr lang="es-ES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oldedCorner">
            <a:avLst>
              <a:gd name="adj" fmla="val 50000"/>
            </a:avLst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 userDrawn="1"/>
        </p:nvSpPr>
        <p:spPr>
          <a:xfrm>
            <a:off x="214282" y="6143644"/>
            <a:ext cx="14287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Helen</a:t>
            </a:r>
            <a:endParaRPr lang="es-ES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edg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21.gif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29.gif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8" descr="http://s1.postimage.org/1mxtjsle0/GINATUBE_FEMME_754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0"/>
            <a:ext cx="3895703" cy="3147138"/>
          </a:xfrm>
          <a:prstGeom prst="rect">
            <a:avLst/>
          </a:prstGeom>
          <a:noFill/>
        </p:spPr>
      </p:pic>
      <p:pic>
        <p:nvPicPr>
          <p:cNvPr id="5" name="Picture 6" descr="http://fotos.infojardin.com/sube/images/bwy1212431611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05655" y="285728"/>
            <a:ext cx="2038345" cy="245447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subirimagen.infojardin.com/sube-fotos/images/bwy1311502034c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86115" y="428604"/>
            <a:ext cx="3786215" cy="469771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9" descr="http://fotos.infojardin.com/sube/images/opt1212487611l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14282" y="4209022"/>
            <a:ext cx="2214546" cy="264897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i34.tinypic.com/6icrhk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7072330" y="4572008"/>
            <a:ext cx="1400156" cy="1964108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9" name="8 Rectángulo"/>
          <p:cNvSpPr/>
          <p:nvPr/>
        </p:nvSpPr>
        <p:spPr>
          <a:xfrm>
            <a:off x="2571736" y="4071942"/>
            <a:ext cx="349255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es-ES" sz="54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MAÑANA</a:t>
            </a:r>
          </a:p>
          <a:p>
            <a:pPr algn="ctr"/>
            <a:r>
              <a:rPr lang="es-ES" sz="54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SERA UN </a:t>
            </a:r>
          </a:p>
          <a:p>
            <a:pPr algn="ctr"/>
            <a:r>
              <a:rPr lang="es-ES" sz="5400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NUEVO DÍA</a:t>
            </a:r>
            <a:endParaRPr lang="es-ES" sz="5400" b="1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072198" y="6286520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AUTOMATICO</a:t>
            </a:r>
            <a:endParaRPr lang="es-ES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143504" y="2786058"/>
            <a:ext cx="2437075" cy="142873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285720" y="6215082"/>
            <a:ext cx="259558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400" b="1" cap="none" spc="0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Ppsx creado por Helen</a:t>
            </a:r>
            <a:endParaRPr lang="es-ES" sz="2400" b="1" cap="none" spc="0" dirty="0">
              <a:ln>
                <a:solidFill>
                  <a:sysClr val="windowText" lastClr="000000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3" name="Picture 2" descr="http://subirimagen.infojardin.com/sube-fotos/images/bwy1311502034c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ransition spd="med" advTm="12000">
    <p:wedge/>
    <p:sndAc>
      <p:stSnd loop="1">
        <p:snd r:embed="rId3" name="05 The Voyag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9" descr="http://i39.tinypic.com/vg0c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1071546"/>
            <a:ext cx="3171822" cy="422909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959299" y="5286388"/>
            <a:ext cx="21847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 veces 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no nos sentimos </a:t>
            </a:r>
          </a:p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</a:t>
            </a:r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omo </a:t>
            </a:r>
            <a:r>
              <a:rPr lang="es-ES" sz="20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quisieramos</a:t>
            </a:r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sentirnos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6" name="Picture 4" descr="http://subirimagen.infojardin.com/sube-fotos/images/rgh1311502849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2071670" cy="26654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i34.tinypic.com/2rrvuj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4311180"/>
            <a:ext cx="3128950" cy="2546820"/>
          </a:xfrm>
          <a:prstGeom prst="rect">
            <a:avLst/>
          </a:prstGeom>
          <a:noFill/>
        </p:spPr>
      </p:pic>
      <p:pic>
        <p:nvPicPr>
          <p:cNvPr id="8" name="Picture 8" descr="http://img221.imageshack.us/img221/3888/1219546oyy9sw8ohl47319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579121">
            <a:off x="6577954" y="-197209"/>
            <a:ext cx="2571736" cy="335320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19" descr="http://i39.tinypic.com/vg0c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ffectLst/>
        </p:spPr>
      </p:pic>
      <p:pic>
        <p:nvPicPr>
          <p:cNvPr id="10" name="Picture 19" descr="http://i39.tinypic.com/vg0c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4572000" cy="6857999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 spd="med" advTm="2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2" descr="http://i43.tinypic.com/1j7wa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95008" y="1500174"/>
            <a:ext cx="3020066" cy="353195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Esquina doblada"/>
          <p:cNvSpPr/>
          <p:nvPr/>
        </p:nvSpPr>
        <p:spPr bwMode="auto">
          <a:xfrm>
            <a:off x="4643438" y="5143512"/>
            <a:ext cx="3643338" cy="785818"/>
          </a:xfrm>
          <a:prstGeom prst="foldedCorner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aby Kruffy" pitchFamily="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429520" y="5357826"/>
            <a:ext cx="17144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 veces</a:t>
            </a:r>
          </a:p>
          <a:p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logramos</a:t>
            </a:r>
          </a:p>
          <a:p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lo que </a:t>
            </a:r>
            <a:r>
              <a:rPr lang="es-E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quisieramos</a:t>
            </a:r>
            <a:r>
              <a:rPr lang="es-E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lograr</a:t>
            </a:r>
          </a:p>
          <a:p>
            <a:endParaRPr lang="es-ES" dirty="0"/>
          </a:p>
        </p:txBody>
      </p:sp>
      <p:pic>
        <p:nvPicPr>
          <p:cNvPr id="7" name="Picture 2" descr="http://subirimagen.infojardin.com/sube-fotos/images/cqs1311502599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143140" cy="256162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67116" y="0"/>
            <a:ext cx="2441859" cy="285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9" name="Picture 4" descr="http://i34.tinypic.com/2rrvuj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0" y="4311180"/>
            <a:ext cx="3128950" cy="2546820"/>
          </a:xfrm>
          <a:prstGeom prst="rect">
            <a:avLst/>
          </a:prstGeom>
          <a:noFill/>
        </p:spPr>
      </p:pic>
      <p:pic>
        <p:nvPicPr>
          <p:cNvPr id="10" name="Picture 22" descr="http://i43.tinypic.com/1j7wa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 spd="med" advTm="1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1" descr="http://i41.tinypic.com/uyfp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500042"/>
            <a:ext cx="3643338" cy="492922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i34.tinypic.com/2rrvuj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285784" y="4311180"/>
            <a:ext cx="3128950" cy="2546820"/>
          </a:xfrm>
          <a:prstGeom prst="rect">
            <a:avLst/>
          </a:prstGeom>
          <a:noFill/>
        </p:spPr>
      </p:pic>
      <p:pic>
        <p:nvPicPr>
          <p:cNvPr id="7" name="Picture 21" descr="http://i41.tinypic.com/uyfp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786446" y="357166"/>
            <a:ext cx="2928958" cy="396270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143768" y="5226784"/>
            <a:ext cx="2534895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 veces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las  cosas 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suceden</a:t>
            </a:r>
          </a:p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no tienen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sentido  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9" name="Picture 21" descr="http://i41.tinypic.com/uyfp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2928958" cy="396270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" name="Picture 21" descr="http://i41.tinypic.com/uyfp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 spd="med" advTm="1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://i28.tinypic.com/14xl93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928670"/>
            <a:ext cx="3000396" cy="400052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i34.tinypic.com/2rrvujl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285784" y="4311180"/>
            <a:ext cx="3128950" cy="2546820"/>
          </a:xfrm>
          <a:prstGeom prst="rect">
            <a:avLst/>
          </a:prstGeom>
          <a:noFill/>
        </p:spPr>
      </p:pic>
      <p:pic>
        <p:nvPicPr>
          <p:cNvPr id="6" name="Picture 18" descr="http://i41.tinypic.com/29ws2v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9963" y="0"/>
            <a:ext cx="1924037" cy="244260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7000464" y="4919008"/>
            <a:ext cx="218373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 A veces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   la vida</a:t>
            </a: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</a:p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   nos lleva</a:t>
            </a:r>
          </a:p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 por caminos </a:t>
            </a:r>
          </a:p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q</a:t>
            </a:r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ue </a:t>
            </a:r>
            <a:r>
              <a:rPr lang="es-ES" sz="20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estan</a:t>
            </a:r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fuera 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de nuestro control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8" name="Picture 2" descr="http://fotos.infojardin.com/subiendo/images/bwy1222215881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57222" y="0"/>
            <a:ext cx="3842600" cy="314324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8" descr="http://i28.tinypic.com/14xl93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4381498" cy="6858000"/>
          </a:xfrm>
          <a:prstGeom prst="rect">
            <a:avLst/>
          </a:prstGeom>
          <a:noFill/>
          <a:effectLst/>
        </p:spPr>
      </p:pic>
      <p:pic>
        <p:nvPicPr>
          <p:cNvPr id="11" name="Picture 8" descr="http://i28.tinypic.com/14xl93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286248" y="0"/>
            <a:ext cx="4857752" cy="6858000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 spd="med" advTm="1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0"/>
            <a:ext cx="3594111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4" descr="http://i34.tinypic.com/2rrvuj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85784" y="4311180"/>
            <a:ext cx="3128950" cy="2546820"/>
          </a:xfrm>
          <a:prstGeom prst="rect">
            <a:avLst/>
          </a:prstGeom>
          <a:noFill/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0"/>
            <a:ext cx="3929090" cy="4926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786710" y="5072074"/>
            <a:ext cx="1357290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Quiero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que sepas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que estoy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a tu lado 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 todo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285784" y="0"/>
            <a:ext cx="3057659" cy="4071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0"/>
            <a:ext cx="3929090" cy="5885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285784" y="0"/>
            <a:ext cx="3111302" cy="414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0"/>
            <a:ext cx="3428992" cy="4429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6946" y="152400"/>
            <a:ext cx="3929090" cy="5885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2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30.tinypic.com/2rpekn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571480"/>
            <a:ext cx="3490912" cy="560039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286480" y="4303455"/>
            <a:ext cx="285752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               En estos</a:t>
            </a:r>
          </a:p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              momentos            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     es cuando 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     necesitamos</a:t>
            </a:r>
          </a:p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a alguien que nos entienda </a:t>
            </a:r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 silencio 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y este presente</a:t>
            </a:r>
          </a:p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con su apoyo.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6" name="Picture 4" descr="http://i30.tinypic.com/2rpekn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500042"/>
            <a:ext cx="2294547" cy="368109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i34.tinypic.com/2rrvuj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85784" y="4311180"/>
            <a:ext cx="3128950" cy="2546820"/>
          </a:xfrm>
          <a:prstGeom prst="rect">
            <a:avLst/>
          </a:prstGeom>
          <a:noFill/>
        </p:spPr>
      </p:pic>
      <p:pic>
        <p:nvPicPr>
          <p:cNvPr id="10" name="Picture 16" descr="http://img20.imageshack.us/img20/580/10hq3w2370443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071670" cy="248669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http://i30.tinypic.com/2rpekn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98698" y="1428736"/>
            <a:ext cx="2511259" cy="402875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Picture 16" descr="http://img20.imageshack.us/img20/580/10hq3w2370443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7072330" y="0"/>
            <a:ext cx="2071670" cy="248669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16" descr="http://img20.imageshack.us/img20/580/10hq3w2370443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effectLst/>
        </p:spPr>
      </p:pic>
    </p:spTree>
    <p:custDataLst>
      <p:tags r:id="rId1"/>
    </p:custDataLst>
  </p:cSld>
  <p:clrMapOvr>
    <a:masterClrMapping/>
  </p:clrMapOvr>
  <p:transition spd="med" advTm="2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600"/>
                            </p:stCondLst>
                            <p:childTnLst>
                              <p:par>
                                <p:cTn id="16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33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7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8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41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33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3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54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57" dur="10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7389802" y="5226784"/>
            <a:ext cx="1768561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Y recuerdes 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que aunque</a:t>
            </a:r>
          </a:p>
          <a:p>
            <a:pPr algn="ctr"/>
            <a:r>
              <a:rPr lang="es-ES" sz="2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las cosas </a:t>
            </a:r>
          </a:p>
          <a:p>
            <a:pPr algn="ctr"/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pueden ser </a:t>
            </a:r>
          </a:p>
          <a:p>
            <a:pPr algn="ctr"/>
            <a:r>
              <a:rPr lang="es-ES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dificiles</a:t>
            </a:r>
            <a:r>
              <a:rPr lang="es-ES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hoy…..</a:t>
            </a:r>
            <a:endParaRPr lang="es-ES" sz="2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6" name="Picture 2" descr="http://lh5.ggpht.com/_IjzyagQUJRE/TQcM2v3v3nI/AAAAAAAALIg/uJZR33a7fU0/Hadalu_rostrodehadas1003%5B8%5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0"/>
            <a:ext cx="5143536" cy="635795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7" descr="http://fotos.infojardin.com/sube/images/bfi1212431640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-285776"/>
            <a:ext cx="2958519" cy="292893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i34.tinypic.com/2rrvujl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-285784" y="4311180"/>
            <a:ext cx="3128950" cy="2546820"/>
          </a:xfrm>
          <a:prstGeom prst="rect">
            <a:avLst/>
          </a:prstGeom>
          <a:noFill/>
        </p:spPr>
      </p:pic>
      <p:pic>
        <p:nvPicPr>
          <p:cNvPr id="3" name="Picture 2" descr="http://s4.postimage.org/oygi3nwi/ytjty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-285784" y="0"/>
            <a:ext cx="2786082" cy="249058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2" descr="http://lh5.ggpht.com/_IjzyagQUJRE/TQcM2v3v3nI/AAAAAAAALIg/uJZR33a7fU0/Hadalu_rostrodehadas1003%5B8%5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7000900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 spd="med" advTm="2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925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1925" decel="100000"/>
                                        <p:tgtEl>
                                          <p:spTgt spid="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2" dur="192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" dur="192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92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92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6710577" y="5643578"/>
            <a:ext cx="243342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“ mañana será</a:t>
            </a:r>
          </a:p>
          <a:p>
            <a:pPr algn="ctr"/>
            <a:r>
              <a:rPr lang="es-ES" sz="28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un nuevo día “</a:t>
            </a:r>
            <a:endParaRPr lang="es-ES" sz="28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7" name="Picture 4" descr="http://i34.tinypic.com/2rrvujl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-285784" y="4311180"/>
            <a:ext cx="3128950" cy="2546820"/>
          </a:xfrm>
          <a:prstGeom prst="rect">
            <a:avLst/>
          </a:prstGeom>
          <a:noFill/>
        </p:spPr>
      </p:pic>
      <p:pic>
        <p:nvPicPr>
          <p:cNvPr id="10" name="Picture 8" descr="http://fotos.infojardin.com/subiendo/images/bwy1222216041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1285860"/>
            <a:ext cx="4582372" cy="514353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1" name="Picture 2" descr="http://fotos.infojardin.com/subiendo/images/bwy1222215881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14346" y="357166"/>
            <a:ext cx="2976642" cy="243489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8" descr="http://fotos.infojardin.com/subiendo/images/bwy1222216041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143504" y="1000108"/>
            <a:ext cx="3357586" cy="340235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8" descr="http://fotos.infojardin.com/subiendo/images/bwy1222216041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69266" y="0"/>
            <a:ext cx="2274734" cy="230506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Picture 2" descr="http://fotos.infojardin.com/subiendo/images/bwy1222215881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43240" y="0"/>
            <a:ext cx="2039768" cy="166853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4" name="Picture 8" descr="http://fotos.infojardin.com/subiendo/images/bwy1222216041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5" cy="7429504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 spd="med" advTm="18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10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0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9" dur="2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0" dur="2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1" dur="2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5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155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115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1155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img198.imageshack.us/img198/5889/1956415hjlynd11cc02303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7929618" cy="62865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19" descr="http://i28.tinypic.com/30aqqf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4572008"/>
            <a:ext cx="3079082" cy="2514281"/>
          </a:xfrm>
          <a:prstGeom prst="rect">
            <a:avLst/>
          </a:prstGeom>
          <a:noFill/>
        </p:spPr>
      </p:pic>
      <p:pic>
        <p:nvPicPr>
          <p:cNvPr id="9" name="Picture 19" descr="http://i28.tinypic.com/30aqqf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285784" y="4857760"/>
            <a:ext cx="2659552" cy="2171707"/>
          </a:xfrm>
          <a:prstGeom prst="rect">
            <a:avLst/>
          </a:prstGeom>
          <a:noFill/>
        </p:spPr>
      </p:pic>
      <p:pic>
        <p:nvPicPr>
          <p:cNvPr id="6" name="Picture 4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1903502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" name="Picture 4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40498" y="0"/>
            <a:ext cx="1903502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1" name="Picture 4" descr="http://www.pekegifs.com/gifsanimados/nombresanimados/h/helen01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4929198"/>
            <a:ext cx="2528689" cy="1143008"/>
          </a:xfrm>
          <a:prstGeom prst="rect">
            <a:avLst/>
          </a:prstGeom>
          <a:noFill/>
        </p:spPr>
      </p:pic>
      <p:pic>
        <p:nvPicPr>
          <p:cNvPr id="13" name="Picture 8" descr="http://s1.postimage.org/1mxtjsle0/GINATUBE_FEMME_754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2857496"/>
            <a:ext cx="2692398" cy="2090945"/>
          </a:xfrm>
          <a:prstGeom prst="rect">
            <a:avLst/>
          </a:prstGeom>
          <a:noFill/>
        </p:spPr>
      </p:pic>
      <p:pic>
        <p:nvPicPr>
          <p:cNvPr id="14" name="Picture 8" descr="http://s1.postimage.org/1mxtjsle0/GINATUBE_FEMME_754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43636" y="2643182"/>
            <a:ext cx="2692398" cy="2090945"/>
          </a:xfrm>
          <a:prstGeom prst="rect">
            <a:avLst/>
          </a:prstGeom>
          <a:noFill/>
        </p:spPr>
      </p:pic>
      <p:pic>
        <p:nvPicPr>
          <p:cNvPr id="12" name="Picture 49"/>
          <p:cNvPicPr>
            <a:picLocks noChangeAspect="1" noChangeArrowheads="1"/>
          </p:cNvPicPr>
          <p:nvPr/>
        </p:nvPicPr>
        <p:blipFill>
          <a:blip r:embed="rId4" cstate="print"/>
          <a:srcRect t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29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11000">
    <p:wedg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477</TotalTime>
  <Words>172</Words>
  <Application>Microsoft Office PowerPoint</Application>
  <PresentationFormat>Presentación en pantalla (4:3)</PresentationFormat>
  <Paragraphs>71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Mañana será un nuevo día</dc:title>
  <dc:creator>Helen-Bruji</dc:creator>
  <cp:lastModifiedBy>Eleni</cp:lastModifiedBy>
  <cp:revision>53</cp:revision>
  <dcterms:created xsi:type="dcterms:W3CDTF">2011-09-21T21:07:01Z</dcterms:created>
  <dcterms:modified xsi:type="dcterms:W3CDTF">2013-11-30T17:48:03Z</dcterms:modified>
  <cp:category>Reflexion</cp:category>
  <cp:contentStatus>Final</cp:contentStatus>
</cp:coreProperties>
</file>