
<file path=[Content_Types].xml><?xml version="1.0" encoding="utf-8"?>
<Types xmlns="http://schemas.openxmlformats.org/package/2006/content-types">
  <Default Extension="mp3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5"/>
  </p:notesMasterIdLst>
  <p:sldIdLst>
    <p:sldId id="380" r:id="rId3"/>
    <p:sldId id="381" r:id="rId4"/>
    <p:sldId id="382" r:id="rId5"/>
    <p:sldId id="383" r:id="rId6"/>
    <p:sldId id="388" r:id="rId7"/>
    <p:sldId id="389" r:id="rId8"/>
    <p:sldId id="390" r:id="rId9"/>
    <p:sldId id="391" r:id="rId10"/>
    <p:sldId id="392" r:id="rId11"/>
    <p:sldId id="393" r:id="rId12"/>
    <p:sldId id="394" r:id="rId13"/>
    <p:sldId id="395" r:id="rId14"/>
  </p:sldIdLst>
  <p:sldSz cx="9144000" cy="5143500" type="screen16x9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ig0hREENoq6P2uNotlrhpQ==" hashData="HygVFYckk9WdsUAgRY8UNlTr/j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CC"/>
    <a:srgbClr val="FFD961"/>
    <a:srgbClr val="FFCD2F"/>
    <a:srgbClr val="FFC78F"/>
    <a:srgbClr val="9999FF"/>
    <a:srgbClr val="CC99FF"/>
    <a:srgbClr val="9966FF"/>
    <a:srgbClr val="9A9ABC"/>
    <a:srgbClr val="9898BA"/>
    <a:srgbClr val="6666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103" autoAdjust="0"/>
    <p:restoredTop sz="94660"/>
  </p:normalViewPr>
  <p:slideViewPr>
    <p:cSldViewPr>
      <p:cViewPr varScale="1">
        <p:scale>
          <a:sx n="70" d="100"/>
          <a:sy n="70" d="100"/>
        </p:scale>
        <p:origin x="-108" y="-558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756"/>
    </p:cViewPr>
  </p:sorterViewPr>
  <p:gridSpacing cx="72010" cy="7201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D6E4B0-7E68-4060-BA97-C53B3C8C92FF}" type="datetimeFigureOut">
              <a:rPr lang="es-CO" smtClean="0"/>
              <a:t>16/03/2015</a:t>
            </a:fld>
            <a:endParaRPr lang="es-CO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O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FAB547-CD5D-47F8-B302-D2879222E2D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4140963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2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4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6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8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10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CBFA00-8A59-4A03-ADE8-3AC59A9970ED}" type="datetimeFigureOut">
              <a:rPr lang="es-ES"/>
              <a:pPr>
                <a:defRPr/>
              </a:pPr>
              <a:t>16/03/2015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FA7AD2-9706-4EB5-A5C6-8D28C68FE8C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086150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8A2F4E-4C4B-4370-B368-8292A59C85EE}" type="datetimeFigureOut">
              <a:rPr lang="es-ES"/>
              <a:pPr>
                <a:defRPr/>
              </a:pPr>
              <a:t>16/03/2015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A38952-8FB5-4CF7-A589-9E2A8E0B309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845825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19EF15-CEBB-456E-91E5-B64C6243AA25}" type="datetimeFigureOut">
              <a:rPr lang="es-ES"/>
              <a:pPr>
                <a:defRPr/>
              </a:pPr>
              <a:t>16/03/2015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C5ACE2-46D3-45CB-84E3-8D7C6B95A3A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578667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2F485A-ADAB-4CDE-A9C2-044A895BA4A8}" type="datetimeFigureOut">
              <a:rPr lang="es-ES"/>
              <a:pPr>
                <a:defRPr/>
              </a:pPr>
              <a:t>16/03/2015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8BFFD1-D388-439A-A83E-91A6FEF2B9C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166924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A7C32B-01A0-4AF5-A33F-3338F4A88963}" type="datetimeFigureOut">
              <a:rPr lang="es-ES"/>
              <a:pPr>
                <a:defRPr/>
              </a:pPr>
              <a:t>16/03/2015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A0A30A-2059-4B02-96A5-57AC574EC45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460955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116556-6E9A-4A2C-A942-2ABF2CB252B7}" type="datetimeFigureOut">
              <a:rPr lang="es-ES"/>
              <a:pPr>
                <a:defRPr/>
              </a:pPr>
              <a:t>16/03/2015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127B03-0659-42C5-8E3B-30B7CDA40C5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068628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40AEB2-90FF-4CE7-A536-159F6C1085BF}" type="datetimeFigureOut">
              <a:rPr lang="es-ES"/>
              <a:pPr>
                <a:defRPr/>
              </a:pPr>
              <a:t>16/03/2015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768790-4295-4575-BFE9-C2CE957B6ED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462996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B7ED76-1AE7-4148-A28A-6F1558C7E200}" type="datetimeFigureOut">
              <a:rPr lang="es-ES"/>
              <a:pPr>
                <a:defRPr/>
              </a:pPr>
              <a:t>16/03/2015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80F65F-49AF-414C-B8B9-4380E94FDCE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541694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E4B085-B577-44B4-8BB9-BD1E78EF898A}" type="datetimeFigureOut">
              <a:rPr lang="es-ES"/>
              <a:pPr>
                <a:defRPr/>
              </a:pPr>
              <a:t>16/03/2015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019407-73D2-4E73-9674-F11D463EEA6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464099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E51D33-5820-4A2B-AE72-F4614BC43169}" type="datetimeFigureOut">
              <a:rPr lang="es-ES"/>
              <a:pPr>
                <a:defRPr/>
              </a:pPr>
              <a:t>16/03/2015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E4C497-5508-4345-82EE-488BE6F5960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324675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271A77-A686-4B45-8035-D9BF5B248EC5}" type="datetimeFigureOut">
              <a:rPr lang="es-ES"/>
              <a:pPr>
                <a:defRPr/>
              </a:pPr>
              <a:t>16/03/2015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E9D595-8E41-422E-A8AB-0D6C3FFD4A2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582574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97320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BC5CA8D-A7DD-419A-B4DD-4FD24D35BEFB}" type="datetimeFigureOut">
              <a:rPr lang="es-ES"/>
              <a:pPr>
                <a:defRPr/>
              </a:pPr>
              <a:t>16/03/2015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EE753B4-E7C0-4559-A642-A2F16761DCC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CO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5.png"/><Relationship Id="rId10" Type="http://schemas.openxmlformats.org/officeDocument/2006/relationships/image" Target="../media/image1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7" name="Picture 13" descr="C:\01 Mis docu. Backup\Mis imágenes\00 Para el mensaje haciendo\01jpg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://r76.cooltext.com/rendered/cooltext115615802563517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110" y="156920"/>
            <a:ext cx="8029575" cy="914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Damian Luca - When the sun goes down   wma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22669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3582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zoom dir="in"/>
      </p:transition>
    </mc:Choice>
    <mc:Fallback xmlns="">
      <p:transition spd="slow">
        <p:zoom dir="in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2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 descr="C:\01 Mis docu. Backup\Mis imágenes\00 Para el mensaje haciendo\02jpg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360363" y="4028312"/>
            <a:ext cx="8423275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Mañana puede ser muy tarde...</a:t>
            </a:r>
          </a:p>
          <a:p>
            <a:pPr algn="ctr"/>
            <a:r>
              <a:rPr lang="es-CO" sz="2000" b="1" dirty="0">
                <a:latin typeface="+mj-lt"/>
              </a:rPr>
              <a:t>Para decir que amas, para decir que perdonas, para decir que </a:t>
            </a:r>
            <a:r>
              <a:rPr lang="es-CO" sz="2000" b="1" dirty="0" smtClean="0">
                <a:latin typeface="+mj-lt"/>
              </a:rPr>
              <a:t>disculpas,</a:t>
            </a:r>
          </a:p>
          <a:p>
            <a:pPr algn="ctr"/>
            <a:r>
              <a:rPr lang="es-CO" sz="2000" b="1" dirty="0" smtClean="0">
                <a:latin typeface="+mj-lt"/>
              </a:rPr>
              <a:t>para </a:t>
            </a:r>
            <a:r>
              <a:rPr lang="es-CO" sz="2000" b="1" dirty="0">
                <a:latin typeface="+mj-lt"/>
              </a:rPr>
              <a:t>decir que quieres intentar nuevamente...</a:t>
            </a:r>
          </a:p>
        </p:txBody>
      </p:sp>
    </p:spTree>
    <p:extLst>
      <p:ext uri="{BB962C8B-B14F-4D97-AF65-F5344CB8AC3E}">
        <p14:creationId xmlns:p14="http://schemas.microsoft.com/office/powerpoint/2010/main" val="1729293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zoom dir="in"/>
      </p:transition>
    </mc:Choice>
    <mc:Fallback xmlns="">
      <p:transition spd="slow">
        <p:zoom dir="in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7" name="Picture 5" descr="C:\01 Mis docu. Backup\Mis imágenes\00 Para el mensaje haciendo\03jp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1181348" y="51400"/>
            <a:ext cx="680399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Mañana puede ser muy tarde...</a:t>
            </a:r>
          </a:p>
          <a:p>
            <a:pPr algn="ctr"/>
            <a:r>
              <a:rPr lang="es-CO" sz="2000" b="1" dirty="0">
                <a:latin typeface="+mj-lt"/>
              </a:rPr>
              <a:t>Para pedir perdón, para decir: ¡Discúlpame, el error fue mío...!</a:t>
            </a:r>
          </a:p>
        </p:txBody>
      </p:sp>
      <p:sp>
        <p:nvSpPr>
          <p:cNvPr id="5" name="4 Rectángulo"/>
          <p:cNvSpPr/>
          <p:nvPr/>
        </p:nvSpPr>
        <p:spPr>
          <a:xfrm>
            <a:off x="368440" y="4384214"/>
            <a:ext cx="841519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Tu amor, mañana, puede ser inútil; tu perdón, mañana, puede no ser preciso; Tu regreso, mañana, puede que no sea esperado.</a:t>
            </a:r>
          </a:p>
        </p:txBody>
      </p:sp>
    </p:spTree>
    <p:extLst>
      <p:ext uri="{BB962C8B-B14F-4D97-AF65-F5344CB8AC3E}">
        <p14:creationId xmlns:p14="http://schemas.microsoft.com/office/powerpoint/2010/main" val="3520383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zoom dir="in"/>
      </p:transition>
    </mc:Choice>
    <mc:Fallback xmlns="">
      <p:transition spd="slow">
        <p:zoom dir="in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1" name="Picture 5" descr="C:\01 Mis docu. Backup\Mis imágenes\00 Para el mensaje haciendo\04jpg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360363" y="51400"/>
            <a:ext cx="842327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Tu carta, mañana, puede no ser leída; tu cariño, mañana, puede no ser más necesario; Tu abrazo, mañana, puede no encontrar otros brazos...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360363" y="4619980"/>
            <a:ext cx="842327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 smtClean="0">
                <a:latin typeface="+mj-lt"/>
              </a:rPr>
              <a:t>¡Porque </a:t>
            </a:r>
            <a:r>
              <a:rPr lang="es-CO" sz="2000" b="1" dirty="0">
                <a:latin typeface="+mj-lt"/>
              </a:rPr>
              <a:t>mañana puede ser muy, muy tarde!</a:t>
            </a:r>
          </a:p>
        </p:txBody>
      </p:sp>
    </p:spTree>
    <p:extLst>
      <p:ext uri="{BB962C8B-B14F-4D97-AF65-F5344CB8AC3E}">
        <p14:creationId xmlns:p14="http://schemas.microsoft.com/office/powerpoint/2010/main" val="2123478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zoom dir="in"/>
      </p:transition>
    </mc:Choice>
    <mc:Fallback xmlns="">
      <p:transition spd="slow">
        <p:zoom dir="in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6" name="Picture 6" descr="C:\01 Mis docu. Backup\Mis imágenes\00 Para el mensaje haciendo\05jp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360363" y="4299990"/>
            <a:ext cx="842327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n-lt"/>
              </a:rPr>
              <a:t>No dejes para mañana para decir: ¡Te amo!, ¡Te extraño!, ¡Perdóname!, ¡Discúlpame!, ¡Esta flor es para ti!, ¡Te encuentras muy bien!</a:t>
            </a:r>
          </a:p>
        </p:txBody>
      </p:sp>
    </p:spTree>
    <p:extLst>
      <p:ext uri="{BB962C8B-B14F-4D97-AF65-F5344CB8AC3E}">
        <p14:creationId xmlns:p14="http://schemas.microsoft.com/office/powerpoint/2010/main" val="967928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zoom dir="in"/>
      </p:transition>
    </mc:Choice>
    <mc:Fallback xmlns="">
      <p:transition spd="slow">
        <p:zoom dir="in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9" name="Picture 5" descr="C:\01 Mis docu. Backup\Mis imágenes\00 Para el mensaje haciendo\06jpg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139405" y="4004427"/>
            <a:ext cx="6876007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200" b="1" dirty="0">
                <a:solidFill>
                  <a:srgbClr val="0033CC"/>
                </a:solidFill>
                <a:latin typeface="+mj-lt"/>
              </a:rPr>
              <a:t>No dejes para mañana</a:t>
            </a:r>
            <a:r>
              <a:rPr lang="es-CO" sz="2200" b="1" dirty="0" smtClean="0">
                <a:solidFill>
                  <a:srgbClr val="0033CC"/>
                </a:solidFill>
                <a:latin typeface="+mj-lt"/>
              </a:rPr>
              <a:t>…</a:t>
            </a:r>
          </a:p>
          <a:p>
            <a:pPr algn="ctr"/>
            <a:endParaRPr lang="es-CO" sz="2000" b="1" dirty="0">
              <a:latin typeface="+mj-lt"/>
            </a:endParaRPr>
          </a:p>
          <a:p>
            <a:pPr algn="ctr"/>
            <a:r>
              <a:rPr lang="es-CO" sz="2000" b="1" dirty="0">
                <a:latin typeface="+mj-lt"/>
              </a:rPr>
              <a:t>Tu sonrisa, tu abrazo, tu cariño, tu trabajo, tu sueño, tu ayuda...</a:t>
            </a:r>
          </a:p>
        </p:txBody>
      </p:sp>
    </p:spTree>
    <p:extLst>
      <p:ext uri="{BB962C8B-B14F-4D97-AF65-F5344CB8AC3E}">
        <p14:creationId xmlns:p14="http://schemas.microsoft.com/office/powerpoint/2010/main" val="3228023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zoom dir="in"/>
      </p:transition>
    </mc:Choice>
    <mc:Fallback xmlns="">
      <p:transition spd="slow">
        <p:zoom dir="in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3" name="Picture 5" descr="C:\01 Mis docu. Backup\Mis imágenes\00 Para el mensaje haciendo\07jp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430950" y="123410"/>
            <a:ext cx="428854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O" sz="2000" b="1" dirty="0">
                <a:latin typeface="+mj-lt"/>
              </a:rPr>
              <a:t>No dejes para mañana para preguntar:</a:t>
            </a:r>
          </a:p>
        </p:txBody>
      </p:sp>
      <p:sp>
        <p:nvSpPr>
          <p:cNvPr id="4" name="3 Rectángulo"/>
          <p:cNvSpPr/>
          <p:nvPr/>
        </p:nvSpPr>
        <p:spPr>
          <a:xfrm>
            <a:off x="360363" y="4384214"/>
            <a:ext cx="842327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¿Puedo ayudarte?, ¿Por qué estás triste?, ¿Qué te pasa?, ¡Oye!...ven aquí, vamos a conversar.</a:t>
            </a:r>
          </a:p>
        </p:txBody>
      </p:sp>
    </p:spTree>
    <p:extLst>
      <p:ext uri="{BB962C8B-B14F-4D97-AF65-F5344CB8AC3E}">
        <p14:creationId xmlns:p14="http://schemas.microsoft.com/office/powerpoint/2010/main" val="920895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zoom dir="in"/>
      </p:transition>
    </mc:Choice>
    <mc:Fallback xmlns="">
      <p:transition spd="slow">
        <p:zoom dir="in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7" name="Picture 5" descr="C:\01 Mis docu. Backup\Mis imágenes\00 Para el mensaje haciendo\08jpg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18113" y="4384214"/>
            <a:ext cx="831620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¿Dónde está tu sonrisa?, ¿Aún me das la oportunidad?, ¿Percibiste que existo?, ¿Por qué no empezamos nuevamente?</a:t>
            </a:r>
          </a:p>
        </p:txBody>
      </p:sp>
    </p:spTree>
    <p:extLst>
      <p:ext uri="{BB962C8B-B14F-4D97-AF65-F5344CB8AC3E}">
        <p14:creationId xmlns:p14="http://schemas.microsoft.com/office/powerpoint/2010/main" val="1251062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zoom dir="in"/>
      </p:transition>
    </mc:Choice>
    <mc:Fallback xmlns="">
      <p:transition spd="slow">
        <p:zoom dir="in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5" name="Picture 5" descr="C:\01 Mis docu. Backup\Mis imágenes\00 Para el mensaje haciendo\09jp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360363" y="51400"/>
            <a:ext cx="842327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Estoy contigo. ¿Sabes que puedes contar conmigo?</a:t>
            </a:r>
          </a:p>
          <a:p>
            <a:pPr algn="ctr"/>
            <a:r>
              <a:rPr lang="es-CO" sz="2000" b="1" dirty="0">
                <a:latin typeface="+mj-lt"/>
              </a:rPr>
              <a:t>¿Dónde están tus sueños?</a:t>
            </a:r>
          </a:p>
        </p:txBody>
      </p:sp>
      <p:sp>
        <p:nvSpPr>
          <p:cNvPr id="4" name="3 Rectángulo"/>
          <p:cNvSpPr/>
          <p:nvPr/>
        </p:nvSpPr>
        <p:spPr>
          <a:xfrm>
            <a:off x="360363" y="4691990"/>
            <a:ext cx="842327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Recuerda: ¡Mañana puede ser tarde...muy tarde!</a:t>
            </a:r>
          </a:p>
        </p:txBody>
      </p:sp>
    </p:spTree>
    <p:extLst>
      <p:ext uri="{BB962C8B-B14F-4D97-AF65-F5344CB8AC3E}">
        <p14:creationId xmlns:p14="http://schemas.microsoft.com/office/powerpoint/2010/main" val="967928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zoom dir="in"/>
      </p:transition>
    </mc:Choice>
    <mc:Fallback xmlns="">
      <p:transition spd="slow">
        <p:zoom dir="in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1" name="Picture 5" descr="C:\01 Mis docu. Backup\Mis imágenes\00 Para el mensaje haciendo\10jpg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60363" y="123410"/>
            <a:ext cx="842327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¡Busca!, ¡Pide!, ¡Insiste!, ¡Intenta una vez más!</a:t>
            </a:r>
          </a:p>
        </p:txBody>
      </p:sp>
      <p:sp>
        <p:nvSpPr>
          <p:cNvPr id="4" name="3 Rectángulo"/>
          <p:cNvSpPr/>
          <p:nvPr/>
        </p:nvSpPr>
        <p:spPr>
          <a:xfrm>
            <a:off x="2474085" y="4619980"/>
            <a:ext cx="4205382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O" sz="2200" b="1" dirty="0">
                <a:latin typeface="+mj-lt"/>
              </a:rPr>
              <a:t>¡Solamente el "hoy" es definitivo! </a:t>
            </a:r>
          </a:p>
        </p:txBody>
      </p:sp>
    </p:spTree>
    <p:extLst>
      <p:ext uri="{BB962C8B-B14F-4D97-AF65-F5344CB8AC3E}">
        <p14:creationId xmlns:p14="http://schemas.microsoft.com/office/powerpoint/2010/main" val="3228023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zoom dir="in"/>
      </p:transition>
    </mc:Choice>
    <mc:Fallback xmlns="">
      <p:transition spd="slow">
        <p:zoom dir="in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9" name="Picture 5" descr="C:\01 Mis docu. Backup\Mis imágenes\00 Para el mensaje haciendo\11jp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245588" y="83350"/>
            <a:ext cx="4673459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CO" sz="2200" b="1" dirty="0">
                <a:latin typeface="+mj-lt"/>
              </a:rPr>
              <a:t>¡Mañana puede ser tarde...muy tarde!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2805429" y="4170673"/>
            <a:ext cx="3531095" cy="8925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CO" sz="1300" b="1" dirty="0" smtClean="0">
                <a:latin typeface="+mj-lt"/>
              </a:rPr>
              <a:t>Texto: </a:t>
            </a:r>
            <a:r>
              <a:rPr lang="es-CO" sz="1300" b="1" i="1" dirty="0" smtClean="0">
                <a:latin typeface="+mj-lt"/>
              </a:rPr>
              <a:t>Autor desconocido</a:t>
            </a:r>
          </a:p>
          <a:p>
            <a:pPr algn="ctr"/>
            <a:r>
              <a:rPr lang="es-CO" sz="1300" b="1" dirty="0" smtClean="0">
                <a:latin typeface="+mj-lt"/>
              </a:rPr>
              <a:t>Música: </a:t>
            </a:r>
            <a:r>
              <a:rPr lang="en-US" sz="1300" b="1" dirty="0">
                <a:latin typeface="+mj-lt"/>
              </a:rPr>
              <a:t>When the sun goes down - </a:t>
            </a:r>
            <a:r>
              <a:rPr lang="en-US" sz="1300" b="1" i="1" dirty="0">
                <a:latin typeface="+mj-lt"/>
              </a:rPr>
              <a:t>Damian </a:t>
            </a:r>
            <a:r>
              <a:rPr lang="en-US" sz="1300" b="1" i="1" dirty="0" smtClean="0">
                <a:latin typeface="+mj-lt"/>
              </a:rPr>
              <a:t>Luca</a:t>
            </a:r>
          </a:p>
          <a:p>
            <a:pPr algn="ctr"/>
            <a:r>
              <a:rPr lang="es-CO" sz="1300" b="1" dirty="0" smtClean="0">
                <a:latin typeface="+mj-lt"/>
              </a:rPr>
              <a:t>Realización </a:t>
            </a:r>
            <a:r>
              <a:rPr lang="es-CO" sz="1300" b="1" dirty="0" smtClean="0">
                <a:latin typeface="+mj-lt"/>
              </a:rPr>
              <a:t>general: </a:t>
            </a:r>
            <a:r>
              <a:rPr lang="es-CO" sz="1300" b="1" i="1" dirty="0" smtClean="0">
                <a:latin typeface="+mj-lt"/>
              </a:rPr>
              <a:t>Rodrigo Valencia C.</a:t>
            </a:r>
          </a:p>
          <a:p>
            <a:pPr algn="ctr"/>
            <a:r>
              <a:rPr lang="es-CO" sz="1300" b="1" dirty="0" smtClean="0">
                <a:latin typeface="+mj-lt"/>
              </a:rPr>
              <a:t>Medellín-Colombia</a:t>
            </a:r>
            <a:endParaRPr lang="es-CO" sz="1300" b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920895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zoom dir="in"/>
      </p:transition>
    </mc:Choice>
    <mc:Fallback xmlns="">
      <p:transition spd="slow">
        <p:zoom dir="in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CO" altLang="es-CO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CO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es-CO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es-CO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CO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es-CO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CO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altLang="es-CO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CO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CO" b="1" smtClean="0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es-CO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4033</TotalTime>
  <Words>338</Words>
  <Application>Microsoft Office PowerPoint</Application>
  <PresentationFormat>Presentación en pantalla (16:9)</PresentationFormat>
  <Paragraphs>32</Paragraphs>
  <Slides>12</Slides>
  <Notes>5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12</vt:i4>
      </vt:variant>
    </vt:vector>
  </HeadingPairs>
  <TitlesOfParts>
    <vt:vector size="14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Windows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Microsoft</dc:creator>
  <cp:lastModifiedBy>RODRIGO VALENCIA</cp:lastModifiedBy>
  <cp:revision>235</cp:revision>
  <dcterms:created xsi:type="dcterms:W3CDTF">2013-05-29T02:56:16Z</dcterms:created>
  <dcterms:modified xsi:type="dcterms:W3CDTF">2015-03-16T16:50:27Z</dcterms:modified>
</cp:coreProperties>
</file>