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7"/>
  </p:notesMasterIdLst>
  <p:sldIdLst>
    <p:sldId id="367" r:id="rId3"/>
    <p:sldId id="356" r:id="rId4"/>
    <p:sldId id="355" r:id="rId5"/>
    <p:sldId id="256" r:id="rId6"/>
    <p:sldId id="303" r:id="rId7"/>
    <p:sldId id="257" r:id="rId8"/>
    <p:sldId id="309" r:id="rId9"/>
    <p:sldId id="284" r:id="rId10"/>
    <p:sldId id="374" r:id="rId11"/>
    <p:sldId id="289" r:id="rId12"/>
    <p:sldId id="312" r:id="rId13"/>
    <p:sldId id="304" r:id="rId14"/>
    <p:sldId id="350" r:id="rId15"/>
    <p:sldId id="297" r:id="rId16"/>
    <p:sldId id="327" r:id="rId17"/>
    <p:sldId id="287" r:id="rId18"/>
    <p:sldId id="368" r:id="rId19"/>
    <p:sldId id="300" r:id="rId20"/>
    <p:sldId id="294" r:id="rId21"/>
    <p:sldId id="270" r:id="rId22"/>
    <p:sldId id="263" r:id="rId23"/>
    <p:sldId id="265" r:id="rId24"/>
    <p:sldId id="291" r:id="rId25"/>
    <p:sldId id="295" r:id="rId26"/>
    <p:sldId id="298" r:id="rId27"/>
    <p:sldId id="259" r:id="rId28"/>
    <p:sldId id="261" r:id="rId29"/>
    <p:sldId id="262" r:id="rId30"/>
    <p:sldId id="279" r:id="rId31"/>
    <p:sldId id="273" r:id="rId32"/>
    <p:sldId id="272" r:id="rId33"/>
    <p:sldId id="266" r:id="rId34"/>
    <p:sldId id="275" r:id="rId35"/>
    <p:sldId id="271" r:id="rId36"/>
    <p:sldId id="280" r:id="rId37"/>
    <p:sldId id="268" r:id="rId38"/>
    <p:sldId id="276" r:id="rId39"/>
    <p:sldId id="278" r:id="rId40"/>
    <p:sldId id="267" r:id="rId41"/>
    <p:sldId id="281" r:id="rId42"/>
    <p:sldId id="296" r:id="rId43"/>
    <p:sldId id="282" r:id="rId44"/>
    <p:sldId id="373" r:id="rId45"/>
    <p:sldId id="375" r:id="rId4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xod1Kt6s0uOZhdKf0Uyp5g" hashData="nW4L+w0vS/cRsQIGO/PlU5XLcC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2F3F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34578" autoAdjust="0"/>
    <p:restoredTop sz="86472" autoAdjust="0"/>
  </p:normalViewPr>
  <p:slideViewPr>
    <p:cSldViewPr>
      <p:cViewPr>
        <p:scale>
          <a:sx n="60" d="100"/>
          <a:sy n="60" d="100"/>
        </p:scale>
        <p:origin x="-1026" y="-306"/>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A8C0FE0-E17D-46A4-B6FA-0308DEC72FD1}" type="datetimeFigureOut">
              <a:rPr lang="es-ES" smtClean="0"/>
              <a:pPr/>
              <a:t>25/03/2015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826A340-AB96-424E-B990-D2EA47FD1D5E}"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F684A27-4741-4B1F-A4C2-C4E28406D39D}" type="datetimeFigureOut">
              <a:rPr lang="es-ES" smtClean="0"/>
              <a:pPr/>
              <a:t>25/03/2015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B2649A1-94B3-4218-B752-3F59F0D20F07}" type="slidenum">
              <a:rPr lang="es-ES" smtClean="0"/>
              <a:pPr/>
              <a:t>‹Nº›</a:t>
            </a:fld>
            <a:endParaRPr lang="es-ES"/>
          </a:p>
        </p:txBody>
      </p:sp>
    </p:spTree>
  </p:cSld>
  <p:clrMapOvr>
    <a:masterClrMapping/>
  </p:clrMapOvr>
  <p:transition spd="slow" advTm="8000">
    <p:blinds/>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F684A27-4741-4B1F-A4C2-C4E28406D39D}" type="datetimeFigureOut">
              <a:rPr lang="es-ES" smtClean="0"/>
              <a:pPr/>
              <a:t>25/03/2015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B2649A1-94B3-4218-B752-3F59F0D20F07}" type="slidenum">
              <a:rPr lang="es-ES" smtClean="0"/>
              <a:pPr/>
              <a:t>‹Nº›</a:t>
            </a:fld>
            <a:endParaRPr lang="es-ES"/>
          </a:p>
        </p:txBody>
      </p:sp>
    </p:spTree>
  </p:cSld>
  <p:clrMapOvr>
    <a:masterClrMapping/>
  </p:clrMapOvr>
  <p:transition spd="slow" advTm="8000">
    <p:blinds/>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F684A27-4741-4B1F-A4C2-C4E28406D39D}" type="datetimeFigureOut">
              <a:rPr lang="es-ES" smtClean="0"/>
              <a:pPr/>
              <a:t>25/03/2015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B2649A1-94B3-4218-B752-3F59F0D20F07}" type="slidenum">
              <a:rPr lang="es-ES" smtClean="0"/>
              <a:pPr/>
              <a:t>‹Nº›</a:t>
            </a:fld>
            <a:endParaRPr lang="es-ES"/>
          </a:p>
        </p:txBody>
      </p:sp>
    </p:spTree>
  </p:cSld>
  <p:clrMapOvr>
    <a:masterClrMapping/>
  </p:clrMapOvr>
  <p:transition spd="slow" advTm="8000">
    <p:blinds/>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F684A27-4741-4B1F-A4C2-C4E28406D39D}" type="datetimeFigureOut">
              <a:rPr lang="es-ES" smtClean="0"/>
              <a:pPr/>
              <a:t>25/03/2015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B2649A1-94B3-4218-B752-3F59F0D20F07}" type="slidenum">
              <a:rPr lang="es-ES" smtClean="0"/>
              <a:pPr/>
              <a:t>‹Nº›</a:t>
            </a:fld>
            <a:endParaRPr lang="es-ES"/>
          </a:p>
        </p:txBody>
      </p:sp>
    </p:spTree>
  </p:cSld>
  <p:clrMapOvr>
    <a:masterClrMapping/>
  </p:clrMapOvr>
  <p:transition spd="slow" advTm="8000">
    <p:blinds/>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F684A27-4741-4B1F-A4C2-C4E28406D39D}" type="datetimeFigureOut">
              <a:rPr lang="es-ES" smtClean="0"/>
              <a:pPr/>
              <a:t>25/03/2015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CB2649A1-94B3-4218-B752-3F59F0D20F07}" type="slidenum">
              <a:rPr lang="es-ES" smtClean="0"/>
              <a:pPr/>
              <a:t>‹Nº›</a:t>
            </a:fld>
            <a:endParaRPr lang="es-ES"/>
          </a:p>
        </p:txBody>
      </p:sp>
    </p:spTree>
  </p:cSld>
  <p:clrMapOvr>
    <a:masterClrMapping/>
  </p:clrMapOvr>
  <p:transition spd="slow" advTm="8000">
    <p:blinds/>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F684A27-4741-4B1F-A4C2-C4E28406D39D}" type="datetimeFigureOut">
              <a:rPr lang="es-ES" smtClean="0"/>
              <a:pPr/>
              <a:t>25/03/2015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CB2649A1-94B3-4218-B752-3F59F0D20F07}" type="slidenum">
              <a:rPr lang="es-ES" smtClean="0"/>
              <a:pPr/>
              <a:t>‹Nº›</a:t>
            </a:fld>
            <a:endParaRPr lang="es-ES"/>
          </a:p>
        </p:txBody>
      </p:sp>
    </p:spTree>
  </p:cSld>
  <p:clrMapOvr>
    <a:masterClrMapping/>
  </p:clrMapOvr>
  <p:transition spd="slow" advTm="8000">
    <p:blinds/>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F684A27-4741-4B1F-A4C2-C4E28406D39D}" type="datetimeFigureOut">
              <a:rPr lang="es-ES" smtClean="0"/>
              <a:pPr/>
              <a:t>25/03/2015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CB2649A1-94B3-4218-B752-3F59F0D20F07}" type="slidenum">
              <a:rPr lang="es-ES" smtClean="0"/>
              <a:pPr/>
              <a:t>‹Nº›</a:t>
            </a:fld>
            <a:endParaRPr lang="es-ES"/>
          </a:p>
        </p:txBody>
      </p:sp>
    </p:spTree>
  </p:cSld>
  <p:clrMapOvr>
    <a:masterClrMapping/>
  </p:clrMapOvr>
  <p:transition spd="slow" advTm="8000">
    <p:blinds/>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F684A27-4741-4B1F-A4C2-C4E28406D39D}" type="datetimeFigureOut">
              <a:rPr lang="es-ES" smtClean="0"/>
              <a:pPr/>
              <a:t>25/03/2015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B2649A1-94B3-4218-B752-3F59F0D20F07}" type="slidenum">
              <a:rPr lang="es-ES" smtClean="0"/>
              <a:pPr/>
              <a:t>‹Nº›</a:t>
            </a:fld>
            <a:endParaRPr lang="es-ES"/>
          </a:p>
        </p:txBody>
      </p:sp>
    </p:spTree>
  </p:cSld>
  <p:clrMapOvr>
    <a:masterClrMapping/>
  </p:clrMapOvr>
  <p:transition spd="slow" advTm="8000">
    <p:blinds/>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F684A27-4741-4B1F-A4C2-C4E28406D39D}" type="datetimeFigureOut">
              <a:rPr lang="es-ES" smtClean="0"/>
              <a:pPr/>
              <a:t>25/03/2015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B2649A1-94B3-4218-B752-3F59F0D20F07}" type="slidenum">
              <a:rPr lang="es-ES" smtClean="0"/>
              <a:pPr/>
              <a:t>‹Nº›</a:t>
            </a:fld>
            <a:endParaRPr lang="es-ES"/>
          </a:p>
        </p:txBody>
      </p:sp>
    </p:spTree>
  </p:cSld>
  <p:clrMapOvr>
    <a:masterClrMapping/>
  </p:clrMapOvr>
  <p:transition spd="slow" advTm="8000">
    <p:blinds/>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F684A27-4741-4B1F-A4C2-C4E28406D39D}" type="datetimeFigureOut">
              <a:rPr lang="es-ES" smtClean="0"/>
              <a:pPr/>
              <a:t>25/03/2015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B2649A1-94B3-4218-B752-3F59F0D20F07}" type="slidenum">
              <a:rPr lang="es-ES" smtClean="0"/>
              <a:pPr/>
              <a:t>‹Nº›</a:t>
            </a:fld>
            <a:endParaRPr lang="es-ES"/>
          </a:p>
        </p:txBody>
      </p:sp>
    </p:spTree>
  </p:cSld>
  <p:clrMapOvr>
    <a:masterClrMapping/>
  </p:clrMapOvr>
  <p:transition spd="slow" advTm="8000">
    <p:blinds/>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F684A27-4741-4B1F-A4C2-C4E28406D39D}" type="datetimeFigureOut">
              <a:rPr lang="es-ES" smtClean="0"/>
              <a:pPr/>
              <a:t>25/03/2015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B2649A1-94B3-4218-B752-3F59F0D20F07}" type="slidenum">
              <a:rPr lang="es-ES" smtClean="0"/>
              <a:pPr/>
              <a:t>‹Nº›</a:t>
            </a:fld>
            <a:endParaRPr lang="es-ES"/>
          </a:p>
        </p:txBody>
      </p:sp>
    </p:spTree>
  </p:cSld>
  <p:clrMapOvr>
    <a:masterClrMapping/>
  </p:clrMapOvr>
  <p:transition spd="slow" advTm="8000">
    <p:blinds/>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srcRect/>
          <a:tile tx="0" ty="0" sx="100000" sy="100000" flip="none" algn="tl"/>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684A27-4741-4B1F-A4C2-C4E28406D39D}" type="datetimeFigureOut">
              <a:rPr lang="es-ES" smtClean="0"/>
              <a:pPr/>
              <a:t>25/03/2015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2649A1-94B3-4218-B752-3F59F0D20F07}"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blinds/>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audio" Target="../media/audio1.wav"/><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gif"/><Relationship Id="rId1" Type="http://schemas.openxmlformats.org/officeDocument/2006/relationships/slideLayout" Target="../slideLayouts/slideLayout7.xml"/><Relationship Id="rId5" Type="http://schemas.openxmlformats.org/officeDocument/2006/relationships/image" Target="../media/image13.gif"/><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0.gif"/><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20.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13.gif"/></Relationships>
</file>

<file path=ppt/slides/_rels/slide3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13.gif"/></Relationships>
</file>

<file path=ppt/slides/_rels/slide31.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42.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13.gif"/><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45.jpeg"/></Relationships>
</file>

<file path=ppt/slides/_rels/slide44.xml.rels><?xml version="1.0" encoding="UTF-8" standalone="yes"?>
<Relationships xmlns="http://schemas.openxmlformats.org/package/2006/relationships"><Relationship Id="rId8" Type="http://schemas.openxmlformats.org/officeDocument/2006/relationships/image" Target="../media/image49.png"/><Relationship Id="rId13" Type="http://schemas.openxmlformats.org/officeDocument/2006/relationships/hyperlink" Target="https://vk.com/mispps" TargetMode="External"/><Relationship Id="rId3" Type="http://schemas.openxmlformats.org/officeDocument/2006/relationships/image" Target="../media/image46.png"/><Relationship Id="rId7" Type="http://schemas.openxmlformats.org/officeDocument/2006/relationships/hyperlink" Target="https://www.facebook.com/mispps" TargetMode="External"/><Relationship Id="rId12" Type="http://schemas.openxmlformats.org/officeDocument/2006/relationships/image" Target="../media/image5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8.png"/><Relationship Id="rId11" Type="http://schemas.openxmlformats.org/officeDocument/2006/relationships/hyperlink" Target="https://plus.google.com/+Mispps/" TargetMode="External"/><Relationship Id="rId5" Type="http://schemas.openxmlformats.org/officeDocument/2006/relationships/image" Target="../media/image47.png"/><Relationship Id="rId10" Type="http://schemas.openxmlformats.org/officeDocument/2006/relationships/image" Target="../media/image5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illusion-015"/>
          <p:cNvPicPr>
            <a:picLocks noChangeAspect="1" noChangeArrowheads="1" noCrop="1"/>
          </p:cNvPicPr>
          <p:nvPr/>
        </p:nvPicPr>
        <p:blipFill>
          <a:blip r:embed="rId4" cstate="print">
            <a:duotone>
              <a:schemeClr val="accent6">
                <a:shade val="45000"/>
                <a:satMod val="135000"/>
              </a:schemeClr>
              <a:prstClr val="white"/>
            </a:duotone>
            <a:lum bright="50000"/>
          </a:blip>
          <a:srcRect/>
          <a:stretch>
            <a:fillRect/>
          </a:stretch>
        </p:blipFill>
        <p:spPr bwMode="auto">
          <a:xfrm>
            <a:off x="0" y="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5"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755576"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844824"/>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187624" y="1052736"/>
            <a:ext cx="6887688" cy="4339650"/>
          </a:xfrm>
          <a:prstGeom prst="rect">
            <a:avLst/>
          </a:prstGeom>
        </p:spPr>
        <p:txBody>
          <a:bodyPr wrap="square">
            <a:spAutoFit/>
          </a:bodyPr>
          <a:lstStyle/>
          <a:p>
            <a:pPr algn="ctr"/>
            <a:r>
              <a:rPr lang="es-ES" sz="138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Bernard MT Condensed" pitchFamily="18" charset="0"/>
              </a:rPr>
              <a:t>MADE </a:t>
            </a:r>
          </a:p>
          <a:p>
            <a:pPr algn="ctr"/>
            <a:r>
              <a:rPr lang="es-ES" sz="138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Bernard MT Condensed" pitchFamily="18" charset="0"/>
              </a:rPr>
              <a:t>IN CHINA</a:t>
            </a: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Tree>
  </p:cSld>
  <p:clrMapOvr>
    <a:masterClrMapping/>
  </p:clrMapOvr>
  <p:transition spd="slow" advTm="10000">
    <p:blinds/>
    <p:sndAc>
      <p:stSnd loop="1">
        <p:snd r:embed="rId3" name="Asia%20China%20Belles%20photos_00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5"/>
                                      </p:to>
                                    </p:set>
                                    <p:animEffect filter="image" prLst="opacity: 0.5">
                                      <p:cBhvr rctx="IE">
                                        <p:cTn id="7" dur="indefinite"/>
                                        <p:tgtEl>
                                          <p:spTgt spid="17"/>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par>
                          <p:cTn id="13" fill="hold">
                            <p:stCondLst>
                              <p:cond delay="3000"/>
                            </p:stCondLst>
                            <p:childTnLst>
                              <p:par>
                                <p:cTn id="14" presetID="17" presetClass="entr" presetSubtype="10" fill="hold" nodeType="afterEffect">
                                  <p:stCondLst>
                                    <p:cond delay="0"/>
                                  </p:stCondLst>
                                  <p:childTnLst>
                                    <p:set>
                                      <p:cBhvr>
                                        <p:cTn id="15" dur="1" fill="hold">
                                          <p:stCondLst>
                                            <p:cond delay="0"/>
                                          </p:stCondLst>
                                        </p:cTn>
                                        <p:tgtEl>
                                          <p:spTgt spid="16">
                                            <p:txEl>
                                              <p:pRg st="1" end="1"/>
                                            </p:txEl>
                                          </p:spTgt>
                                        </p:tgtEl>
                                        <p:attrNameLst>
                                          <p:attrName>style.visibility</p:attrName>
                                        </p:attrNameLst>
                                      </p:cBhvr>
                                      <p:to>
                                        <p:strVal val="visible"/>
                                      </p:to>
                                    </p:set>
                                    <p:anim calcmode="lin" valueType="num">
                                      <p:cBhvr>
                                        <p:cTn id="16" dur="3000" fill="hold"/>
                                        <p:tgtEl>
                                          <p:spTgt spid="16">
                                            <p:txEl>
                                              <p:pRg st="1" end="1"/>
                                            </p:txEl>
                                          </p:spTgt>
                                        </p:tgtEl>
                                        <p:attrNameLst>
                                          <p:attrName>ppt_w</p:attrName>
                                        </p:attrNameLst>
                                      </p:cBhvr>
                                      <p:tavLst>
                                        <p:tav tm="0">
                                          <p:val>
                                            <p:fltVal val="0"/>
                                          </p:val>
                                        </p:tav>
                                        <p:tav tm="100000">
                                          <p:val>
                                            <p:strVal val="#ppt_w"/>
                                          </p:val>
                                        </p:tav>
                                      </p:tavLst>
                                    </p:anim>
                                    <p:anim calcmode="lin" valueType="num">
                                      <p:cBhvr>
                                        <p:cTn id="17" dur="3000" fill="hold"/>
                                        <p:tgtEl>
                                          <p:spTgt spid="16">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C:\Documents and Settings\Dell\Escritorio\ImageProxyCAXPRYJW.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
        <p:nvSpPr>
          <p:cNvPr id="5" name="4 Onda"/>
          <p:cNvSpPr/>
          <p:nvPr/>
        </p:nvSpPr>
        <p:spPr>
          <a:xfrm rot="4111108">
            <a:off x="-492124" y="1833562"/>
            <a:ext cx="2493962" cy="1255713"/>
          </a:xfrm>
          <a:prstGeom prst="wave">
            <a:avLst>
              <a:gd name="adj1" fmla="val 20000"/>
              <a:gd name="adj2" fmla="val -10000"/>
            </a:avLst>
          </a:prstGeom>
          <a:solidFill>
            <a:srgbClr val="62F3FA">
              <a:alpha val="66667"/>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Onda"/>
          <p:cNvSpPr/>
          <p:nvPr/>
        </p:nvSpPr>
        <p:spPr>
          <a:xfrm rot="4111108">
            <a:off x="650876" y="1833562"/>
            <a:ext cx="2493962" cy="1255713"/>
          </a:xfrm>
          <a:prstGeom prst="wave">
            <a:avLst>
              <a:gd name="adj1" fmla="val 20000"/>
              <a:gd name="adj2" fmla="val -10000"/>
            </a:avLst>
          </a:prstGeom>
          <a:solidFill>
            <a:srgbClr val="62F3FA">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Onda"/>
          <p:cNvSpPr/>
          <p:nvPr/>
        </p:nvSpPr>
        <p:spPr>
          <a:xfrm rot="4111108">
            <a:off x="1651001" y="1833562"/>
            <a:ext cx="2493962" cy="1255713"/>
          </a:xfrm>
          <a:prstGeom prst="wave">
            <a:avLst>
              <a:gd name="adj1" fmla="val 20000"/>
              <a:gd name="adj2" fmla="val -10000"/>
            </a:avLst>
          </a:prstGeom>
          <a:solidFill>
            <a:srgbClr val="62F3FA">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Onda"/>
          <p:cNvSpPr/>
          <p:nvPr/>
        </p:nvSpPr>
        <p:spPr>
          <a:xfrm rot="4111108">
            <a:off x="2651126" y="1833562"/>
            <a:ext cx="2493962" cy="1255713"/>
          </a:xfrm>
          <a:prstGeom prst="wave">
            <a:avLst>
              <a:gd name="adj1" fmla="val 20000"/>
              <a:gd name="adj2" fmla="val -10000"/>
            </a:avLst>
          </a:prstGeom>
          <a:solidFill>
            <a:srgbClr val="62F3FA">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Onda"/>
          <p:cNvSpPr/>
          <p:nvPr/>
        </p:nvSpPr>
        <p:spPr>
          <a:xfrm rot="4111108">
            <a:off x="3722688" y="1833563"/>
            <a:ext cx="2493962" cy="1255712"/>
          </a:xfrm>
          <a:prstGeom prst="wave">
            <a:avLst>
              <a:gd name="adj1" fmla="val 20000"/>
              <a:gd name="adj2" fmla="val -10000"/>
            </a:avLst>
          </a:prstGeom>
          <a:solidFill>
            <a:srgbClr val="62F3FA">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Onda"/>
          <p:cNvSpPr/>
          <p:nvPr/>
        </p:nvSpPr>
        <p:spPr>
          <a:xfrm rot="4111108">
            <a:off x="4865688" y="1833563"/>
            <a:ext cx="2493962" cy="1255712"/>
          </a:xfrm>
          <a:prstGeom prst="wave">
            <a:avLst>
              <a:gd name="adj1" fmla="val 20000"/>
              <a:gd name="adj2" fmla="val -10000"/>
            </a:avLst>
          </a:prstGeom>
          <a:solidFill>
            <a:srgbClr val="62F3FA">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Onda"/>
          <p:cNvSpPr/>
          <p:nvPr/>
        </p:nvSpPr>
        <p:spPr>
          <a:xfrm rot="4111108">
            <a:off x="5865812" y="1905001"/>
            <a:ext cx="2493963" cy="1255712"/>
          </a:xfrm>
          <a:prstGeom prst="wave">
            <a:avLst>
              <a:gd name="adj1" fmla="val 20000"/>
              <a:gd name="adj2" fmla="val -10000"/>
            </a:avLst>
          </a:prstGeom>
          <a:solidFill>
            <a:srgbClr val="62F3FA">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Onda"/>
          <p:cNvSpPr/>
          <p:nvPr/>
        </p:nvSpPr>
        <p:spPr>
          <a:xfrm rot="4111108">
            <a:off x="6856413" y="1976438"/>
            <a:ext cx="2493962" cy="1255712"/>
          </a:xfrm>
          <a:prstGeom prst="wave">
            <a:avLst>
              <a:gd name="adj1" fmla="val 20000"/>
              <a:gd name="adj2" fmla="val -10000"/>
            </a:avLst>
          </a:prstGeom>
          <a:solidFill>
            <a:srgbClr val="62F3FA">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Onda"/>
          <p:cNvSpPr/>
          <p:nvPr/>
        </p:nvSpPr>
        <p:spPr>
          <a:xfrm rot="4111108">
            <a:off x="-206374" y="3833812"/>
            <a:ext cx="2493962" cy="1255713"/>
          </a:xfrm>
          <a:prstGeom prst="wave">
            <a:avLst>
              <a:gd name="adj1" fmla="val 20000"/>
              <a:gd name="adj2" fmla="val -10000"/>
            </a:avLst>
          </a:prstGeom>
          <a:solidFill>
            <a:srgbClr val="92D05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Onda"/>
          <p:cNvSpPr/>
          <p:nvPr/>
        </p:nvSpPr>
        <p:spPr>
          <a:xfrm rot="4111108">
            <a:off x="936626" y="3833812"/>
            <a:ext cx="2493962" cy="1255713"/>
          </a:xfrm>
          <a:prstGeom prst="wave">
            <a:avLst>
              <a:gd name="adj1" fmla="val 20000"/>
              <a:gd name="adj2" fmla="val -10000"/>
            </a:avLst>
          </a:prstGeom>
          <a:solidFill>
            <a:srgbClr val="92D05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Onda"/>
          <p:cNvSpPr/>
          <p:nvPr/>
        </p:nvSpPr>
        <p:spPr>
          <a:xfrm rot="4111108">
            <a:off x="2151062" y="3905251"/>
            <a:ext cx="2493963" cy="1255712"/>
          </a:xfrm>
          <a:prstGeom prst="wave">
            <a:avLst>
              <a:gd name="adj1" fmla="val 20000"/>
              <a:gd name="adj2" fmla="val -10000"/>
            </a:avLst>
          </a:prstGeom>
          <a:solidFill>
            <a:srgbClr val="92D05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Onda"/>
          <p:cNvSpPr/>
          <p:nvPr/>
        </p:nvSpPr>
        <p:spPr>
          <a:xfrm rot="4111108">
            <a:off x="3222626" y="3833812"/>
            <a:ext cx="2493962" cy="1255713"/>
          </a:xfrm>
          <a:prstGeom prst="wave">
            <a:avLst>
              <a:gd name="adj1" fmla="val 20000"/>
              <a:gd name="adj2" fmla="val -10000"/>
            </a:avLst>
          </a:prstGeom>
          <a:solidFill>
            <a:srgbClr val="92D05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Onda"/>
          <p:cNvSpPr/>
          <p:nvPr/>
        </p:nvSpPr>
        <p:spPr>
          <a:xfrm rot="4111108">
            <a:off x="4437062" y="3905251"/>
            <a:ext cx="2493963" cy="1255712"/>
          </a:xfrm>
          <a:prstGeom prst="wave">
            <a:avLst>
              <a:gd name="adj1" fmla="val 20000"/>
              <a:gd name="adj2" fmla="val -10000"/>
            </a:avLst>
          </a:prstGeom>
          <a:solidFill>
            <a:srgbClr val="92D05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Onda"/>
          <p:cNvSpPr/>
          <p:nvPr/>
        </p:nvSpPr>
        <p:spPr>
          <a:xfrm rot="4111108">
            <a:off x="5508625" y="3905250"/>
            <a:ext cx="2493963" cy="1255713"/>
          </a:xfrm>
          <a:prstGeom prst="wave">
            <a:avLst>
              <a:gd name="adj1" fmla="val 20000"/>
              <a:gd name="adj2" fmla="val -10000"/>
            </a:avLst>
          </a:prstGeom>
          <a:solidFill>
            <a:srgbClr val="92D05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Onda"/>
          <p:cNvSpPr/>
          <p:nvPr/>
        </p:nvSpPr>
        <p:spPr>
          <a:xfrm rot="4111108">
            <a:off x="6580187" y="3905251"/>
            <a:ext cx="2493963" cy="1255712"/>
          </a:xfrm>
          <a:prstGeom prst="wave">
            <a:avLst>
              <a:gd name="adj1" fmla="val 20000"/>
              <a:gd name="adj2" fmla="val -10000"/>
            </a:avLst>
          </a:prstGeom>
          <a:solidFill>
            <a:srgbClr val="92D05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Onda"/>
          <p:cNvSpPr/>
          <p:nvPr/>
        </p:nvSpPr>
        <p:spPr>
          <a:xfrm rot="4111108">
            <a:off x="7651751" y="3976687"/>
            <a:ext cx="2493962" cy="1255713"/>
          </a:xfrm>
          <a:prstGeom prst="wave">
            <a:avLst>
              <a:gd name="adj1" fmla="val 20000"/>
              <a:gd name="adj2" fmla="val -10000"/>
            </a:avLst>
          </a:prstGeom>
          <a:solidFill>
            <a:srgbClr val="92D05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fmla="#ppt_w*sin(2.5*pi*$)">
                                          <p:val>
                                            <p:fltVal val="0"/>
                                          </p:val>
                                        </p:tav>
                                        <p:tav tm="100000">
                                          <p:val>
                                            <p:fltVal val="1"/>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ppt_x"/>
                                          </p:val>
                                        </p:tav>
                                        <p:tav tm="100000">
                                          <p:val>
                                            <p:strVal val="#ppt_x"/>
                                          </p:val>
                                        </p:tav>
                                      </p:tavLst>
                                    </p:anim>
                                    <p:anim calcmode="lin" valueType="num">
                                      <p:cBhvr additive="base">
                                        <p:cTn id="12" dur="3000" fill="hold"/>
                                        <p:tgtEl>
                                          <p:spTgt spid="5"/>
                                        </p:tgtEl>
                                        <p:attrNameLst>
                                          <p:attrName>ppt_y</p:attrName>
                                        </p:attrNameLst>
                                      </p:cBhvr>
                                      <p:tavLst>
                                        <p:tav tm="0">
                                          <p:val>
                                            <p:strVal val="0-#ppt_h/2"/>
                                          </p:val>
                                        </p:tav>
                                        <p:tav tm="100000">
                                          <p:val>
                                            <p:strVal val="#ppt_y"/>
                                          </p:val>
                                        </p:tav>
                                      </p:tavLst>
                                    </p:anim>
                                  </p:childTnLst>
                                </p:cTn>
                              </p:par>
                              <p:par>
                                <p:cTn id="13" presetID="19"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fmla="#ppt_w*sin(2.5*pi*$)">
                                          <p:val>
                                            <p:fltVal val="0"/>
                                          </p:val>
                                        </p:tav>
                                        <p:tav tm="100000">
                                          <p:val>
                                            <p:fltVal val="1"/>
                                          </p:val>
                                        </p:tav>
                                      </p:tavLst>
                                    </p:anim>
                                    <p:anim calcmode="lin" valueType="num">
                                      <p:cBhvr>
                                        <p:cTn id="16" dur="3000" fill="hold"/>
                                        <p:tgtEl>
                                          <p:spTgt spid="6"/>
                                        </p:tgtEl>
                                        <p:attrNameLst>
                                          <p:attrName>ppt_h</p:attrName>
                                        </p:attrNameLst>
                                      </p:cBhvr>
                                      <p:tavLst>
                                        <p:tav tm="0">
                                          <p:val>
                                            <p:strVal val="#ppt_h"/>
                                          </p:val>
                                        </p:tav>
                                        <p:tav tm="100000">
                                          <p:val>
                                            <p:strVal val="#ppt_h"/>
                                          </p:val>
                                        </p:tav>
                                      </p:tavLst>
                                    </p:anim>
                                  </p:childTnLst>
                                </p:cTn>
                              </p:par>
                              <p:par>
                                <p:cTn id="17" presetID="2" presetClass="entr" presetSubtype="1"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ppt_x"/>
                                          </p:val>
                                        </p:tav>
                                        <p:tav tm="100000">
                                          <p:val>
                                            <p:strVal val="#ppt_x"/>
                                          </p:val>
                                        </p:tav>
                                      </p:tavLst>
                                    </p:anim>
                                    <p:anim calcmode="lin" valueType="num">
                                      <p:cBhvr additive="base">
                                        <p:cTn id="20" dur="3000" fill="hold"/>
                                        <p:tgtEl>
                                          <p:spTgt spid="6"/>
                                        </p:tgtEl>
                                        <p:attrNameLst>
                                          <p:attrName>ppt_y</p:attrName>
                                        </p:attrNameLst>
                                      </p:cBhvr>
                                      <p:tavLst>
                                        <p:tav tm="0">
                                          <p:val>
                                            <p:strVal val="0-#ppt_h/2"/>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3000" fill="hold"/>
                                        <p:tgtEl>
                                          <p:spTgt spid="7"/>
                                        </p:tgtEl>
                                        <p:attrNameLst>
                                          <p:attrName>ppt_w</p:attrName>
                                        </p:attrNameLst>
                                      </p:cBhvr>
                                      <p:tavLst>
                                        <p:tav tm="0" fmla="#ppt_w*sin(2.5*pi*$)">
                                          <p:val>
                                            <p:fltVal val="0"/>
                                          </p:val>
                                        </p:tav>
                                        <p:tav tm="100000">
                                          <p:val>
                                            <p:fltVal val="1"/>
                                          </p:val>
                                        </p:tav>
                                      </p:tavLst>
                                    </p:anim>
                                    <p:anim calcmode="lin" valueType="num">
                                      <p:cBhvr>
                                        <p:cTn id="24" dur="3000" fill="hold"/>
                                        <p:tgtEl>
                                          <p:spTgt spid="7"/>
                                        </p:tgtEl>
                                        <p:attrNameLst>
                                          <p:attrName>ppt_h</p:attrName>
                                        </p:attrNameLst>
                                      </p:cBhvr>
                                      <p:tavLst>
                                        <p:tav tm="0">
                                          <p:val>
                                            <p:strVal val="#ppt_h"/>
                                          </p:val>
                                        </p:tav>
                                        <p:tav tm="100000">
                                          <p:val>
                                            <p:strVal val="#ppt_h"/>
                                          </p:val>
                                        </p:tav>
                                      </p:tavLst>
                                    </p:anim>
                                  </p:childTnLst>
                                </p:cTn>
                              </p:par>
                              <p:par>
                                <p:cTn id="25" presetID="2" presetClass="entr" presetSubtype="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ppt_x"/>
                                          </p:val>
                                        </p:tav>
                                        <p:tav tm="100000">
                                          <p:val>
                                            <p:strVal val="#ppt_x"/>
                                          </p:val>
                                        </p:tav>
                                      </p:tavLst>
                                    </p:anim>
                                    <p:anim calcmode="lin" valueType="num">
                                      <p:cBhvr additive="base">
                                        <p:cTn id="28" dur="3000" fill="hold"/>
                                        <p:tgtEl>
                                          <p:spTgt spid="7"/>
                                        </p:tgtEl>
                                        <p:attrNameLst>
                                          <p:attrName>ppt_y</p:attrName>
                                        </p:attrNameLst>
                                      </p:cBhvr>
                                      <p:tavLst>
                                        <p:tav tm="0">
                                          <p:val>
                                            <p:strVal val="0-#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000" fill="hold"/>
                                        <p:tgtEl>
                                          <p:spTgt spid="8"/>
                                        </p:tgtEl>
                                        <p:attrNameLst>
                                          <p:attrName>ppt_w</p:attrName>
                                        </p:attrNameLst>
                                      </p:cBhvr>
                                      <p:tavLst>
                                        <p:tav tm="0" fmla="#ppt_w*sin(2.5*pi*$)">
                                          <p:val>
                                            <p:fltVal val="0"/>
                                          </p:val>
                                        </p:tav>
                                        <p:tav tm="100000">
                                          <p:val>
                                            <p:fltVal val="1"/>
                                          </p:val>
                                        </p:tav>
                                      </p:tavLst>
                                    </p:anim>
                                    <p:anim calcmode="lin" valueType="num">
                                      <p:cBhvr>
                                        <p:cTn id="32" dur="3000" fill="hold"/>
                                        <p:tgtEl>
                                          <p:spTgt spid="8"/>
                                        </p:tgtEl>
                                        <p:attrNameLst>
                                          <p:attrName>ppt_h</p:attrName>
                                        </p:attrNameLst>
                                      </p:cBhvr>
                                      <p:tavLst>
                                        <p:tav tm="0">
                                          <p:val>
                                            <p:strVal val="#ppt_h"/>
                                          </p:val>
                                        </p:tav>
                                        <p:tav tm="100000">
                                          <p:val>
                                            <p:strVal val="#ppt_h"/>
                                          </p:val>
                                        </p:tav>
                                      </p:tavLst>
                                    </p:anim>
                                  </p:childTnLst>
                                </p:cTn>
                              </p:par>
                              <p:par>
                                <p:cTn id="33" presetID="2" presetClass="entr" presetSubtype="1"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3000" fill="hold"/>
                                        <p:tgtEl>
                                          <p:spTgt spid="8"/>
                                        </p:tgtEl>
                                        <p:attrNameLst>
                                          <p:attrName>ppt_x</p:attrName>
                                        </p:attrNameLst>
                                      </p:cBhvr>
                                      <p:tavLst>
                                        <p:tav tm="0">
                                          <p:val>
                                            <p:strVal val="#ppt_x"/>
                                          </p:val>
                                        </p:tav>
                                        <p:tav tm="100000">
                                          <p:val>
                                            <p:strVal val="#ppt_x"/>
                                          </p:val>
                                        </p:tav>
                                      </p:tavLst>
                                    </p:anim>
                                    <p:anim calcmode="lin" valueType="num">
                                      <p:cBhvr additive="base">
                                        <p:cTn id="36" dur="3000" fill="hold"/>
                                        <p:tgtEl>
                                          <p:spTgt spid="8"/>
                                        </p:tgtEl>
                                        <p:attrNameLst>
                                          <p:attrName>ppt_y</p:attrName>
                                        </p:attrNameLst>
                                      </p:cBhvr>
                                      <p:tavLst>
                                        <p:tav tm="0">
                                          <p:val>
                                            <p:strVal val="0-#ppt_h/2"/>
                                          </p:val>
                                        </p:tav>
                                        <p:tav tm="100000">
                                          <p:val>
                                            <p:strVal val="#ppt_y"/>
                                          </p:val>
                                        </p:tav>
                                      </p:tavLst>
                                    </p:anim>
                                  </p:childTnLst>
                                </p:cTn>
                              </p:par>
                              <p:par>
                                <p:cTn id="37" presetID="19" presetClass="entr" presetSubtype="10"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fmla="#ppt_w*sin(2.5*pi*$)">
                                          <p:val>
                                            <p:fltVal val="0"/>
                                          </p:val>
                                        </p:tav>
                                        <p:tav tm="100000">
                                          <p:val>
                                            <p:fltVal val="1"/>
                                          </p:val>
                                        </p:tav>
                                      </p:tavLst>
                                    </p:anim>
                                    <p:anim calcmode="lin" valueType="num">
                                      <p:cBhvr>
                                        <p:cTn id="40" dur="3000" fill="hold"/>
                                        <p:tgtEl>
                                          <p:spTgt spid="9"/>
                                        </p:tgtEl>
                                        <p:attrNameLst>
                                          <p:attrName>ppt_h</p:attrName>
                                        </p:attrNameLst>
                                      </p:cBhvr>
                                      <p:tavLst>
                                        <p:tav tm="0">
                                          <p:val>
                                            <p:strVal val="#ppt_h"/>
                                          </p:val>
                                        </p:tav>
                                        <p:tav tm="100000">
                                          <p:val>
                                            <p:strVal val="#ppt_h"/>
                                          </p:val>
                                        </p:tav>
                                      </p:tavLst>
                                    </p:anim>
                                  </p:childTnLst>
                                </p:cTn>
                              </p:par>
                              <p:par>
                                <p:cTn id="41" presetID="2" presetClass="entr" presetSubtype="1"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ppt_x"/>
                                          </p:val>
                                        </p:tav>
                                        <p:tav tm="100000">
                                          <p:val>
                                            <p:strVal val="#ppt_x"/>
                                          </p:val>
                                        </p:tav>
                                      </p:tavLst>
                                    </p:anim>
                                    <p:anim calcmode="lin" valueType="num">
                                      <p:cBhvr additive="base">
                                        <p:cTn id="44" dur="3000" fill="hold"/>
                                        <p:tgtEl>
                                          <p:spTgt spid="9"/>
                                        </p:tgtEl>
                                        <p:attrNameLst>
                                          <p:attrName>ppt_y</p:attrName>
                                        </p:attrNameLst>
                                      </p:cBhvr>
                                      <p:tavLst>
                                        <p:tav tm="0">
                                          <p:val>
                                            <p:strVal val="0-#ppt_h/2"/>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3000" fill="hold"/>
                                        <p:tgtEl>
                                          <p:spTgt spid="10"/>
                                        </p:tgtEl>
                                        <p:attrNameLst>
                                          <p:attrName>ppt_w</p:attrName>
                                        </p:attrNameLst>
                                      </p:cBhvr>
                                      <p:tavLst>
                                        <p:tav tm="0" fmla="#ppt_w*sin(2.5*pi*$)">
                                          <p:val>
                                            <p:fltVal val="0"/>
                                          </p:val>
                                        </p:tav>
                                        <p:tav tm="100000">
                                          <p:val>
                                            <p:fltVal val="1"/>
                                          </p:val>
                                        </p:tav>
                                      </p:tavLst>
                                    </p:anim>
                                    <p:anim calcmode="lin" valueType="num">
                                      <p:cBhvr>
                                        <p:cTn id="48" dur="3000" fill="hold"/>
                                        <p:tgtEl>
                                          <p:spTgt spid="10"/>
                                        </p:tgtEl>
                                        <p:attrNameLst>
                                          <p:attrName>ppt_h</p:attrName>
                                        </p:attrNameLst>
                                      </p:cBhvr>
                                      <p:tavLst>
                                        <p:tav tm="0">
                                          <p:val>
                                            <p:strVal val="#ppt_h"/>
                                          </p:val>
                                        </p:tav>
                                        <p:tav tm="100000">
                                          <p:val>
                                            <p:strVal val="#ppt_h"/>
                                          </p:val>
                                        </p:tav>
                                      </p:tavLst>
                                    </p:anim>
                                  </p:childTnLst>
                                </p:cTn>
                              </p:par>
                              <p:par>
                                <p:cTn id="49" presetID="2" presetClass="entr" presetSubtype="1"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3000" fill="hold"/>
                                        <p:tgtEl>
                                          <p:spTgt spid="10"/>
                                        </p:tgtEl>
                                        <p:attrNameLst>
                                          <p:attrName>ppt_x</p:attrName>
                                        </p:attrNameLst>
                                      </p:cBhvr>
                                      <p:tavLst>
                                        <p:tav tm="0">
                                          <p:val>
                                            <p:strVal val="#ppt_x"/>
                                          </p:val>
                                        </p:tav>
                                        <p:tav tm="100000">
                                          <p:val>
                                            <p:strVal val="#ppt_x"/>
                                          </p:val>
                                        </p:tav>
                                      </p:tavLst>
                                    </p:anim>
                                    <p:anim calcmode="lin" valueType="num">
                                      <p:cBhvr additive="base">
                                        <p:cTn id="52" dur="3000" fill="hold"/>
                                        <p:tgtEl>
                                          <p:spTgt spid="10"/>
                                        </p:tgtEl>
                                        <p:attrNameLst>
                                          <p:attrName>ppt_y</p:attrName>
                                        </p:attrNameLst>
                                      </p:cBhvr>
                                      <p:tavLst>
                                        <p:tav tm="0">
                                          <p:val>
                                            <p:strVal val="0-#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ppt_x"/>
                                          </p:val>
                                        </p:tav>
                                        <p:tav tm="100000">
                                          <p:val>
                                            <p:strVal val="#ppt_x"/>
                                          </p:val>
                                        </p:tav>
                                      </p:tavLst>
                                    </p:anim>
                                    <p:anim calcmode="lin" valueType="num">
                                      <p:cBhvr additive="base">
                                        <p:cTn id="60" dur="3000" fill="hold"/>
                                        <p:tgtEl>
                                          <p:spTgt spid="11"/>
                                        </p:tgtEl>
                                        <p:attrNameLst>
                                          <p:attrName>ppt_y</p:attrName>
                                        </p:attrNameLst>
                                      </p:cBhvr>
                                      <p:tavLst>
                                        <p:tav tm="0">
                                          <p:val>
                                            <p:strVal val="0-#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3000" fill="hold"/>
                                        <p:tgtEl>
                                          <p:spTgt spid="12"/>
                                        </p:tgtEl>
                                        <p:attrNameLst>
                                          <p:attrName>ppt_w</p:attrName>
                                        </p:attrNameLst>
                                      </p:cBhvr>
                                      <p:tavLst>
                                        <p:tav tm="0" fmla="#ppt_w*sin(2.5*pi*$)">
                                          <p:val>
                                            <p:fltVal val="0"/>
                                          </p:val>
                                        </p:tav>
                                        <p:tav tm="100000">
                                          <p:val>
                                            <p:fltVal val="1"/>
                                          </p:val>
                                        </p:tav>
                                      </p:tavLst>
                                    </p:anim>
                                    <p:anim calcmode="lin" valueType="num">
                                      <p:cBhvr>
                                        <p:cTn id="64" dur="3000" fill="hold"/>
                                        <p:tgtEl>
                                          <p:spTgt spid="12"/>
                                        </p:tgtEl>
                                        <p:attrNameLst>
                                          <p:attrName>ppt_h</p:attrName>
                                        </p:attrNameLst>
                                      </p:cBhvr>
                                      <p:tavLst>
                                        <p:tav tm="0">
                                          <p:val>
                                            <p:strVal val="#ppt_h"/>
                                          </p:val>
                                        </p:tav>
                                        <p:tav tm="100000">
                                          <p:val>
                                            <p:strVal val="#ppt_h"/>
                                          </p:val>
                                        </p:tav>
                                      </p:tavLst>
                                    </p:anim>
                                  </p:childTnLst>
                                </p:cTn>
                              </p:par>
                              <p:par>
                                <p:cTn id="65" presetID="2" presetClass="entr" presetSubtype="1" fill="hold"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3000" fill="hold"/>
                                        <p:tgtEl>
                                          <p:spTgt spid="12"/>
                                        </p:tgtEl>
                                        <p:attrNameLst>
                                          <p:attrName>ppt_x</p:attrName>
                                        </p:attrNameLst>
                                      </p:cBhvr>
                                      <p:tavLst>
                                        <p:tav tm="0">
                                          <p:val>
                                            <p:strVal val="#ppt_x"/>
                                          </p:val>
                                        </p:tav>
                                        <p:tav tm="100000">
                                          <p:val>
                                            <p:strVal val="#ppt_x"/>
                                          </p:val>
                                        </p:tav>
                                      </p:tavLst>
                                    </p:anim>
                                    <p:anim calcmode="lin" valueType="num">
                                      <p:cBhvr additive="base">
                                        <p:cTn id="68" dur="3000" fill="hold"/>
                                        <p:tgtEl>
                                          <p:spTgt spid="12"/>
                                        </p:tgtEl>
                                        <p:attrNameLst>
                                          <p:attrName>ppt_y</p:attrName>
                                        </p:attrNameLst>
                                      </p:cBhvr>
                                      <p:tavLst>
                                        <p:tav tm="0">
                                          <p:val>
                                            <p:strVal val="0-#ppt_h/2"/>
                                          </p:val>
                                        </p:tav>
                                        <p:tav tm="100000">
                                          <p:val>
                                            <p:strVal val="#ppt_y"/>
                                          </p:val>
                                        </p:tav>
                                      </p:tavLst>
                                    </p:anim>
                                  </p:childTnLst>
                                </p:cTn>
                              </p:par>
                              <p:par>
                                <p:cTn id="69" presetID="19" presetClass="entr" presetSubtype="10" fill="hold" nodeType="with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3000" fill="hold"/>
                                        <p:tgtEl>
                                          <p:spTgt spid="13"/>
                                        </p:tgtEl>
                                        <p:attrNameLst>
                                          <p:attrName>ppt_w</p:attrName>
                                        </p:attrNameLst>
                                      </p:cBhvr>
                                      <p:tavLst>
                                        <p:tav tm="0" fmla="#ppt_w*sin(2.5*pi*$)">
                                          <p:val>
                                            <p:fltVal val="0"/>
                                          </p:val>
                                        </p:tav>
                                        <p:tav tm="100000">
                                          <p:val>
                                            <p:fltVal val="1"/>
                                          </p:val>
                                        </p:tav>
                                      </p:tavLst>
                                    </p:anim>
                                    <p:anim calcmode="lin" valueType="num">
                                      <p:cBhvr>
                                        <p:cTn id="72" dur="3000" fill="hold"/>
                                        <p:tgtEl>
                                          <p:spTgt spid="13"/>
                                        </p:tgtEl>
                                        <p:attrNameLst>
                                          <p:attrName>ppt_h</p:attrName>
                                        </p:attrNameLst>
                                      </p:cBhvr>
                                      <p:tavLst>
                                        <p:tav tm="0">
                                          <p:val>
                                            <p:strVal val="#ppt_h"/>
                                          </p:val>
                                        </p:tav>
                                        <p:tav tm="100000">
                                          <p:val>
                                            <p:strVal val="#ppt_h"/>
                                          </p:val>
                                        </p:tav>
                                      </p:tavLst>
                                    </p:anim>
                                  </p:childTnLst>
                                </p:cTn>
                              </p:par>
                              <p:par>
                                <p:cTn id="73" presetID="2" presetClass="entr" presetSubtype="4" fill="hold"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3000" fill="hold"/>
                                        <p:tgtEl>
                                          <p:spTgt spid="13"/>
                                        </p:tgtEl>
                                        <p:attrNameLst>
                                          <p:attrName>ppt_x</p:attrName>
                                        </p:attrNameLst>
                                      </p:cBhvr>
                                      <p:tavLst>
                                        <p:tav tm="0">
                                          <p:val>
                                            <p:strVal val="#ppt_x"/>
                                          </p:val>
                                        </p:tav>
                                        <p:tav tm="100000">
                                          <p:val>
                                            <p:strVal val="#ppt_x"/>
                                          </p:val>
                                        </p:tav>
                                      </p:tavLst>
                                    </p:anim>
                                    <p:anim calcmode="lin" valueType="num">
                                      <p:cBhvr additive="base">
                                        <p:cTn id="76" dur="3000" fill="hold"/>
                                        <p:tgtEl>
                                          <p:spTgt spid="13"/>
                                        </p:tgtEl>
                                        <p:attrNameLst>
                                          <p:attrName>ppt_y</p:attrName>
                                        </p:attrNameLst>
                                      </p:cBhvr>
                                      <p:tavLst>
                                        <p:tav tm="0">
                                          <p:val>
                                            <p:strVal val="1+#ppt_h/2"/>
                                          </p:val>
                                        </p:tav>
                                        <p:tav tm="100000">
                                          <p:val>
                                            <p:strVal val="#ppt_y"/>
                                          </p:val>
                                        </p:tav>
                                      </p:tavLst>
                                    </p:anim>
                                  </p:childTnLst>
                                </p:cTn>
                              </p:par>
                              <p:par>
                                <p:cTn id="77" presetID="19" presetClass="entr" presetSubtype="10" fill="hold"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3000" fill="hold"/>
                                        <p:tgtEl>
                                          <p:spTgt spid="14"/>
                                        </p:tgtEl>
                                        <p:attrNameLst>
                                          <p:attrName>ppt_w</p:attrName>
                                        </p:attrNameLst>
                                      </p:cBhvr>
                                      <p:tavLst>
                                        <p:tav tm="0" fmla="#ppt_w*sin(2.5*pi*$)">
                                          <p:val>
                                            <p:fltVal val="0"/>
                                          </p:val>
                                        </p:tav>
                                        <p:tav tm="100000">
                                          <p:val>
                                            <p:fltVal val="1"/>
                                          </p:val>
                                        </p:tav>
                                      </p:tavLst>
                                    </p:anim>
                                    <p:anim calcmode="lin" valueType="num">
                                      <p:cBhvr>
                                        <p:cTn id="80" dur="3000" fill="hold"/>
                                        <p:tgtEl>
                                          <p:spTgt spid="14"/>
                                        </p:tgtEl>
                                        <p:attrNameLst>
                                          <p:attrName>ppt_h</p:attrName>
                                        </p:attrNameLst>
                                      </p:cBhvr>
                                      <p:tavLst>
                                        <p:tav tm="0">
                                          <p:val>
                                            <p:strVal val="#ppt_h"/>
                                          </p:val>
                                        </p:tav>
                                        <p:tav tm="100000">
                                          <p:val>
                                            <p:strVal val="#ppt_h"/>
                                          </p:val>
                                        </p:tav>
                                      </p:tavLst>
                                    </p:anim>
                                  </p:childTnLst>
                                </p:cTn>
                              </p:par>
                              <p:par>
                                <p:cTn id="81" presetID="2" presetClass="entr" presetSubtype="4" fill="hold" nodeType="withEffect">
                                  <p:stCondLst>
                                    <p:cond delay="0"/>
                                  </p:stCondLst>
                                  <p:childTnLst>
                                    <p:set>
                                      <p:cBhvr>
                                        <p:cTn id="82" dur="1" fill="hold">
                                          <p:stCondLst>
                                            <p:cond delay="0"/>
                                          </p:stCondLst>
                                        </p:cTn>
                                        <p:tgtEl>
                                          <p:spTgt spid="14"/>
                                        </p:tgtEl>
                                        <p:attrNameLst>
                                          <p:attrName>style.visibility</p:attrName>
                                        </p:attrNameLst>
                                      </p:cBhvr>
                                      <p:to>
                                        <p:strVal val="visible"/>
                                      </p:to>
                                    </p:set>
                                    <p:anim calcmode="lin" valueType="num">
                                      <p:cBhvr additive="base">
                                        <p:cTn id="83" dur="3000" fill="hold"/>
                                        <p:tgtEl>
                                          <p:spTgt spid="14"/>
                                        </p:tgtEl>
                                        <p:attrNameLst>
                                          <p:attrName>ppt_x</p:attrName>
                                        </p:attrNameLst>
                                      </p:cBhvr>
                                      <p:tavLst>
                                        <p:tav tm="0">
                                          <p:val>
                                            <p:strVal val="#ppt_x"/>
                                          </p:val>
                                        </p:tav>
                                        <p:tav tm="100000">
                                          <p:val>
                                            <p:strVal val="#ppt_x"/>
                                          </p:val>
                                        </p:tav>
                                      </p:tavLst>
                                    </p:anim>
                                    <p:anim calcmode="lin" valueType="num">
                                      <p:cBhvr additive="base">
                                        <p:cTn id="84" dur="3000" fill="hold"/>
                                        <p:tgtEl>
                                          <p:spTgt spid="14"/>
                                        </p:tgtEl>
                                        <p:attrNameLst>
                                          <p:attrName>ppt_y</p:attrName>
                                        </p:attrNameLst>
                                      </p:cBhvr>
                                      <p:tavLst>
                                        <p:tav tm="0">
                                          <p:val>
                                            <p:strVal val="1+#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15"/>
                                        </p:tgtEl>
                                        <p:attrNameLst>
                                          <p:attrName>style.visibility</p:attrName>
                                        </p:attrNameLst>
                                      </p:cBhvr>
                                      <p:to>
                                        <p:strVal val="visible"/>
                                      </p:to>
                                    </p:set>
                                    <p:anim calcmode="lin" valueType="num">
                                      <p:cBhvr>
                                        <p:cTn id="87" dur="3000" fill="hold"/>
                                        <p:tgtEl>
                                          <p:spTgt spid="15"/>
                                        </p:tgtEl>
                                        <p:attrNameLst>
                                          <p:attrName>ppt_w</p:attrName>
                                        </p:attrNameLst>
                                      </p:cBhvr>
                                      <p:tavLst>
                                        <p:tav tm="0" fmla="#ppt_w*sin(2.5*pi*$)">
                                          <p:val>
                                            <p:fltVal val="0"/>
                                          </p:val>
                                        </p:tav>
                                        <p:tav tm="100000">
                                          <p:val>
                                            <p:fltVal val="1"/>
                                          </p:val>
                                        </p:tav>
                                      </p:tavLst>
                                    </p:anim>
                                    <p:anim calcmode="lin" valueType="num">
                                      <p:cBhvr>
                                        <p:cTn id="88" dur="3000" fill="hold"/>
                                        <p:tgtEl>
                                          <p:spTgt spid="15"/>
                                        </p:tgtEl>
                                        <p:attrNameLst>
                                          <p:attrName>ppt_h</p:attrName>
                                        </p:attrNameLst>
                                      </p:cBhvr>
                                      <p:tavLst>
                                        <p:tav tm="0">
                                          <p:val>
                                            <p:strVal val="#ppt_h"/>
                                          </p:val>
                                        </p:tav>
                                        <p:tav tm="100000">
                                          <p:val>
                                            <p:strVal val="#ppt_h"/>
                                          </p:val>
                                        </p:tav>
                                      </p:tavLst>
                                    </p:anim>
                                  </p:childTnLst>
                                </p:cTn>
                              </p:par>
                              <p:par>
                                <p:cTn id="89" presetID="2" presetClass="entr" presetSubtype="4" fill="hold" nodeType="withEffect">
                                  <p:stCondLst>
                                    <p:cond delay="0"/>
                                  </p:stCondLst>
                                  <p:childTnLst>
                                    <p:set>
                                      <p:cBhvr>
                                        <p:cTn id="90" dur="1" fill="hold">
                                          <p:stCondLst>
                                            <p:cond delay="0"/>
                                          </p:stCondLst>
                                        </p:cTn>
                                        <p:tgtEl>
                                          <p:spTgt spid="15"/>
                                        </p:tgtEl>
                                        <p:attrNameLst>
                                          <p:attrName>style.visibility</p:attrName>
                                        </p:attrNameLst>
                                      </p:cBhvr>
                                      <p:to>
                                        <p:strVal val="visible"/>
                                      </p:to>
                                    </p:set>
                                    <p:anim calcmode="lin" valueType="num">
                                      <p:cBhvr additive="base">
                                        <p:cTn id="91" dur="3000" fill="hold"/>
                                        <p:tgtEl>
                                          <p:spTgt spid="15"/>
                                        </p:tgtEl>
                                        <p:attrNameLst>
                                          <p:attrName>ppt_x</p:attrName>
                                        </p:attrNameLst>
                                      </p:cBhvr>
                                      <p:tavLst>
                                        <p:tav tm="0">
                                          <p:val>
                                            <p:strVal val="#ppt_x"/>
                                          </p:val>
                                        </p:tav>
                                        <p:tav tm="100000">
                                          <p:val>
                                            <p:strVal val="#ppt_x"/>
                                          </p:val>
                                        </p:tav>
                                      </p:tavLst>
                                    </p:anim>
                                    <p:anim calcmode="lin" valueType="num">
                                      <p:cBhvr additive="base">
                                        <p:cTn id="92" dur="3000" fill="hold"/>
                                        <p:tgtEl>
                                          <p:spTgt spid="15"/>
                                        </p:tgtEl>
                                        <p:attrNameLst>
                                          <p:attrName>ppt_y</p:attrName>
                                        </p:attrNameLst>
                                      </p:cBhvr>
                                      <p:tavLst>
                                        <p:tav tm="0">
                                          <p:val>
                                            <p:strVal val="1+#ppt_h/2"/>
                                          </p:val>
                                        </p:tav>
                                        <p:tav tm="100000">
                                          <p:val>
                                            <p:strVal val="#ppt_y"/>
                                          </p:val>
                                        </p:tav>
                                      </p:tavLst>
                                    </p:anim>
                                  </p:childTnLst>
                                </p:cTn>
                              </p:par>
                              <p:par>
                                <p:cTn id="93" presetID="19" presetClass="entr" presetSubtype="10" fill="hold" nodeType="withEffect">
                                  <p:stCondLst>
                                    <p:cond delay="0"/>
                                  </p:stCondLst>
                                  <p:childTnLst>
                                    <p:set>
                                      <p:cBhvr>
                                        <p:cTn id="94" dur="1" fill="hold">
                                          <p:stCondLst>
                                            <p:cond delay="0"/>
                                          </p:stCondLst>
                                        </p:cTn>
                                        <p:tgtEl>
                                          <p:spTgt spid="16"/>
                                        </p:tgtEl>
                                        <p:attrNameLst>
                                          <p:attrName>style.visibility</p:attrName>
                                        </p:attrNameLst>
                                      </p:cBhvr>
                                      <p:to>
                                        <p:strVal val="visible"/>
                                      </p:to>
                                    </p:set>
                                    <p:anim calcmode="lin" valueType="num">
                                      <p:cBhvr>
                                        <p:cTn id="95" dur="3000" fill="hold"/>
                                        <p:tgtEl>
                                          <p:spTgt spid="16"/>
                                        </p:tgtEl>
                                        <p:attrNameLst>
                                          <p:attrName>ppt_w</p:attrName>
                                        </p:attrNameLst>
                                      </p:cBhvr>
                                      <p:tavLst>
                                        <p:tav tm="0" fmla="#ppt_w*sin(2.5*pi*$)">
                                          <p:val>
                                            <p:fltVal val="0"/>
                                          </p:val>
                                        </p:tav>
                                        <p:tav tm="100000">
                                          <p:val>
                                            <p:fltVal val="1"/>
                                          </p:val>
                                        </p:tav>
                                      </p:tavLst>
                                    </p:anim>
                                    <p:anim calcmode="lin" valueType="num">
                                      <p:cBhvr>
                                        <p:cTn id="96" dur="3000" fill="hold"/>
                                        <p:tgtEl>
                                          <p:spTgt spid="16"/>
                                        </p:tgtEl>
                                        <p:attrNameLst>
                                          <p:attrName>ppt_h</p:attrName>
                                        </p:attrNameLst>
                                      </p:cBhvr>
                                      <p:tavLst>
                                        <p:tav tm="0">
                                          <p:val>
                                            <p:strVal val="#ppt_h"/>
                                          </p:val>
                                        </p:tav>
                                        <p:tav tm="100000">
                                          <p:val>
                                            <p:strVal val="#ppt_h"/>
                                          </p:val>
                                        </p:tav>
                                      </p:tavLst>
                                    </p:anim>
                                  </p:childTnLst>
                                </p:cTn>
                              </p:par>
                              <p:par>
                                <p:cTn id="97" presetID="2" presetClass="entr" presetSubtype="4" fill="hold" nodeType="withEffect">
                                  <p:stCondLst>
                                    <p:cond delay="0"/>
                                  </p:stCondLst>
                                  <p:childTnLst>
                                    <p:set>
                                      <p:cBhvr>
                                        <p:cTn id="98" dur="1" fill="hold">
                                          <p:stCondLst>
                                            <p:cond delay="0"/>
                                          </p:stCondLst>
                                        </p:cTn>
                                        <p:tgtEl>
                                          <p:spTgt spid="16"/>
                                        </p:tgtEl>
                                        <p:attrNameLst>
                                          <p:attrName>style.visibility</p:attrName>
                                        </p:attrNameLst>
                                      </p:cBhvr>
                                      <p:to>
                                        <p:strVal val="visible"/>
                                      </p:to>
                                    </p:set>
                                    <p:anim calcmode="lin" valueType="num">
                                      <p:cBhvr additive="base">
                                        <p:cTn id="99" dur="3000" fill="hold"/>
                                        <p:tgtEl>
                                          <p:spTgt spid="16"/>
                                        </p:tgtEl>
                                        <p:attrNameLst>
                                          <p:attrName>ppt_x</p:attrName>
                                        </p:attrNameLst>
                                      </p:cBhvr>
                                      <p:tavLst>
                                        <p:tav tm="0">
                                          <p:val>
                                            <p:strVal val="#ppt_x"/>
                                          </p:val>
                                        </p:tav>
                                        <p:tav tm="100000">
                                          <p:val>
                                            <p:strVal val="#ppt_x"/>
                                          </p:val>
                                        </p:tav>
                                      </p:tavLst>
                                    </p:anim>
                                    <p:anim calcmode="lin" valueType="num">
                                      <p:cBhvr additive="base">
                                        <p:cTn id="100" dur="3000" fill="hold"/>
                                        <p:tgtEl>
                                          <p:spTgt spid="16"/>
                                        </p:tgtEl>
                                        <p:attrNameLst>
                                          <p:attrName>ppt_y</p:attrName>
                                        </p:attrNameLst>
                                      </p:cBhvr>
                                      <p:tavLst>
                                        <p:tav tm="0">
                                          <p:val>
                                            <p:strVal val="1+#ppt_h/2"/>
                                          </p:val>
                                        </p:tav>
                                        <p:tav tm="100000">
                                          <p:val>
                                            <p:strVal val="#ppt_y"/>
                                          </p:val>
                                        </p:tav>
                                      </p:tavLst>
                                    </p:anim>
                                  </p:childTnLst>
                                </p:cTn>
                              </p:par>
                              <p:par>
                                <p:cTn id="101" presetID="19" presetClass="entr" presetSubtype="10" fill="hold" nodeType="withEffect">
                                  <p:stCondLst>
                                    <p:cond delay="0"/>
                                  </p:stCondLst>
                                  <p:childTnLst>
                                    <p:set>
                                      <p:cBhvr>
                                        <p:cTn id="102" dur="1" fill="hold">
                                          <p:stCondLst>
                                            <p:cond delay="0"/>
                                          </p:stCondLst>
                                        </p:cTn>
                                        <p:tgtEl>
                                          <p:spTgt spid="17"/>
                                        </p:tgtEl>
                                        <p:attrNameLst>
                                          <p:attrName>style.visibility</p:attrName>
                                        </p:attrNameLst>
                                      </p:cBhvr>
                                      <p:to>
                                        <p:strVal val="visible"/>
                                      </p:to>
                                    </p:set>
                                    <p:anim calcmode="lin" valueType="num">
                                      <p:cBhvr>
                                        <p:cTn id="103" dur="3000" fill="hold"/>
                                        <p:tgtEl>
                                          <p:spTgt spid="17"/>
                                        </p:tgtEl>
                                        <p:attrNameLst>
                                          <p:attrName>ppt_w</p:attrName>
                                        </p:attrNameLst>
                                      </p:cBhvr>
                                      <p:tavLst>
                                        <p:tav tm="0" fmla="#ppt_w*sin(2.5*pi*$)">
                                          <p:val>
                                            <p:fltVal val="0"/>
                                          </p:val>
                                        </p:tav>
                                        <p:tav tm="100000">
                                          <p:val>
                                            <p:fltVal val="1"/>
                                          </p:val>
                                        </p:tav>
                                      </p:tavLst>
                                    </p:anim>
                                    <p:anim calcmode="lin" valueType="num">
                                      <p:cBhvr>
                                        <p:cTn id="104" dur="3000" fill="hold"/>
                                        <p:tgtEl>
                                          <p:spTgt spid="17"/>
                                        </p:tgtEl>
                                        <p:attrNameLst>
                                          <p:attrName>ppt_h</p:attrName>
                                        </p:attrNameLst>
                                      </p:cBhvr>
                                      <p:tavLst>
                                        <p:tav tm="0">
                                          <p:val>
                                            <p:strVal val="#ppt_h"/>
                                          </p:val>
                                        </p:tav>
                                        <p:tav tm="100000">
                                          <p:val>
                                            <p:strVal val="#ppt_h"/>
                                          </p:val>
                                        </p:tav>
                                      </p:tavLst>
                                    </p:anim>
                                  </p:childTnLst>
                                </p:cTn>
                              </p:par>
                              <p:par>
                                <p:cTn id="105" presetID="2" presetClass="entr" presetSubtype="4" fill="hold" nodeType="withEffect">
                                  <p:stCondLst>
                                    <p:cond delay="0"/>
                                  </p:stCondLst>
                                  <p:childTnLst>
                                    <p:set>
                                      <p:cBhvr>
                                        <p:cTn id="106" dur="1" fill="hold">
                                          <p:stCondLst>
                                            <p:cond delay="0"/>
                                          </p:stCondLst>
                                        </p:cTn>
                                        <p:tgtEl>
                                          <p:spTgt spid="17"/>
                                        </p:tgtEl>
                                        <p:attrNameLst>
                                          <p:attrName>style.visibility</p:attrName>
                                        </p:attrNameLst>
                                      </p:cBhvr>
                                      <p:to>
                                        <p:strVal val="visible"/>
                                      </p:to>
                                    </p:set>
                                    <p:anim calcmode="lin" valueType="num">
                                      <p:cBhvr additive="base">
                                        <p:cTn id="107" dur="3000" fill="hold"/>
                                        <p:tgtEl>
                                          <p:spTgt spid="17"/>
                                        </p:tgtEl>
                                        <p:attrNameLst>
                                          <p:attrName>ppt_x</p:attrName>
                                        </p:attrNameLst>
                                      </p:cBhvr>
                                      <p:tavLst>
                                        <p:tav tm="0">
                                          <p:val>
                                            <p:strVal val="#ppt_x"/>
                                          </p:val>
                                        </p:tav>
                                        <p:tav tm="100000">
                                          <p:val>
                                            <p:strVal val="#ppt_x"/>
                                          </p:val>
                                        </p:tav>
                                      </p:tavLst>
                                    </p:anim>
                                    <p:anim calcmode="lin" valueType="num">
                                      <p:cBhvr additive="base">
                                        <p:cTn id="108" dur="3000" fill="hold"/>
                                        <p:tgtEl>
                                          <p:spTgt spid="17"/>
                                        </p:tgtEl>
                                        <p:attrNameLst>
                                          <p:attrName>ppt_y</p:attrName>
                                        </p:attrNameLst>
                                      </p:cBhvr>
                                      <p:tavLst>
                                        <p:tav tm="0">
                                          <p:val>
                                            <p:strVal val="1+#ppt_h/2"/>
                                          </p:val>
                                        </p:tav>
                                        <p:tav tm="100000">
                                          <p:val>
                                            <p:strVal val="#ppt_y"/>
                                          </p:val>
                                        </p:tav>
                                      </p:tavLst>
                                    </p:anim>
                                  </p:childTnLst>
                                </p:cTn>
                              </p:par>
                              <p:par>
                                <p:cTn id="109" presetID="19" presetClass="entr" presetSubtype="10" fill="hold" nodeType="withEffect">
                                  <p:stCondLst>
                                    <p:cond delay="0"/>
                                  </p:stCondLst>
                                  <p:childTnLst>
                                    <p:set>
                                      <p:cBhvr>
                                        <p:cTn id="110" dur="1" fill="hold">
                                          <p:stCondLst>
                                            <p:cond delay="0"/>
                                          </p:stCondLst>
                                        </p:cTn>
                                        <p:tgtEl>
                                          <p:spTgt spid="18"/>
                                        </p:tgtEl>
                                        <p:attrNameLst>
                                          <p:attrName>style.visibility</p:attrName>
                                        </p:attrNameLst>
                                      </p:cBhvr>
                                      <p:to>
                                        <p:strVal val="visible"/>
                                      </p:to>
                                    </p:set>
                                    <p:anim calcmode="lin" valueType="num">
                                      <p:cBhvr>
                                        <p:cTn id="111" dur="3000" fill="hold"/>
                                        <p:tgtEl>
                                          <p:spTgt spid="18"/>
                                        </p:tgtEl>
                                        <p:attrNameLst>
                                          <p:attrName>ppt_w</p:attrName>
                                        </p:attrNameLst>
                                      </p:cBhvr>
                                      <p:tavLst>
                                        <p:tav tm="0" fmla="#ppt_w*sin(2.5*pi*$)">
                                          <p:val>
                                            <p:fltVal val="0"/>
                                          </p:val>
                                        </p:tav>
                                        <p:tav tm="100000">
                                          <p:val>
                                            <p:fltVal val="1"/>
                                          </p:val>
                                        </p:tav>
                                      </p:tavLst>
                                    </p:anim>
                                    <p:anim calcmode="lin" valueType="num">
                                      <p:cBhvr>
                                        <p:cTn id="112" dur="3000" fill="hold"/>
                                        <p:tgtEl>
                                          <p:spTgt spid="18"/>
                                        </p:tgtEl>
                                        <p:attrNameLst>
                                          <p:attrName>ppt_h</p:attrName>
                                        </p:attrNameLst>
                                      </p:cBhvr>
                                      <p:tavLst>
                                        <p:tav tm="0">
                                          <p:val>
                                            <p:strVal val="#ppt_h"/>
                                          </p:val>
                                        </p:tav>
                                        <p:tav tm="100000">
                                          <p:val>
                                            <p:strVal val="#ppt_h"/>
                                          </p:val>
                                        </p:tav>
                                      </p:tavLst>
                                    </p:anim>
                                  </p:childTnLst>
                                </p:cTn>
                              </p:par>
                              <p:par>
                                <p:cTn id="113" presetID="2" presetClass="entr" presetSubtype="4"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additive="base">
                                        <p:cTn id="115" dur="3000" fill="hold"/>
                                        <p:tgtEl>
                                          <p:spTgt spid="18"/>
                                        </p:tgtEl>
                                        <p:attrNameLst>
                                          <p:attrName>ppt_x</p:attrName>
                                        </p:attrNameLst>
                                      </p:cBhvr>
                                      <p:tavLst>
                                        <p:tav tm="0">
                                          <p:val>
                                            <p:strVal val="#ppt_x"/>
                                          </p:val>
                                        </p:tav>
                                        <p:tav tm="100000">
                                          <p:val>
                                            <p:strVal val="#ppt_x"/>
                                          </p:val>
                                        </p:tav>
                                      </p:tavLst>
                                    </p:anim>
                                    <p:anim calcmode="lin" valueType="num">
                                      <p:cBhvr additive="base">
                                        <p:cTn id="116" dur="3000" fill="hold"/>
                                        <p:tgtEl>
                                          <p:spTgt spid="18"/>
                                        </p:tgtEl>
                                        <p:attrNameLst>
                                          <p:attrName>ppt_y</p:attrName>
                                        </p:attrNameLst>
                                      </p:cBhvr>
                                      <p:tavLst>
                                        <p:tav tm="0">
                                          <p:val>
                                            <p:strVal val="1+#ppt_h/2"/>
                                          </p:val>
                                        </p:tav>
                                        <p:tav tm="100000">
                                          <p:val>
                                            <p:strVal val="#ppt_y"/>
                                          </p:val>
                                        </p:tav>
                                      </p:tavLst>
                                    </p:anim>
                                  </p:childTnLst>
                                </p:cTn>
                              </p:par>
                              <p:par>
                                <p:cTn id="117" presetID="19" presetClass="entr" presetSubtype="10"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fmla="#ppt_w*sin(2.5*pi*$)">
                                          <p:val>
                                            <p:fltVal val="0"/>
                                          </p:val>
                                        </p:tav>
                                        <p:tav tm="100000">
                                          <p:val>
                                            <p:fltVal val="1"/>
                                          </p:val>
                                        </p:tav>
                                      </p:tavLst>
                                    </p:anim>
                                    <p:anim calcmode="lin" valueType="num">
                                      <p:cBhvr>
                                        <p:cTn id="120" dur="3000" fill="hold"/>
                                        <p:tgtEl>
                                          <p:spTgt spid="19"/>
                                        </p:tgtEl>
                                        <p:attrNameLst>
                                          <p:attrName>ppt_h</p:attrName>
                                        </p:attrNameLst>
                                      </p:cBhvr>
                                      <p:tavLst>
                                        <p:tav tm="0">
                                          <p:val>
                                            <p:strVal val="#ppt_h"/>
                                          </p:val>
                                        </p:tav>
                                        <p:tav tm="100000">
                                          <p:val>
                                            <p:strVal val="#ppt_h"/>
                                          </p:val>
                                        </p:tav>
                                      </p:tavLst>
                                    </p:anim>
                                  </p:childTnLst>
                                </p:cTn>
                              </p:par>
                              <p:par>
                                <p:cTn id="121" presetID="2" presetClass="entr" presetSubtype="4" fill="hold" nodeType="withEffect">
                                  <p:stCondLst>
                                    <p:cond delay="0"/>
                                  </p:stCondLst>
                                  <p:childTnLst>
                                    <p:set>
                                      <p:cBhvr>
                                        <p:cTn id="122" dur="1" fill="hold">
                                          <p:stCondLst>
                                            <p:cond delay="0"/>
                                          </p:stCondLst>
                                        </p:cTn>
                                        <p:tgtEl>
                                          <p:spTgt spid="19"/>
                                        </p:tgtEl>
                                        <p:attrNameLst>
                                          <p:attrName>style.visibility</p:attrName>
                                        </p:attrNameLst>
                                      </p:cBhvr>
                                      <p:to>
                                        <p:strVal val="visible"/>
                                      </p:to>
                                    </p:set>
                                    <p:anim calcmode="lin" valueType="num">
                                      <p:cBhvr additive="base">
                                        <p:cTn id="123" dur="3000" fill="hold"/>
                                        <p:tgtEl>
                                          <p:spTgt spid="19"/>
                                        </p:tgtEl>
                                        <p:attrNameLst>
                                          <p:attrName>ppt_x</p:attrName>
                                        </p:attrNameLst>
                                      </p:cBhvr>
                                      <p:tavLst>
                                        <p:tav tm="0">
                                          <p:val>
                                            <p:strVal val="#ppt_x"/>
                                          </p:val>
                                        </p:tav>
                                        <p:tav tm="100000">
                                          <p:val>
                                            <p:strVal val="#ppt_x"/>
                                          </p:val>
                                        </p:tav>
                                      </p:tavLst>
                                    </p:anim>
                                    <p:anim calcmode="lin" valueType="num">
                                      <p:cBhvr additive="base">
                                        <p:cTn id="124" dur="3000" fill="hold"/>
                                        <p:tgtEl>
                                          <p:spTgt spid="19"/>
                                        </p:tgtEl>
                                        <p:attrNameLst>
                                          <p:attrName>ppt_y</p:attrName>
                                        </p:attrNameLst>
                                      </p:cBhvr>
                                      <p:tavLst>
                                        <p:tav tm="0">
                                          <p:val>
                                            <p:strVal val="1+#ppt_h/2"/>
                                          </p:val>
                                        </p:tav>
                                        <p:tav tm="100000">
                                          <p:val>
                                            <p:strVal val="#ppt_y"/>
                                          </p:val>
                                        </p:tav>
                                      </p:tavLst>
                                    </p:anim>
                                  </p:childTnLst>
                                </p:cTn>
                              </p:par>
                              <p:par>
                                <p:cTn id="125" presetID="19" presetClass="entr" presetSubtype="10" fill="hold" nodeType="withEffect">
                                  <p:stCondLst>
                                    <p:cond delay="0"/>
                                  </p:stCondLst>
                                  <p:childTnLst>
                                    <p:set>
                                      <p:cBhvr>
                                        <p:cTn id="126" dur="1" fill="hold">
                                          <p:stCondLst>
                                            <p:cond delay="0"/>
                                          </p:stCondLst>
                                        </p:cTn>
                                        <p:tgtEl>
                                          <p:spTgt spid="20"/>
                                        </p:tgtEl>
                                        <p:attrNameLst>
                                          <p:attrName>style.visibility</p:attrName>
                                        </p:attrNameLst>
                                      </p:cBhvr>
                                      <p:to>
                                        <p:strVal val="visible"/>
                                      </p:to>
                                    </p:set>
                                    <p:anim calcmode="lin" valueType="num">
                                      <p:cBhvr>
                                        <p:cTn id="127" dur="3000" fill="hold"/>
                                        <p:tgtEl>
                                          <p:spTgt spid="20"/>
                                        </p:tgtEl>
                                        <p:attrNameLst>
                                          <p:attrName>ppt_w</p:attrName>
                                        </p:attrNameLst>
                                      </p:cBhvr>
                                      <p:tavLst>
                                        <p:tav tm="0" fmla="#ppt_w*sin(2.5*pi*$)">
                                          <p:val>
                                            <p:fltVal val="0"/>
                                          </p:val>
                                        </p:tav>
                                        <p:tav tm="100000">
                                          <p:val>
                                            <p:fltVal val="1"/>
                                          </p:val>
                                        </p:tav>
                                      </p:tavLst>
                                    </p:anim>
                                    <p:anim calcmode="lin" valueType="num">
                                      <p:cBhvr>
                                        <p:cTn id="128" dur="3000" fill="hold"/>
                                        <p:tgtEl>
                                          <p:spTgt spid="20"/>
                                        </p:tgtEl>
                                        <p:attrNameLst>
                                          <p:attrName>ppt_h</p:attrName>
                                        </p:attrNameLst>
                                      </p:cBhvr>
                                      <p:tavLst>
                                        <p:tav tm="0">
                                          <p:val>
                                            <p:strVal val="#ppt_h"/>
                                          </p:val>
                                        </p:tav>
                                        <p:tav tm="100000">
                                          <p:val>
                                            <p:strVal val="#ppt_h"/>
                                          </p:val>
                                        </p:tav>
                                      </p:tavLst>
                                    </p:anim>
                                  </p:childTnLst>
                                </p:cTn>
                              </p:par>
                              <p:par>
                                <p:cTn id="129" presetID="2" presetClass="entr" presetSubtype="4" fill="hold" nodeType="withEffect">
                                  <p:stCondLst>
                                    <p:cond delay="0"/>
                                  </p:stCondLst>
                                  <p:childTnLst>
                                    <p:set>
                                      <p:cBhvr>
                                        <p:cTn id="130" dur="1" fill="hold">
                                          <p:stCondLst>
                                            <p:cond delay="0"/>
                                          </p:stCondLst>
                                        </p:cTn>
                                        <p:tgtEl>
                                          <p:spTgt spid="20"/>
                                        </p:tgtEl>
                                        <p:attrNameLst>
                                          <p:attrName>style.visibility</p:attrName>
                                        </p:attrNameLst>
                                      </p:cBhvr>
                                      <p:to>
                                        <p:strVal val="visible"/>
                                      </p:to>
                                    </p:set>
                                    <p:anim calcmode="lin" valueType="num">
                                      <p:cBhvr additive="base">
                                        <p:cTn id="131" dur="3000" fill="hold"/>
                                        <p:tgtEl>
                                          <p:spTgt spid="20"/>
                                        </p:tgtEl>
                                        <p:attrNameLst>
                                          <p:attrName>ppt_x</p:attrName>
                                        </p:attrNameLst>
                                      </p:cBhvr>
                                      <p:tavLst>
                                        <p:tav tm="0">
                                          <p:val>
                                            <p:strVal val="#ppt_x"/>
                                          </p:val>
                                        </p:tav>
                                        <p:tav tm="100000">
                                          <p:val>
                                            <p:strVal val="#ppt_x"/>
                                          </p:val>
                                        </p:tav>
                                      </p:tavLst>
                                    </p:anim>
                                    <p:anim calcmode="lin" valueType="num">
                                      <p:cBhvr additive="base">
                                        <p:cTn id="132" dur="3000" fill="hold"/>
                                        <p:tgtEl>
                                          <p:spTgt spid="20"/>
                                        </p:tgtEl>
                                        <p:attrNameLst>
                                          <p:attrName>ppt_y</p:attrName>
                                        </p:attrNameLst>
                                      </p:cBhvr>
                                      <p:tavLst>
                                        <p:tav tm="0">
                                          <p:val>
                                            <p:strVal val="1+#ppt_h/2"/>
                                          </p:val>
                                        </p:tav>
                                        <p:tav tm="100000">
                                          <p:val>
                                            <p:strVal val="#ppt_y"/>
                                          </p:val>
                                        </p:tav>
                                      </p:tavLst>
                                    </p:anim>
                                  </p:childTnLst>
                                </p:cTn>
                              </p:par>
                            </p:childTnLst>
                          </p:cTn>
                        </p:par>
                        <p:par>
                          <p:cTn id="133" fill="hold">
                            <p:stCondLst>
                              <p:cond delay="3000"/>
                            </p:stCondLst>
                            <p:childTnLst>
                              <p:par>
                                <p:cTn id="134" presetID="2" presetClass="exit" presetSubtype="2" fill="hold" nodeType="afterEffect">
                                  <p:stCondLst>
                                    <p:cond delay="0"/>
                                  </p:stCondLst>
                                  <p:childTnLst>
                                    <p:anim calcmode="lin" valueType="num">
                                      <p:cBhvr additive="base">
                                        <p:cTn id="135" dur="3000"/>
                                        <p:tgtEl>
                                          <p:spTgt spid="5"/>
                                        </p:tgtEl>
                                        <p:attrNameLst>
                                          <p:attrName>ppt_x</p:attrName>
                                        </p:attrNameLst>
                                      </p:cBhvr>
                                      <p:tavLst>
                                        <p:tav tm="0">
                                          <p:val>
                                            <p:strVal val="ppt_x"/>
                                          </p:val>
                                        </p:tav>
                                        <p:tav tm="100000">
                                          <p:val>
                                            <p:strVal val="1+ppt_w/2"/>
                                          </p:val>
                                        </p:tav>
                                      </p:tavLst>
                                    </p:anim>
                                    <p:anim calcmode="lin" valueType="num">
                                      <p:cBhvr additive="base">
                                        <p:cTn id="136" dur="3000"/>
                                        <p:tgtEl>
                                          <p:spTgt spid="5"/>
                                        </p:tgtEl>
                                        <p:attrNameLst>
                                          <p:attrName>ppt_y</p:attrName>
                                        </p:attrNameLst>
                                      </p:cBhvr>
                                      <p:tavLst>
                                        <p:tav tm="0">
                                          <p:val>
                                            <p:strVal val="ppt_y"/>
                                          </p:val>
                                        </p:tav>
                                        <p:tav tm="100000">
                                          <p:val>
                                            <p:strVal val="ppt_y"/>
                                          </p:val>
                                        </p:tav>
                                      </p:tavLst>
                                    </p:anim>
                                    <p:set>
                                      <p:cBhvr>
                                        <p:cTn id="137" dur="1" fill="hold">
                                          <p:stCondLst>
                                            <p:cond delay="2999"/>
                                          </p:stCondLst>
                                        </p:cTn>
                                        <p:tgtEl>
                                          <p:spTgt spid="5"/>
                                        </p:tgtEl>
                                        <p:attrNameLst>
                                          <p:attrName>style.visibility</p:attrName>
                                        </p:attrNameLst>
                                      </p:cBhvr>
                                      <p:to>
                                        <p:strVal val="hidden"/>
                                      </p:to>
                                    </p:set>
                                  </p:childTnLst>
                                </p:cTn>
                              </p:par>
                              <p:par>
                                <p:cTn id="138" presetID="2" presetClass="exit" presetSubtype="2" fill="hold" nodeType="withEffect">
                                  <p:stCondLst>
                                    <p:cond delay="0"/>
                                  </p:stCondLst>
                                  <p:childTnLst>
                                    <p:anim calcmode="lin" valueType="num">
                                      <p:cBhvr additive="base">
                                        <p:cTn id="139" dur="3000"/>
                                        <p:tgtEl>
                                          <p:spTgt spid="6"/>
                                        </p:tgtEl>
                                        <p:attrNameLst>
                                          <p:attrName>ppt_x</p:attrName>
                                        </p:attrNameLst>
                                      </p:cBhvr>
                                      <p:tavLst>
                                        <p:tav tm="0">
                                          <p:val>
                                            <p:strVal val="ppt_x"/>
                                          </p:val>
                                        </p:tav>
                                        <p:tav tm="100000">
                                          <p:val>
                                            <p:strVal val="1+ppt_w/2"/>
                                          </p:val>
                                        </p:tav>
                                      </p:tavLst>
                                    </p:anim>
                                    <p:anim calcmode="lin" valueType="num">
                                      <p:cBhvr additive="base">
                                        <p:cTn id="140" dur="3000"/>
                                        <p:tgtEl>
                                          <p:spTgt spid="6"/>
                                        </p:tgtEl>
                                        <p:attrNameLst>
                                          <p:attrName>ppt_y</p:attrName>
                                        </p:attrNameLst>
                                      </p:cBhvr>
                                      <p:tavLst>
                                        <p:tav tm="0">
                                          <p:val>
                                            <p:strVal val="ppt_y"/>
                                          </p:val>
                                        </p:tav>
                                        <p:tav tm="100000">
                                          <p:val>
                                            <p:strVal val="ppt_y"/>
                                          </p:val>
                                        </p:tav>
                                      </p:tavLst>
                                    </p:anim>
                                    <p:set>
                                      <p:cBhvr>
                                        <p:cTn id="141" dur="1" fill="hold">
                                          <p:stCondLst>
                                            <p:cond delay="2999"/>
                                          </p:stCondLst>
                                        </p:cTn>
                                        <p:tgtEl>
                                          <p:spTgt spid="6"/>
                                        </p:tgtEl>
                                        <p:attrNameLst>
                                          <p:attrName>style.visibility</p:attrName>
                                        </p:attrNameLst>
                                      </p:cBhvr>
                                      <p:to>
                                        <p:strVal val="hidden"/>
                                      </p:to>
                                    </p:set>
                                  </p:childTnLst>
                                </p:cTn>
                              </p:par>
                              <p:par>
                                <p:cTn id="142" presetID="2" presetClass="exit" presetSubtype="2" fill="hold" nodeType="withEffect">
                                  <p:stCondLst>
                                    <p:cond delay="0"/>
                                  </p:stCondLst>
                                  <p:childTnLst>
                                    <p:anim calcmode="lin" valueType="num">
                                      <p:cBhvr additive="base">
                                        <p:cTn id="143" dur="3000"/>
                                        <p:tgtEl>
                                          <p:spTgt spid="7"/>
                                        </p:tgtEl>
                                        <p:attrNameLst>
                                          <p:attrName>ppt_x</p:attrName>
                                        </p:attrNameLst>
                                      </p:cBhvr>
                                      <p:tavLst>
                                        <p:tav tm="0">
                                          <p:val>
                                            <p:strVal val="ppt_x"/>
                                          </p:val>
                                        </p:tav>
                                        <p:tav tm="100000">
                                          <p:val>
                                            <p:strVal val="1+ppt_w/2"/>
                                          </p:val>
                                        </p:tav>
                                      </p:tavLst>
                                    </p:anim>
                                    <p:anim calcmode="lin" valueType="num">
                                      <p:cBhvr additive="base">
                                        <p:cTn id="144" dur="3000"/>
                                        <p:tgtEl>
                                          <p:spTgt spid="7"/>
                                        </p:tgtEl>
                                        <p:attrNameLst>
                                          <p:attrName>ppt_y</p:attrName>
                                        </p:attrNameLst>
                                      </p:cBhvr>
                                      <p:tavLst>
                                        <p:tav tm="0">
                                          <p:val>
                                            <p:strVal val="ppt_y"/>
                                          </p:val>
                                        </p:tav>
                                        <p:tav tm="100000">
                                          <p:val>
                                            <p:strVal val="ppt_y"/>
                                          </p:val>
                                        </p:tav>
                                      </p:tavLst>
                                    </p:anim>
                                    <p:set>
                                      <p:cBhvr>
                                        <p:cTn id="145" dur="1" fill="hold">
                                          <p:stCondLst>
                                            <p:cond delay="2999"/>
                                          </p:stCondLst>
                                        </p:cTn>
                                        <p:tgtEl>
                                          <p:spTgt spid="7"/>
                                        </p:tgtEl>
                                        <p:attrNameLst>
                                          <p:attrName>style.visibility</p:attrName>
                                        </p:attrNameLst>
                                      </p:cBhvr>
                                      <p:to>
                                        <p:strVal val="hidden"/>
                                      </p:to>
                                    </p:set>
                                  </p:childTnLst>
                                </p:cTn>
                              </p:par>
                              <p:par>
                                <p:cTn id="146" presetID="2" presetClass="exit" presetSubtype="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1+ppt_w/2"/>
                                          </p:val>
                                        </p:tav>
                                      </p:tavLst>
                                    </p:anim>
                                    <p:anim calcmode="lin" valueType="num">
                                      <p:cBhvr additive="base">
                                        <p:cTn id="148" dur="3000"/>
                                        <p:tgtEl>
                                          <p:spTgt spid="8"/>
                                        </p:tgtEl>
                                        <p:attrNameLst>
                                          <p:attrName>ppt_y</p:attrName>
                                        </p:attrNameLst>
                                      </p:cBhvr>
                                      <p:tavLst>
                                        <p:tav tm="0">
                                          <p:val>
                                            <p:strVal val="ppt_y"/>
                                          </p:val>
                                        </p:tav>
                                        <p:tav tm="100000">
                                          <p:val>
                                            <p:strVal val="ppt_y"/>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2" fill="hold" nodeType="withEffect">
                                  <p:stCondLst>
                                    <p:cond delay="0"/>
                                  </p:stCondLst>
                                  <p:childTnLst>
                                    <p:anim calcmode="lin" valueType="num">
                                      <p:cBhvr additive="base">
                                        <p:cTn id="151" dur="3000"/>
                                        <p:tgtEl>
                                          <p:spTgt spid="9"/>
                                        </p:tgtEl>
                                        <p:attrNameLst>
                                          <p:attrName>ppt_x</p:attrName>
                                        </p:attrNameLst>
                                      </p:cBhvr>
                                      <p:tavLst>
                                        <p:tav tm="0">
                                          <p:val>
                                            <p:strVal val="ppt_x"/>
                                          </p:val>
                                        </p:tav>
                                        <p:tav tm="100000">
                                          <p:val>
                                            <p:strVal val="1+ppt_w/2"/>
                                          </p:val>
                                        </p:tav>
                                      </p:tavLst>
                                    </p:anim>
                                    <p:anim calcmode="lin" valueType="num">
                                      <p:cBhvr additive="base">
                                        <p:cTn id="152" dur="3000"/>
                                        <p:tgtEl>
                                          <p:spTgt spid="9"/>
                                        </p:tgtEl>
                                        <p:attrNameLst>
                                          <p:attrName>ppt_y</p:attrName>
                                        </p:attrNameLst>
                                      </p:cBhvr>
                                      <p:tavLst>
                                        <p:tav tm="0">
                                          <p:val>
                                            <p:strVal val="ppt_y"/>
                                          </p:val>
                                        </p:tav>
                                        <p:tav tm="100000">
                                          <p:val>
                                            <p:strVal val="ppt_y"/>
                                          </p:val>
                                        </p:tav>
                                      </p:tavLst>
                                    </p:anim>
                                    <p:set>
                                      <p:cBhvr>
                                        <p:cTn id="153" dur="1" fill="hold">
                                          <p:stCondLst>
                                            <p:cond delay="2999"/>
                                          </p:stCondLst>
                                        </p:cTn>
                                        <p:tgtEl>
                                          <p:spTgt spid="9"/>
                                        </p:tgtEl>
                                        <p:attrNameLst>
                                          <p:attrName>style.visibility</p:attrName>
                                        </p:attrNameLst>
                                      </p:cBhvr>
                                      <p:to>
                                        <p:strVal val="hidden"/>
                                      </p:to>
                                    </p:set>
                                  </p:childTnLst>
                                </p:cTn>
                              </p:par>
                              <p:par>
                                <p:cTn id="154" presetID="2" presetClass="exit" presetSubtype="2" fill="hold" nodeType="withEffect">
                                  <p:stCondLst>
                                    <p:cond delay="0"/>
                                  </p:stCondLst>
                                  <p:childTnLst>
                                    <p:anim calcmode="lin" valueType="num">
                                      <p:cBhvr additive="base">
                                        <p:cTn id="155" dur="3000"/>
                                        <p:tgtEl>
                                          <p:spTgt spid="10"/>
                                        </p:tgtEl>
                                        <p:attrNameLst>
                                          <p:attrName>ppt_x</p:attrName>
                                        </p:attrNameLst>
                                      </p:cBhvr>
                                      <p:tavLst>
                                        <p:tav tm="0">
                                          <p:val>
                                            <p:strVal val="ppt_x"/>
                                          </p:val>
                                        </p:tav>
                                        <p:tav tm="100000">
                                          <p:val>
                                            <p:strVal val="1+ppt_w/2"/>
                                          </p:val>
                                        </p:tav>
                                      </p:tavLst>
                                    </p:anim>
                                    <p:anim calcmode="lin" valueType="num">
                                      <p:cBhvr additive="base">
                                        <p:cTn id="156" dur="3000"/>
                                        <p:tgtEl>
                                          <p:spTgt spid="10"/>
                                        </p:tgtEl>
                                        <p:attrNameLst>
                                          <p:attrName>ppt_y</p:attrName>
                                        </p:attrNameLst>
                                      </p:cBhvr>
                                      <p:tavLst>
                                        <p:tav tm="0">
                                          <p:val>
                                            <p:strVal val="ppt_y"/>
                                          </p:val>
                                        </p:tav>
                                        <p:tav tm="100000">
                                          <p:val>
                                            <p:strVal val="ppt_y"/>
                                          </p:val>
                                        </p:tav>
                                      </p:tavLst>
                                    </p:anim>
                                    <p:set>
                                      <p:cBhvr>
                                        <p:cTn id="157" dur="1" fill="hold">
                                          <p:stCondLst>
                                            <p:cond delay="2999"/>
                                          </p:stCondLst>
                                        </p:cTn>
                                        <p:tgtEl>
                                          <p:spTgt spid="10"/>
                                        </p:tgtEl>
                                        <p:attrNameLst>
                                          <p:attrName>style.visibility</p:attrName>
                                        </p:attrNameLst>
                                      </p:cBhvr>
                                      <p:to>
                                        <p:strVal val="hidden"/>
                                      </p:to>
                                    </p:set>
                                  </p:childTnLst>
                                </p:cTn>
                              </p:par>
                              <p:par>
                                <p:cTn id="158" presetID="2" presetClass="exit" presetSubtype="2" fill="hold" nodeType="withEffect">
                                  <p:stCondLst>
                                    <p:cond delay="0"/>
                                  </p:stCondLst>
                                  <p:childTnLst>
                                    <p:anim calcmode="lin" valueType="num">
                                      <p:cBhvr additive="base">
                                        <p:cTn id="159" dur="3000"/>
                                        <p:tgtEl>
                                          <p:spTgt spid="11"/>
                                        </p:tgtEl>
                                        <p:attrNameLst>
                                          <p:attrName>ppt_x</p:attrName>
                                        </p:attrNameLst>
                                      </p:cBhvr>
                                      <p:tavLst>
                                        <p:tav tm="0">
                                          <p:val>
                                            <p:strVal val="ppt_x"/>
                                          </p:val>
                                        </p:tav>
                                        <p:tav tm="100000">
                                          <p:val>
                                            <p:strVal val="1+ppt_w/2"/>
                                          </p:val>
                                        </p:tav>
                                      </p:tavLst>
                                    </p:anim>
                                    <p:anim calcmode="lin" valueType="num">
                                      <p:cBhvr additive="base">
                                        <p:cTn id="160" dur="3000"/>
                                        <p:tgtEl>
                                          <p:spTgt spid="11"/>
                                        </p:tgtEl>
                                        <p:attrNameLst>
                                          <p:attrName>ppt_y</p:attrName>
                                        </p:attrNameLst>
                                      </p:cBhvr>
                                      <p:tavLst>
                                        <p:tav tm="0">
                                          <p:val>
                                            <p:strVal val="ppt_y"/>
                                          </p:val>
                                        </p:tav>
                                        <p:tav tm="100000">
                                          <p:val>
                                            <p:strVal val="ppt_y"/>
                                          </p:val>
                                        </p:tav>
                                      </p:tavLst>
                                    </p:anim>
                                    <p:set>
                                      <p:cBhvr>
                                        <p:cTn id="161" dur="1" fill="hold">
                                          <p:stCondLst>
                                            <p:cond delay="2999"/>
                                          </p:stCondLst>
                                        </p:cTn>
                                        <p:tgtEl>
                                          <p:spTgt spid="11"/>
                                        </p:tgtEl>
                                        <p:attrNameLst>
                                          <p:attrName>style.visibility</p:attrName>
                                        </p:attrNameLst>
                                      </p:cBhvr>
                                      <p:to>
                                        <p:strVal val="hidden"/>
                                      </p:to>
                                    </p:set>
                                  </p:childTnLst>
                                </p:cTn>
                              </p:par>
                              <p:par>
                                <p:cTn id="162" presetID="2" presetClass="exit" presetSubtype="2" fill="hold" nodeType="withEffect">
                                  <p:stCondLst>
                                    <p:cond delay="0"/>
                                  </p:stCondLst>
                                  <p:childTnLst>
                                    <p:anim calcmode="lin" valueType="num">
                                      <p:cBhvr additive="base">
                                        <p:cTn id="163" dur="3000"/>
                                        <p:tgtEl>
                                          <p:spTgt spid="12"/>
                                        </p:tgtEl>
                                        <p:attrNameLst>
                                          <p:attrName>ppt_x</p:attrName>
                                        </p:attrNameLst>
                                      </p:cBhvr>
                                      <p:tavLst>
                                        <p:tav tm="0">
                                          <p:val>
                                            <p:strVal val="ppt_x"/>
                                          </p:val>
                                        </p:tav>
                                        <p:tav tm="100000">
                                          <p:val>
                                            <p:strVal val="1+ppt_w/2"/>
                                          </p:val>
                                        </p:tav>
                                      </p:tavLst>
                                    </p:anim>
                                    <p:anim calcmode="lin" valueType="num">
                                      <p:cBhvr additive="base">
                                        <p:cTn id="164" dur="3000"/>
                                        <p:tgtEl>
                                          <p:spTgt spid="12"/>
                                        </p:tgtEl>
                                        <p:attrNameLst>
                                          <p:attrName>ppt_y</p:attrName>
                                        </p:attrNameLst>
                                      </p:cBhvr>
                                      <p:tavLst>
                                        <p:tav tm="0">
                                          <p:val>
                                            <p:strVal val="ppt_y"/>
                                          </p:val>
                                        </p:tav>
                                        <p:tav tm="100000">
                                          <p:val>
                                            <p:strVal val="ppt_y"/>
                                          </p:val>
                                        </p:tav>
                                      </p:tavLst>
                                    </p:anim>
                                    <p:set>
                                      <p:cBhvr>
                                        <p:cTn id="165" dur="1" fill="hold">
                                          <p:stCondLst>
                                            <p:cond delay="2999"/>
                                          </p:stCondLst>
                                        </p:cTn>
                                        <p:tgtEl>
                                          <p:spTgt spid="12"/>
                                        </p:tgtEl>
                                        <p:attrNameLst>
                                          <p:attrName>style.visibility</p:attrName>
                                        </p:attrNameLst>
                                      </p:cBhvr>
                                      <p:to>
                                        <p:strVal val="hidden"/>
                                      </p:to>
                                    </p:set>
                                  </p:childTnLst>
                                </p:cTn>
                              </p:par>
                              <p:par>
                                <p:cTn id="166" presetID="2" presetClass="exit" presetSubtype="8" fill="hold" nodeType="withEffect">
                                  <p:stCondLst>
                                    <p:cond delay="0"/>
                                  </p:stCondLst>
                                  <p:childTnLst>
                                    <p:anim calcmode="lin" valueType="num">
                                      <p:cBhvr additive="base">
                                        <p:cTn id="167" dur="3000"/>
                                        <p:tgtEl>
                                          <p:spTgt spid="13"/>
                                        </p:tgtEl>
                                        <p:attrNameLst>
                                          <p:attrName>ppt_x</p:attrName>
                                        </p:attrNameLst>
                                      </p:cBhvr>
                                      <p:tavLst>
                                        <p:tav tm="0">
                                          <p:val>
                                            <p:strVal val="ppt_x"/>
                                          </p:val>
                                        </p:tav>
                                        <p:tav tm="100000">
                                          <p:val>
                                            <p:strVal val="0-ppt_w/2"/>
                                          </p:val>
                                        </p:tav>
                                      </p:tavLst>
                                    </p:anim>
                                    <p:anim calcmode="lin" valueType="num">
                                      <p:cBhvr additive="base">
                                        <p:cTn id="168" dur="3000"/>
                                        <p:tgtEl>
                                          <p:spTgt spid="13"/>
                                        </p:tgtEl>
                                        <p:attrNameLst>
                                          <p:attrName>ppt_y</p:attrName>
                                        </p:attrNameLst>
                                      </p:cBhvr>
                                      <p:tavLst>
                                        <p:tav tm="0">
                                          <p:val>
                                            <p:strVal val="ppt_y"/>
                                          </p:val>
                                        </p:tav>
                                        <p:tav tm="100000">
                                          <p:val>
                                            <p:strVal val="ppt_y"/>
                                          </p:val>
                                        </p:tav>
                                      </p:tavLst>
                                    </p:anim>
                                    <p:set>
                                      <p:cBhvr>
                                        <p:cTn id="169" dur="1" fill="hold">
                                          <p:stCondLst>
                                            <p:cond delay="2999"/>
                                          </p:stCondLst>
                                        </p:cTn>
                                        <p:tgtEl>
                                          <p:spTgt spid="13"/>
                                        </p:tgtEl>
                                        <p:attrNameLst>
                                          <p:attrName>style.visibility</p:attrName>
                                        </p:attrNameLst>
                                      </p:cBhvr>
                                      <p:to>
                                        <p:strVal val="hidden"/>
                                      </p:to>
                                    </p:set>
                                  </p:childTnLst>
                                </p:cTn>
                              </p:par>
                              <p:par>
                                <p:cTn id="170" presetID="2" presetClass="exit" presetSubtype="8" fill="hold" nodeType="withEffect">
                                  <p:stCondLst>
                                    <p:cond delay="0"/>
                                  </p:stCondLst>
                                  <p:childTnLst>
                                    <p:anim calcmode="lin" valueType="num">
                                      <p:cBhvr additive="base">
                                        <p:cTn id="171" dur="3000"/>
                                        <p:tgtEl>
                                          <p:spTgt spid="14"/>
                                        </p:tgtEl>
                                        <p:attrNameLst>
                                          <p:attrName>ppt_x</p:attrName>
                                        </p:attrNameLst>
                                      </p:cBhvr>
                                      <p:tavLst>
                                        <p:tav tm="0">
                                          <p:val>
                                            <p:strVal val="ppt_x"/>
                                          </p:val>
                                        </p:tav>
                                        <p:tav tm="100000">
                                          <p:val>
                                            <p:strVal val="0-ppt_w/2"/>
                                          </p:val>
                                        </p:tav>
                                      </p:tavLst>
                                    </p:anim>
                                    <p:anim calcmode="lin" valueType="num">
                                      <p:cBhvr additive="base">
                                        <p:cTn id="172" dur="3000"/>
                                        <p:tgtEl>
                                          <p:spTgt spid="14"/>
                                        </p:tgtEl>
                                        <p:attrNameLst>
                                          <p:attrName>ppt_y</p:attrName>
                                        </p:attrNameLst>
                                      </p:cBhvr>
                                      <p:tavLst>
                                        <p:tav tm="0">
                                          <p:val>
                                            <p:strVal val="ppt_y"/>
                                          </p:val>
                                        </p:tav>
                                        <p:tav tm="100000">
                                          <p:val>
                                            <p:strVal val="ppt_y"/>
                                          </p:val>
                                        </p:tav>
                                      </p:tavLst>
                                    </p:anim>
                                    <p:set>
                                      <p:cBhvr>
                                        <p:cTn id="173" dur="1" fill="hold">
                                          <p:stCondLst>
                                            <p:cond delay="2999"/>
                                          </p:stCondLst>
                                        </p:cTn>
                                        <p:tgtEl>
                                          <p:spTgt spid="14"/>
                                        </p:tgtEl>
                                        <p:attrNameLst>
                                          <p:attrName>style.visibility</p:attrName>
                                        </p:attrNameLst>
                                      </p:cBhvr>
                                      <p:to>
                                        <p:strVal val="hidden"/>
                                      </p:to>
                                    </p:set>
                                  </p:childTnLst>
                                </p:cTn>
                              </p:par>
                              <p:par>
                                <p:cTn id="174" presetID="2" presetClass="exit" presetSubtype="8" fill="hold" nodeType="withEffect">
                                  <p:stCondLst>
                                    <p:cond delay="0"/>
                                  </p:stCondLst>
                                  <p:childTnLst>
                                    <p:anim calcmode="lin" valueType="num">
                                      <p:cBhvr additive="base">
                                        <p:cTn id="175" dur="3000"/>
                                        <p:tgtEl>
                                          <p:spTgt spid="15"/>
                                        </p:tgtEl>
                                        <p:attrNameLst>
                                          <p:attrName>ppt_x</p:attrName>
                                        </p:attrNameLst>
                                      </p:cBhvr>
                                      <p:tavLst>
                                        <p:tav tm="0">
                                          <p:val>
                                            <p:strVal val="ppt_x"/>
                                          </p:val>
                                        </p:tav>
                                        <p:tav tm="100000">
                                          <p:val>
                                            <p:strVal val="0-ppt_w/2"/>
                                          </p:val>
                                        </p:tav>
                                      </p:tavLst>
                                    </p:anim>
                                    <p:anim calcmode="lin" valueType="num">
                                      <p:cBhvr additive="base">
                                        <p:cTn id="176" dur="3000"/>
                                        <p:tgtEl>
                                          <p:spTgt spid="15"/>
                                        </p:tgtEl>
                                        <p:attrNameLst>
                                          <p:attrName>ppt_y</p:attrName>
                                        </p:attrNameLst>
                                      </p:cBhvr>
                                      <p:tavLst>
                                        <p:tav tm="0">
                                          <p:val>
                                            <p:strVal val="ppt_y"/>
                                          </p:val>
                                        </p:tav>
                                        <p:tav tm="100000">
                                          <p:val>
                                            <p:strVal val="ppt_y"/>
                                          </p:val>
                                        </p:tav>
                                      </p:tavLst>
                                    </p:anim>
                                    <p:set>
                                      <p:cBhvr>
                                        <p:cTn id="177" dur="1" fill="hold">
                                          <p:stCondLst>
                                            <p:cond delay="2999"/>
                                          </p:stCondLst>
                                        </p:cTn>
                                        <p:tgtEl>
                                          <p:spTgt spid="15"/>
                                        </p:tgtEl>
                                        <p:attrNameLst>
                                          <p:attrName>style.visibility</p:attrName>
                                        </p:attrNameLst>
                                      </p:cBhvr>
                                      <p:to>
                                        <p:strVal val="hidden"/>
                                      </p:to>
                                    </p:set>
                                  </p:childTnLst>
                                </p:cTn>
                              </p:par>
                              <p:par>
                                <p:cTn id="178" presetID="2" presetClass="exit" presetSubtype="8" fill="hold" nodeType="withEffect">
                                  <p:stCondLst>
                                    <p:cond delay="0"/>
                                  </p:stCondLst>
                                  <p:childTnLst>
                                    <p:anim calcmode="lin" valueType="num">
                                      <p:cBhvr additive="base">
                                        <p:cTn id="179" dur="3000"/>
                                        <p:tgtEl>
                                          <p:spTgt spid="16"/>
                                        </p:tgtEl>
                                        <p:attrNameLst>
                                          <p:attrName>ppt_x</p:attrName>
                                        </p:attrNameLst>
                                      </p:cBhvr>
                                      <p:tavLst>
                                        <p:tav tm="0">
                                          <p:val>
                                            <p:strVal val="ppt_x"/>
                                          </p:val>
                                        </p:tav>
                                        <p:tav tm="100000">
                                          <p:val>
                                            <p:strVal val="0-ppt_w/2"/>
                                          </p:val>
                                        </p:tav>
                                      </p:tavLst>
                                    </p:anim>
                                    <p:anim calcmode="lin" valueType="num">
                                      <p:cBhvr additive="base">
                                        <p:cTn id="180" dur="3000"/>
                                        <p:tgtEl>
                                          <p:spTgt spid="16"/>
                                        </p:tgtEl>
                                        <p:attrNameLst>
                                          <p:attrName>ppt_y</p:attrName>
                                        </p:attrNameLst>
                                      </p:cBhvr>
                                      <p:tavLst>
                                        <p:tav tm="0">
                                          <p:val>
                                            <p:strVal val="ppt_y"/>
                                          </p:val>
                                        </p:tav>
                                        <p:tav tm="100000">
                                          <p:val>
                                            <p:strVal val="ppt_y"/>
                                          </p:val>
                                        </p:tav>
                                      </p:tavLst>
                                    </p:anim>
                                    <p:set>
                                      <p:cBhvr>
                                        <p:cTn id="181" dur="1" fill="hold">
                                          <p:stCondLst>
                                            <p:cond delay="2999"/>
                                          </p:stCondLst>
                                        </p:cTn>
                                        <p:tgtEl>
                                          <p:spTgt spid="16"/>
                                        </p:tgtEl>
                                        <p:attrNameLst>
                                          <p:attrName>style.visibility</p:attrName>
                                        </p:attrNameLst>
                                      </p:cBhvr>
                                      <p:to>
                                        <p:strVal val="hidden"/>
                                      </p:to>
                                    </p:set>
                                  </p:childTnLst>
                                </p:cTn>
                              </p:par>
                              <p:par>
                                <p:cTn id="182" presetID="2" presetClass="exit" presetSubtype="8" fill="hold" nodeType="withEffect">
                                  <p:stCondLst>
                                    <p:cond delay="0"/>
                                  </p:stCondLst>
                                  <p:childTnLst>
                                    <p:anim calcmode="lin" valueType="num">
                                      <p:cBhvr additive="base">
                                        <p:cTn id="183" dur="3000"/>
                                        <p:tgtEl>
                                          <p:spTgt spid="17"/>
                                        </p:tgtEl>
                                        <p:attrNameLst>
                                          <p:attrName>ppt_x</p:attrName>
                                        </p:attrNameLst>
                                      </p:cBhvr>
                                      <p:tavLst>
                                        <p:tav tm="0">
                                          <p:val>
                                            <p:strVal val="ppt_x"/>
                                          </p:val>
                                        </p:tav>
                                        <p:tav tm="100000">
                                          <p:val>
                                            <p:strVal val="0-ppt_w/2"/>
                                          </p:val>
                                        </p:tav>
                                      </p:tavLst>
                                    </p:anim>
                                    <p:anim calcmode="lin" valueType="num">
                                      <p:cBhvr additive="base">
                                        <p:cTn id="184" dur="3000"/>
                                        <p:tgtEl>
                                          <p:spTgt spid="17"/>
                                        </p:tgtEl>
                                        <p:attrNameLst>
                                          <p:attrName>ppt_y</p:attrName>
                                        </p:attrNameLst>
                                      </p:cBhvr>
                                      <p:tavLst>
                                        <p:tav tm="0">
                                          <p:val>
                                            <p:strVal val="ppt_y"/>
                                          </p:val>
                                        </p:tav>
                                        <p:tav tm="100000">
                                          <p:val>
                                            <p:strVal val="ppt_y"/>
                                          </p:val>
                                        </p:tav>
                                      </p:tavLst>
                                    </p:anim>
                                    <p:set>
                                      <p:cBhvr>
                                        <p:cTn id="185" dur="1" fill="hold">
                                          <p:stCondLst>
                                            <p:cond delay="2999"/>
                                          </p:stCondLst>
                                        </p:cTn>
                                        <p:tgtEl>
                                          <p:spTgt spid="17"/>
                                        </p:tgtEl>
                                        <p:attrNameLst>
                                          <p:attrName>style.visibility</p:attrName>
                                        </p:attrNameLst>
                                      </p:cBhvr>
                                      <p:to>
                                        <p:strVal val="hidden"/>
                                      </p:to>
                                    </p:set>
                                  </p:childTnLst>
                                </p:cTn>
                              </p:par>
                              <p:par>
                                <p:cTn id="186" presetID="2" presetClass="exit" presetSubtype="8" fill="hold" nodeType="withEffect">
                                  <p:stCondLst>
                                    <p:cond delay="0"/>
                                  </p:stCondLst>
                                  <p:childTnLst>
                                    <p:anim calcmode="lin" valueType="num">
                                      <p:cBhvr additive="base">
                                        <p:cTn id="187" dur="3000"/>
                                        <p:tgtEl>
                                          <p:spTgt spid="18"/>
                                        </p:tgtEl>
                                        <p:attrNameLst>
                                          <p:attrName>ppt_x</p:attrName>
                                        </p:attrNameLst>
                                      </p:cBhvr>
                                      <p:tavLst>
                                        <p:tav tm="0">
                                          <p:val>
                                            <p:strVal val="ppt_x"/>
                                          </p:val>
                                        </p:tav>
                                        <p:tav tm="100000">
                                          <p:val>
                                            <p:strVal val="0-ppt_w/2"/>
                                          </p:val>
                                        </p:tav>
                                      </p:tavLst>
                                    </p:anim>
                                    <p:anim calcmode="lin" valueType="num">
                                      <p:cBhvr additive="base">
                                        <p:cTn id="188" dur="3000"/>
                                        <p:tgtEl>
                                          <p:spTgt spid="18"/>
                                        </p:tgtEl>
                                        <p:attrNameLst>
                                          <p:attrName>ppt_y</p:attrName>
                                        </p:attrNameLst>
                                      </p:cBhvr>
                                      <p:tavLst>
                                        <p:tav tm="0">
                                          <p:val>
                                            <p:strVal val="ppt_y"/>
                                          </p:val>
                                        </p:tav>
                                        <p:tav tm="100000">
                                          <p:val>
                                            <p:strVal val="ppt_y"/>
                                          </p:val>
                                        </p:tav>
                                      </p:tavLst>
                                    </p:anim>
                                    <p:set>
                                      <p:cBhvr>
                                        <p:cTn id="189" dur="1" fill="hold">
                                          <p:stCondLst>
                                            <p:cond delay="2999"/>
                                          </p:stCondLst>
                                        </p:cTn>
                                        <p:tgtEl>
                                          <p:spTgt spid="18"/>
                                        </p:tgtEl>
                                        <p:attrNameLst>
                                          <p:attrName>style.visibility</p:attrName>
                                        </p:attrNameLst>
                                      </p:cBhvr>
                                      <p:to>
                                        <p:strVal val="hidden"/>
                                      </p:to>
                                    </p:set>
                                  </p:childTnLst>
                                </p:cTn>
                              </p:par>
                              <p:par>
                                <p:cTn id="190" presetID="2" presetClass="exit" presetSubtype="8" fill="hold" nodeType="withEffect">
                                  <p:stCondLst>
                                    <p:cond delay="0"/>
                                  </p:stCondLst>
                                  <p:childTnLst>
                                    <p:anim calcmode="lin" valueType="num">
                                      <p:cBhvr additive="base">
                                        <p:cTn id="191" dur="3000"/>
                                        <p:tgtEl>
                                          <p:spTgt spid="19"/>
                                        </p:tgtEl>
                                        <p:attrNameLst>
                                          <p:attrName>ppt_x</p:attrName>
                                        </p:attrNameLst>
                                      </p:cBhvr>
                                      <p:tavLst>
                                        <p:tav tm="0">
                                          <p:val>
                                            <p:strVal val="ppt_x"/>
                                          </p:val>
                                        </p:tav>
                                        <p:tav tm="100000">
                                          <p:val>
                                            <p:strVal val="0-ppt_w/2"/>
                                          </p:val>
                                        </p:tav>
                                      </p:tavLst>
                                    </p:anim>
                                    <p:anim calcmode="lin" valueType="num">
                                      <p:cBhvr additive="base">
                                        <p:cTn id="192" dur="3000"/>
                                        <p:tgtEl>
                                          <p:spTgt spid="19"/>
                                        </p:tgtEl>
                                        <p:attrNameLst>
                                          <p:attrName>ppt_y</p:attrName>
                                        </p:attrNameLst>
                                      </p:cBhvr>
                                      <p:tavLst>
                                        <p:tav tm="0">
                                          <p:val>
                                            <p:strVal val="ppt_y"/>
                                          </p:val>
                                        </p:tav>
                                        <p:tav tm="100000">
                                          <p:val>
                                            <p:strVal val="ppt_y"/>
                                          </p:val>
                                        </p:tav>
                                      </p:tavLst>
                                    </p:anim>
                                    <p:set>
                                      <p:cBhvr>
                                        <p:cTn id="193" dur="1" fill="hold">
                                          <p:stCondLst>
                                            <p:cond delay="2999"/>
                                          </p:stCondLst>
                                        </p:cTn>
                                        <p:tgtEl>
                                          <p:spTgt spid="19"/>
                                        </p:tgtEl>
                                        <p:attrNameLst>
                                          <p:attrName>style.visibility</p:attrName>
                                        </p:attrNameLst>
                                      </p:cBhvr>
                                      <p:to>
                                        <p:strVal val="hidden"/>
                                      </p:to>
                                    </p:set>
                                  </p:childTnLst>
                                </p:cTn>
                              </p:par>
                              <p:par>
                                <p:cTn id="194" presetID="2" presetClass="exit" presetSubtype="8" fill="hold" nodeType="withEffect">
                                  <p:stCondLst>
                                    <p:cond delay="0"/>
                                  </p:stCondLst>
                                  <p:childTnLst>
                                    <p:anim calcmode="lin" valueType="num">
                                      <p:cBhvr additive="base">
                                        <p:cTn id="195" dur="3000"/>
                                        <p:tgtEl>
                                          <p:spTgt spid="20"/>
                                        </p:tgtEl>
                                        <p:attrNameLst>
                                          <p:attrName>ppt_x</p:attrName>
                                        </p:attrNameLst>
                                      </p:cBhvr>
                                      <p:tavLst>
                                        <p:tav tm="0">
                                          <p:val>
                                            <p:strVal val="ppt_x"/>
                                          </p:val>
                                        </p:tav>
                                        <p:tav tm="100000">
                                          <p:val>
                                            <p:strVal val="0-ppt_w/2"/>
                                          </p:val>
                                        </p:tav>
                                      </p:tavLst>
                                    </p:anim>
                                    <p:anim calcmode="lin" valueType="num">
                                      <p:cBhvr additive="base">
                                        <p:cTn id="196" dur="3000"/>
                                        <p:tgtEl>
                                          <p:spTgt spid="20"/>
                                        </p:tgtEl>
                                        <p:attrNameLst>
                                          <p:attrName>ppt_y</p:attrName>
                                        </p:attrNameLst>
                                      </p:cBhvr>
                                      <p:tavLst>
                                        <p:tav tm="0">
                                          <p:val>
                                            <p:strVal val="ppt_y"/>
                                          </p:val>
                                        </p:tav>
                                        <p:tav tm="100000">
                                          <p:val>
                                            <p:strVal val="ppt_y"/>
                                          </p:val>
                                        </p:tav>
                                      </p:tavLst>
                                    </p:anim>
                                    <p:set>
                                      <p:cBhvr>
                                        <p:cTn id="197" dur="1" fill="hold">
                                          <p:stCondLst>
                                            <p:cond delay="2999"/>
                                          </p:stCondLst>
                                        </p:cTn>
                                        <p:tgtEl>
                                          <p:spTgt spid="20"/>
                                        </p:tgtEl>
                                        <p:attrNameLst>
                                          <p:attrName>style.visibility</p:attrName>
                                        </p:attrNameLst>
                                      </p:cBhvr>
                                      <p:to>
                                        <p:strVal val="hidden"/>
                                      </p:to>
                                    </p:set>
                                  </p:childTnLst>
                                </p:cTn>
                              </p:par>
                              <p:par>
                                <p:cTn id="198" presetID="19" presetClass="exit" presetSubtype="10" fill="hold" nodeType="withEffect">
                                  <p:stCondLst>
                                    <p:cond delay="0"/>
                                  </p:stCondLst>
                                  <p:childTnLst>
                                    <p:anim calcmode="lin" valueType="num">
                                      <p:cBhvr>
                                        <p:cTn id="199" dur="3000"/>
                                        <p:tgtEl>
                                          <p:spTgt spid="5"/>
                                        </p:tgtEl>
                                        <p:attrNameLst>
                                          <p:attrName>ppt_h</p:attrName>
                                        </p:attrNameLst>
                                      </p:cBhvr>
                                      <p:tavLst>
                                        <p:tav tm="0">
                                          <p:val>
                                            <p:strVal val="ppt_h"/>
                                          </p:val>
                                        </p:tav>
                                        <p:tav tm="100000">
                                          <p:val>
                                            <p:strVal val="ppt_h"/>
                                          </p:val>
                                        </p:tav>
                                      </p:tavLst>
                                    </p:anim>
                                    <p:anim calcmode="lin" valueType="num">
                                      <p:cBhvr>
                                        <p:cTn id="200"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1" dur="1" fill="hold">
                                          <p:stCondLst>
                                            <p:cond delay="2999"/>
                                          </p:stCondLst>
                                        </p:cTn>
                                        <p:tgtEl>
                                          <p:spTgt spid="5"/>
                                        </p:tgtEl>
                                        <p:attrNameLst>
                                          <p:attrName>style.visibility</p:attrName>
                                        </p:attrNameLst>
                                      </p:cBhvr>
                                      <p:to>
                                        <p:strVal val="hidden"/>
                                      </p:to>
                                    </p:set>
                                  </p:childTnLst>
                                </p:cTn>
                              </p:par>
                              <p:par>
                                <p:cTn id="202" presetID="19" presetClass="exit" presetSubtype="10" fill="hold" nodeType="withEffect">
                                  <p:stCondLst>
                                    <p:cond delay="0"/>
                                  </p:stCondLst>
                                  <p:childTnLst>
                                    <p:anim calcmode="lin" valueType="num">
                                      <p:cBhvr>
                                        <p:cTn id="203" dur="3000"/>
                                        <p:tgtEl>
                                          <p:spTgt spid="6"/>
                                        </p:tgtEl>
                                        <p:attrNameLst>
                                          <p:attrName>ppt_h</p:attrName>
                                        </p:attrNameLst>
                                      </p:cBhvr>
                                      <p:tavLst>
                                        <p:tav tm="0">
                                          <p:val>
                                            <p:strVal val="ppt_h"/>
                                          </p:val>
                                        </p:tav>
                                        <p:tav tm="100000">
                                          <p:val>
                                            <p:strVal val="ppt_h"/>
                                          </p:val>
                                        </p:tav>
                                      </p:tavLst>
                                    </p:anim>
                                    <p:anim calcmode="lin" valueType="num">
                                      <p:cBhvr>
                                        <p:cTn id="20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5" dur="1" fill="hold">
                                          <p:stCondLst>
                                            <p:cond delay="2999"/>
                                          </p:stCondLst>
                                        </p:cTn>
                                        <p:tgtEl>
                                          <p:spTgt spid="6"/>
                                        </p:tgtEl>
                                        <p:attrNameLst>
                                          <p:attrName>style.visibility</p:attrName>
                                        </p:attrNameLst>
                                      </p:cBhvr>
                                      <p:to>
                                        <p:strVal val="hidden"/>
                                      </p:to>
                                    </p:set>
                                  </p:childTnLst>
                                </p:cTn>
                              </p:par>
                              <p:par>
                                <p:cTn id="206" presetID="19" presetClass="exit" presetSubtype="10" fill="hold" nodeType="withEffect">
                                  <p:stCondLst>
                                    <p:cond delay="0"/>
                                  </p:stCondLst>
                                  <p:childTnLst>
                                    <p:anim calcmode="lin" valueType="num">
                                      <p:cBhvr>
                                        <p:cTn id="207" dur="3000"/>
                                        <p:tgtEl>
                                          <p:spTgt spid="7"/>
                                        </p:tgtEl>
                                        <p:attrNameLst>
                                          <p:attrName>ppt_h</p:attrName>
                                        </p:attrNameLst>
                                      </p:cBhvr>
                                      <p:tavLst>
                                        <p:tav tm="0">
                                          <p:val>
                                            <p:strVal val="ppt_h"/>
                                          </p:val>
                                        </p:tav>
                                        <p:tav tm="100000">
                                          <p:val>
                                            <p:strVal val="ppt_h"/>
                                          </p:val>
                                        </p:tav>
                                      </p:tavLst>
                                    </p:anim>
                                    <p:anim calcmode="lin" valueType="num">
                                      <p:cBhvr>
                                        <p:cTn id="208"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9" dur="1" fill="hold">
                                          <p:stCondLst>
                                            <p:cond delay="2999"/>
                                          </p:stCondLst>
                                        </p:cTn>
                                        <p:tgtEl>
                                          <p:spTgt spid="7"/>
                                        </p:tgtEl>
                                        <p:attrNameLst>
                                          <p:attrName>style.visibility</p:attrName>
                                        </p:attrNameLst>
                                      </p:cBhvr>
                                      <p:to>
                                        <p:strVal val="hidden"/>
                                      </p:to>
                                    </p:set>
                                  </p:childTnLst>
                                </p:cTn>
                              </p:par>
                              <p:par>
                                <p:cTn id="210" presetID="19" presetClass="exit" presetSubtype="10" fill="hold" nodeType="withEffect">
                                  <p:stCondLst>
                                    <p:cond delay="0"/>
                                  </p:stCondLst>
                                  <p:childTnLst>
                                    <p:anim calcmode="lin" valueType="num">
                                      <p:cBhvr>
                                        <p:cTn id="211" dur="3000"/>
                                        <p:tgtEl>
                                          <p:spTgt spid="8"/>
                                        </p:tgtEl>
                                        <p:attrNameLst>
                                          <p:attrName>ppt_h</p:attrName>
                                        </p:attrNameLst>
                                      </p:cBhvr>
                                      <p:tavLst>
                                        <p:tav tm="0">
                                          <p:val>
                                            <p:strVal val="ppt_h"/>
                                          </p:val>
                                        </p:tav>
                                        <p:tav tm="100000">
                                          <p:val>
                                            <p:strVal val="ppt_h"/>
                                          </p:val>
                                        </p:tav>
                                      </p:tavLst>
                                    </p:anim>
                                    <p:anim calcmode="lin" valueType="num">
                                      <p:cBhvr>
                                        <p:cTn id="212"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3" dur="1" fill="hold">
                                          <p:stCondLst>
                                            <p:cond delay="2999"/>
                                          </p:stCondLst>
                                        </p:cTn>
                                        <p:tgtEl>
                                          <p:spTgt spid="8"/>
                                        </p:tgtEl>
                                        <p:attrNameLst>
                                          <p:attrName>style.visibility</p:attrName>
                                        </p:attrNameLst>
                                      </p:cBhvr>
                                      <p:to>
                                        <p:strVal val="hidden"/>
                                      </p:to>
                                    </p:set>
                                  </p:childTnLst>
                                </p:cTn>
                              </p:par>
                              <p:par>
                                <p:cTn id="214" presetID="19" presetClass="exit" presetSubtype="10" fill="hold" nodeType="withEffect">
                                  <p:stCondLst>
                                    <p:cond delay="0"/>
                                  </p:stCondLst>
                                  <p:childTnLst>
                                    <p:anim calcmode="lin" valueType="num">
                                      <p:cBhvr>
                                        <p:cTn id="215" dur="3000"/>
                                        <p:tgtEl>
                                          <p:spTgt spid="9"/>
                                        </p:tgtEl>
                                        <p:attrNameLst>
                                          <p:attrName>ppt_h</p:attrName>
                                        </p:attrNameLst>
                                      </p:cBhvr>
                                      <p:tavLst>
                                        <p:tav tm="0">
                                          <p:val>
                                            <p:strVal val="ppt_h"/>
                                          </p:val>
                                        </p:tav>
                                        <p:tav tm="100000">
                                          <p:val>
                                            <p:strVal val="ppt_h"/>
                                          </p:val>
                                        </p:tav>
                                      </p:tavLst>
                                    </p:anim>
                                    <p:anim calcmode="lin" valueType="num">
                                      <p:cBhvr>
                                        <p:cTn id="216"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7" dur="1" fill="hold">
                                          <p:stCondLst>
                                            <p:cond delay="2999"/>
                                          </p:stCondLst>
                                        </p:cTn>
                                        <p:tgtEl>
                                          <p:spTgt spid="9"/>
                                        </p:tgtEl>
                                        <p:attrNameLst>
                                          <p:attrName>style.visibility</p:attrName>
                                        </p:attrNameLst>
                                      </p:cBhvr>
                                      <p:to>
                                        <p:strVal val="hidden"/>
                                      </p:to>
                                    </p:set>
                                  </p:childTnLst>
                                </p:cTn>
                              </p:par>
                              <p:par>
                                <p:cTn id="218" presetID="19" presetClass="exit" presetSubtype="10" fill="hold" nodeType="withEffect">
                                  <p:stCondLst>
                                    <p:cond delay="0"/>
                                  </p:stCondLst>
                                  <p:childTnLst>
                                    <p:anim calcmode="lin" valueType="num">
                                      <p:cBhvr>
                                        <p:cTn id="219" dur="3000"/>
                                        <p:tgtEl>
                                          <p:spTgt spid="10"/>
                                        </p:tgtEl>
                                        <p:attrNameLst>
                                          <p:attrName>ppt_h</p:attrName>
                                        </p:attrNameLst>
                                      </p:cBhvr>
                                      <p:tavLst>
                                        <p:tav tm="0">
                                          <p:val>
                                            <p:strVal val="ppt_h"/>
                                          </p:val>
                                        </p:tav>
                                        <p:tav tm="100000">
                                          <p:val>
                                            <p:strVal val="ppt_h"/>
                                          </p:val>
                                        </p:tav>
                                      </p:tavLst>
                                    </p:anim>
                                    <p:anim calcmode="lin" valueType="num">
                                      <p:cBhvr>
                                        <p:cTn id="220"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1" dur="1" fill="hold">
                                          <p:stCondLst>
                                            <p:cond delay="2999"/>
                                          </p:stCondLst>
                                        </p:cTn>
                                        <p:tgtEl>
                                          <p:spTgt spid="10"/>
                                        </p:tgtEl>
                                        <p:attrNameLst>
                                          <p:attrName>style.visibility</p:attrName>
                                        </p:attrNameLst>
                                      </p:cBhvr>
                                      <p:to>
                                        <p:strVal val="hidden"/>
                                      </p:to>
                                    </p:set>
                                  </p:childTnLst>
                                </p:cTn>
                              </p:par>
                              <p:par>
                                <p:cTn id="222" presetID="19" presetClass="exit" presetSubtype="10" fill="hold" nodeType="withEffect">
                                  <p:stCondLst>
                                    <p:cond delay="0"/>
                                  </p:stCondLst>
                                  <p:childTnLst>
                                    <p:anim calcmode="lin" valueType="num">
                                      <p:cBhvr>
                                        <p:cTn id="223" dur="3000"/>
                                        <p:tgtEl>
                                          <p:spTgt spid="11"/>
                                        </p:tgtEl>
                                        <p:attrNameLst>
                                          <p:attrName>ppt_h</p:attrName>
                                        </p:attrNameLst>
                                      </p:cBhvr>
                                      <p:tavLst>
                                        <p:tav tm="0">
                                          <p:val>
                                            <p:strVal val="ppt_h"/>
                                          </p:val>
                                        </p:tav>
                                        <p:tav tm="100000">
                                          <p:val>
                                            <p:strVal val="ppt_h"/>
                                          </p:val>
                                        </p:tav>
                                      </p:tavLst>
                                    </p:anim>
                                    <p:anim calcmode="lin" valueType="num">
                                      <p:cBhvr>
                                        <p:cTn id="224"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5" dur="1" fill="hold">
                                          <p:stCondLst>
                                            <p:cond delay="2999"/>
                                          </p:stCondLst>
                                        </p:cTn>
                                        <p:tgtEl>
                                          <p:spTgt spid="11"/>
                                        </p:tgtEl>
                                        <p:attrNameLst>
                                          <p:attrName>style.visibility</p:attrName>
                                        </p:attrNameLst>
                                      </p:cBhvr>
                                      <p:to>
                                        <p:strVal val="hidden"/>
                                      </p:to>
                                    </p:set>
                                  </p:childTnLst>
                                </p:cTn>
                              </p:par>
                              <p:par>
                                <p:cTn id="226" presetID="19" presetClass="exit" presetSubtype="10" fill="hold" nodeType="withEffect">
                                  <p:stCondLst>
                                    <p:cond delay="0"/>
                                  </p:stCondLst>
                                  <p:childTnLst>
                                    <p:anim calcmode="lin" valueType="num">
                                      <p:cBhvr>
                                        <p:cTn id="227" dur="3000"/>
                                        <p:tgtEl>
                                          <p:spTgt spid="12"/>
                                        </p:tgtEl>
                                        <p:attrNameLst>
                                          <p:attrName>ppt_h</p:attrName>
                                        </p:attrNameLst>
                                      </p:cBhvr>
                                      <p:tavLst>
                                        <p:tav tm="0">
                                          <p:val>
                                            <p:strVal val="ppt_h"/>
                                          </p:val>
                                        </p:tav>
                                        <p:tav tm="100000">
                                          <p:val>
                                            <p:strVal val="ppt_h"/>
                                          </p:val>
                                        </p:tav>
                                      </p:tavLst>
                                    </p:anim>
                                    <p:anim calcmode="lin" valueType="num">
                                      <p:cBhvr>
                                        <p:cTn id="228"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9" dur="1" fill="hold">
                                          <p:stCondLst>
                                            <p:cond delay="2999"/>
                                          </p:stCondLst>
                                        </p:cTn>
                                        <p:tgtEl>
                                          <p:spTgt spid="12"/>
                                        </p:tgtEl>
                                        <p:attrNameLst>
                                          <p:attrName>style.visibility</p:attrName>
                                        </p:attrNameLst>
                                      </p:cBhvr>
                                      <p:to>
                                        <p:strVal val="hidden"/>
                                      </p:to>
                                    </p:set>
                                  </p:childTnLst>
                                </p:cTn>
                              </p:par>
                              <p:par>
                                <p:cTn id="230" presetID="19" presetClass="exit" presetSubtype="10" fill="hold" nodeType="withEffect">
                                  <p:stCondLst>
                                    <p:cond delay="0"/>
                                  </p:stCondLst>
                                  <p:childTnLst>
                                    <p:anim calcmode="lin" valueType="num">
                                      <p:cBhvr>
                                        <p:cTn id="231" dur="3000"/>
                                        <p:tgtEl>
                                          <p:spTgt spid="13"/>
                                        </p:tgtEl>
                                        <p:attrNameLst>
                                          <p:attrName>ppt_h</p:attrName>
                                        </p:attrNameLst>
                                      </p:cBhvr>
                                      <p:tavLst>
                                        <p:tav tm="0">
                                          <p:val>
                                            <p:strVal val="ppt_h"/>
                                          </p:val>
                                        </p:tav>
                                        <p:tav tm="100000">
                                          <p:val>
                                            <p:strVal val="ppt_h"/>
                                          </p:val>
                                        </p:tav>
                                      </p:tavLst>
                                    </p:anim>
                                    <p:anim calcmode="lin" valueType="num">
                                      <p:cBhvr>
                                        <p:cTn id="232"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3" dur="1" fill="hold">
                                          <p:stCondLst>
                                            <p:cond delay="2999"/>
                                          </p:stCondLst>
                                        </p:cTn>
                                        <p:tgtEl>
                                          <p:spTgt spid="13"/>
                                        </p:tgtEl>
                                        <p:attrNameLst>
                                          <p:attrName>style.visibility</p:attrName>
                                        </p:attrNameLst>
                                      </p:cBhvr>
                                      <p:to>
                                        <p:strVal val="hidden"/>
                                      </p:to>
                                    </p:set>
                                  </p:childTnLst>
                                </p:cTn>
                              </p:par>
                              <p:par>
                                <p:cTn id="234" presetID="19" presetClass="exit" presetSubtype="10" fill="hold" nodeType="withEffect">
                                  <p:stCondLst>
                                    <p:cond delay="0"/>
                                  </p:stCondLst>
                                  <p:childTnLst>
                                    <p:anim calcmode="lin" valueType="num">
                                      <p:cBhvr>
                                        <p:cTn id="235" dur="3000"/>
                                        <p:tgtEl>
                                          <p:spTgt spid="14"/>
                                        </p:tgtEl>
                                        <p:attrNameLst>
                                          <p:attrName>ppt_h</p:attrName>
                                        </p:attrNameLst>
                                      </p:cBhvr>
                                      <p:tavLst>
                                        <p:tav tm="0">
                                          <p:val>
                                            <p:strVal val="ppt_h"/>
                                          </p:val>
                                        </p:tav>
                                        <p:tav tm="100000">
                                          <p:val>
                                            <p:strVal val="ppt_h"/>
                                          </p:val>
                                        </p:tav>
                                      </p:tavLst>
                                    </p:anim>
                                    <p:anim calcmode="lin" valueType="num">
                                      <p:cBhvr>
                                        <p:cTn id="236"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7" dur="1" fill="hold">
                                          <p:stCondLst>
                                            <p:cond delay="2999"/>
                                          </p:stCondLst>
                                        </p:cTn>
                                        <p:tgtEl>
                                          <p:spTgt spid="14"/>
                                        </p:tgtEl>
                                        <p:attrNameLst>
                                          <p:attrName>style.visibility</p:attrName>
                                        </p:attrNameLst>
                                      </p:cBhvr>
                                      <p:to>
                                        <p:strVal val="hidden"/>
                                      </p:to>
                                    </p:set>
                                  </p:childTnLst>
                                </p:cTn>
                              </p:par>
                              <p:par>
                                <p:cTn id="238" presetID="19" presetClass="exit" presetSubtype="10" fill="hold" nodeType="withEffect">
                                  <p:stCondLst>
                                    <p:cond delay="0"/>
                                  </p:stCondLst>
                                  <p:childTnLst>
                                    <p:anim calcmode="lin" valueType="num">
                                      <p:cBhvr>
                                        <p:cTn id="239" dur="3000"/>
                                        <p:tgtEl>
                                          <p:spTgt spid="15"/>
                                        </p:tgtEl>
                                        <p:attrNameLst>
                                          <p:attrName>ppt_h</p:attrName>
                                        </p:attrNameLst>
                                      </p:cBhvr>
                                      <p:tavLst>
                                        <p:tav tm="0">
                                          <p:val>
                                            <p:strVal val="ppt_h"/>
                                          </p:val>
                                        </p:tav>
                                        <p:tav tm="100000">
                                          <p:val>
                                            <p:strVal val="ppt_h"/>
                                          </p:val>
                                        </p:tav>
                                      </p:tavLst>
                                    </p:anim>
                                    <p:anim calcmode="lin" valueType="num">
                                      <p:cBhvr>
                                        <p:cTn id="240"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1" dur="1" fill="hold">
                                          <p:stCondLst>
                                            <p:cond delay="2999"/>
                                          </p:stCondLst>
                                        </p:cTn>
                                        <p:tgtEl>
                                          <p:spTgt spid="15"/>
                                        </p:tgtEl>
                                        <p:attrNameLst>
                                          <p:attrName>style.visibility</p:attrName>
                                        </p:attrNameLst>
                                      </p:cBhvr>
                                      <p:to>
                                        <p:strVal val="hidden"/>
                                      </p:to>
                                    </p:set>
                                  </p:childTnLst>
                                </p:cTn>
                              </p:par>
                              <p:par>
                                <p:cTn id="242" presetID="19" presetClass="exit" presetSubtype="10" fill="hold" nodeType="withEffect">
                                  <p:stCondLst>
                                    <p:cond delay="0"/>
                                  </p:stCondLst>
                                  <p:childTnLst>
                                    <p:anim calcmode="lin" valueType="num">
                                      <p:cBhvr>
                                        <p:cTn id="243" dur="3000"/>
                                        <p:tgtEl>
                                          <p:spTgt spid="16"/>
                                        </p:tgtEl>
                                        <p:attrNameLst>
                                          <p:attrName>ppt_h</p:attrName>
                                        </p:attrNameLst>
                                      </p:cBhvr>
                                      <p:tavLst>
                                        <p:tav tm="0">
                                          <p:val>
                                            <p:strVal val="ppt_h"/>
                                          </p:val>
                                        </p:tav>
                                        <p:tav tm="100000">
                                          <p:val>
                                            <p:strVal val="ppt_h"/>
                                          </p:val>
                                        </p:tav>
                                      </p:tavLst>
                                    </p:anim>
                                    <p:anim calcmode="lin" valueType="num">
                                      <p:cBhvr>
                                        <p:cTn id="244"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5" dur="1" fill="hold">
                                          <p:stCondLst>
                                            <p:cond delay="2999"/>
                                          </p:stCondLst>
                                        </p:cTn>
                                        <p:tgtEl>
                                          <p:spTgt spid="16"/>
                                        </p:tgtEl>
                                        <p:attrNameLst>
                                          <p:attrName>style.visibility</p:attrName>
                                        </p:attrNameLst>
                                      </p:cBhvr>
                                      <p:to>
                                        <p:strVal val="hidden"/>
                                      </p:to>
                                    </p:set>
                                  </p:childTnLst>
                                </p:cTn>
                              </p:par>
                              <p:par>
                                <p:cTn id="246" presetID="19" presetClass="exit" presetSubtype="10" fill="hold" nodeType="withEffect">
                                  <p:stCondLst>
                                    <p:cond delay="0"/>
                                  </p:stCondLst>
                                  <p:childTnLst>
                                    <p:anim calcmode="lin" valueType="num">
                                      <p:cBhvr>
                                        <p:cTn id="247" dur="3000"/>
                                        <p:tgtEl>
                                          <p:spTgt spid="17"/>
                                        </p:tgtEl>
                                        <p:attrNameLst>
                                          <p:attrName>ppt_h</p:attrName>
                                        </p:attrNameLst>
                                      </p:cBhvr>
                                      <p:tavLst>
                                        <p:tav tm="0">
                                          <p:val>
                                            <p:strVal val="ppt_h"/>
                                          </p:val>
                                        </p:tav>
                                        <p:tav tm="100000">
                                          <p:val>
                                            <p:strVal val="ppt_h"/>
                                          </p:val>
                                        </p:tav>
                                      </p:tavLst>
                                    </p:anim>
                                    <p:anim calcmode="lin" valueType="num">
                                      <p:cBhvr>
                                        <p:cTn id="248"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9" dur="1" fill="hold">
                                          <p:stCondLst>
                                            <p:cond delay="2999"/>
                                          </p:stCondLst>
                                        </p:cTn>
                                        <p:tgtEl>
                                          <p:spTgt spid="17"/>
                                        </p:tgtEl>
                                        <p:attrNameLst>
                                          <p:attrName>style.visibility</p:attrName>
                                        </p:attrNameLst>
                                      </p:cBhvr>
                                      <p:to>
                                        <p:strVal val="hidden"/>
                                      </p:to>
                                    </p:set>
                                  </p:childTnLst>
                                </p:cTn>
                              </p:par>
                              <p:par>
                                <p:cTn id="250" presetID="19" presetClass="exit" presetSubtype="10" fill="hold" nodeType="withEffect">
                                  <p:stCondLst>
                                    <p:cond delay="0"/>
                                  </p:stCondLst>
                                  <p:childTnLst>
                                    <p:anim calcmode="lin" valueType="num">
                                      <p:cBhvr>
                                        <p:cTn id="251" dur="3000"/>
                                        <p:tgtEl>
                                          <p:spTgt spid="18"/>
                                        </p:tgtEl>
                                        <p:attrNameLst>
                                          <p:attrName>ppt_h</p:attrName>
                                        </p:attrNameLst>
                                      </p:cBhvr>
                                      <p:tavLst>
                                        <p:tav tm="0">
                                          <p:val>
                                            <p:strVal val="ppt_h"/>
                                          </p:val>
                                        </p:tav>
                                        <p:tav tm="100000">
                                          <p:val>
                                            <p:strVal val="ppt_h"/>
                                          </p:val>
                                        </p:tav>
                                      </p:tavLst>
                                    </p:anim>
                                    <p:anim calcmode="lin" valueType="num">
                                      <p:cBhvr>
                                        <p:cTn id="252"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3" dur="1" fill="hold">
                                          <p:stCondLst>
                                            <p:cond delay="2999"/>
                                          </p:stCondLst>
                                        </p:cTn>
                                        <p:tgtEl>
                                          <p:spTgt spid="18"/>
                                        </p:tgtEl>
                                        <p:attrNameLst>
                                          <p:attrName>style.visibility</p:attrName>
                                        </p:attrNameLst>
                                      </p:cBhvr>
                                      <p:to>
                                        <p:strVal val="hidden"/>
                                      </p:to>
                                    </p:set>
                                  </p:childTnLst>
                                </p:cTn>
                              </p:par>
                              <p:par>
                                <p:cTn id="254" presetID="19" presetClass="exit" presetSubtype="10" fill="hold" nodeType="withEffect">
                                  <p:stCondLst>
                                    <p:cond delay="0"/>
                                  </p:stCondLst>
                                  <p:childTnLst>
                                    <p:anim calcmode="lin" valueType="num">
                                      <p:cBhvr>
                                        <p:cTn id="255" dur="3000"/>
                                        <p:tgtEl>
                                          <p:spTgt spid="19"/>
                                        </p:tgtEl>
                                        <p:attrNameLst>
                                          <p:attrName>ppt_h</p:attrName>
                                        </p:attrNameLst>
                                      </p:cBhvr>
                                      <p:tavLst>
                                        <p:tav tm="0">
                                          <p:val>
                                            <p:strVal val="ppt_h"/>
                                          </p:val>
                                        </p:tav>
                                        <p:tav tm="100000">
                                          <p:val>
                                            <p:strVal val="ppt_h"/>
                                          </p:val>
                                        </p:tav>
                                      </p:tavLst>
                                    </p:anim>
                                    <p:anim calcmode="lin" valueType="num">
                                      <p:cBhvr>
                                        <p:cTn id="256"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7" dur="1" fill="hold">
                                          <p:stCondLst>
                                            <p:cond delay="2999"/>
                                          </p:stCondLst>
                                        </p:cTn>
                                        <p:tgtEl>
                                          <p:spTgt spid="19"/>
                                        </p:tgtEl>
                                        <p:attrNameLst>
                                          <p:attrName>style.visibility</p:attrName>
                                        </p:attrNameLst>
                                      </p:cBhvr>
                                      <p:to>
                                        <p:strVal val="hidden"/>
                                      </p:to>
                                    </p:set>
                                  </p:childTnLst>
                                </p:cTn>
                              </p:par>
                              <p:par>
                                <p:cTn id="258" presetID="19" presetClass="exit" presetSubtype="10" fill="hold" nodeType="withEffect">
                                  <p:stCondLst>
                                    <p:cond delay="0"/>
                                  </p:stCondLst>
                                  <p:childTnLst>
                                    <p:anim calcmode="lin" valueType="num">
                                      <p:cBhvr>
                                        <p:cTn id="259" dur="3000"/>
                                        <p:tgtEl>
                                          <p:spTgt spid="20"/>
                                        </p:tgtEl>
                                        <p:attrNameLst>
                                          <p:attrName>ppt_h</p:attrName>
                                        </p:attrNameLst>
                                      </p:cBhvr>
                                      <p:tavLst>
                                        <p:tav tm="0">
                                          <p:val>
                                            <p:strVal val="ppt_h"/>
                                          </p:val>
                                        </p:tav>
                                        <p:tav tm="100000">
                                          <p:val>
                                            <p:strVal val="ppt_h"/>
                                          </p:val>
                                        </p:tav>
                                      </p:tavLst>
                                    </p:anim>
                                    <p:anim calcmode="lin" valueType="num">
                                      <p:cBhvr>
                                        <p:cTn id="260"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1" dur="1" fill="hold">
                                          <p:stCondLst>
                                            <p:cond delay="299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fabrica"/>
          <p:cNvPicPr>
            <a:picLocks noChangeAspect="1" noChangeArrowheads="1"/>
          </p:cNvPicPr>
          <p:nvPr/>
        </p:nvPicPr>
        <p:blipFill>
          <a:blip r:embed="rId2" cstate="print"/>
          <a:srcRect/>
          <a:stretch>
            <a:fillRect/>
          </a:stretch>
        </p:blipFill>
        <p:spPr bwMode="auto">
          <a:xfrm>
            <a:off x="0" y="0"/>
            <a:ext cx="9287945" cy="6858000"/>
          </a:xfrm>
          <a:prstGeom prst="rect">
            <a:avLst/>
          </a:prstGeom>
          <a:noFill/>
        </p:spPr>
      </p:pic>
      <p:sp>
        <p:nvSpPr>
          <p:cNvPr id="5" name="4 Rombo"/>
          <p:cNvSpPr/>
          <p:nvPr/>
        </p:nvSpPr>
        <p:spPr>
          <a:xfrm>
            <a:off x="0" y="0"/>
            <a:ext cx="4714875" cy="6858000"/>
          </a:xfrm>
          <a:prstGeom prst="diamond">
            <a:avLst/>
          </a:prstGeom>
          <a:solidFill>
            <a:srgbClr val="FFFF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ombo"/>
          <p:cNvSpPr/>
          <p:nvPr/>
        </p:nvSpPr>
        <p:spPr>
          <a:xfrm>
            <a:off x="4714875" y="0"/>
            <a:ext cx="4429125" cy="6858000"/>
          </a:xfrm>
          <a:prstGeom prst="diamond">
            <a:avLst/>
          </a:prstGeom>
          <a:solidFill>
            <a:srgbClr val="FFFF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Combinar"/>
          <p:cNvSpPr/>
          <p:nvPr/>
        </p:nvSpPr>
        <p:spPr>
          <a:xfrm>
            <a:off x="2411413" y="0"/>
            <a:ext cx="4500562" cy="3429000"/>
          </a:xfrm>
          <a:prstGeom prst="flowChartMerge">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0000"/>
              </a:solidFill>
            </a:endParaRPr>
          </a:p>
        </p:txBody>
      </p:sp>
      <p:sp>
        <p:nvSpPr>
          <p:cNvPr id="8" name="7 Combinar"/>
          <p:cNvSpPr/>
          <p:nvPr/>
        </p:nvSpPr>
        <p:spPr>
          <a:xfrm flipV="1">
            <a:off x="2357438" y="3357563"/>
            <a:ext cx="4643437" cy="3500437"/>
          </a:xfrm>
          <a:prstGeom prst="flowChartMerge">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rectángulo"/>
          <p:cNvSpPr/>
          <p:nvPr/>
        </p:nvSpPr>
        <p:spPr>
          <a:xfrm flipV="1">
            <a:off x="0" y="0"/>
            <a:ext cx="2428875" cy="3357563"/>
          </a:xfrm>
          <a:prstGeom prst="rtTriangle">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iángulo rectángulo"/>
          <p:cNvSpPr/>
          <p:nvPr/>
        </p:nvSpPr>
        <p:spPr>
          <a:xfrm>
            <a:off x="0" y="3438525"/>
            <a:ext cx="2286000" cy="3419475"/>
          </a:xfrm>
          <a:prstGeom prst="rtTriangle">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rectángulo"/>
          <p:cNvSpPr/>
          <p:nvPr/>
        </p:nvSpPr>
        <p:spPr>
          <a:xfrm flipH="1" flipV="1">
            <a:off x="6929438" y="0"/>
            <a:ext cx="2214562" cy="3357563"/>
          </a:xfrm>
          <a:prstGeom prst="rtTriangle">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rectángulo"/>
          <p:cNvSpPr/>
          <p:nvPr/>
        </p:nvSpPr>
        <p:spPr>
          <a:xfrm flipH="1">
            <a:off x="6929438" y="3438525"/>
            <a:ext cx="2214562" cy="3419475"/>
          </a:xfrm>
          <a:prstGeom prst="rtTriangle">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
                                          </p:val>
                                        </p:tav>
                                      </p:tavLst>
                                    </p:anim>
                                    <p:anim calcmode="lin" valueType="num">
                                      <p:cBhvr>
                                        <p:cTn id="13" dur="5000"/>
                                        <p:tgtEl>
                                          <p:spTgt spid="7"/>
                                        </p:tgtEl>
                                        <p:attrNameLst>
                                          <p:attrName>ppt_y</p:attrName>
                                        </p:attrNameLst>
                                      </p:cBhvr>
                                      <p:tavLst>
                                        <p:tav tm="0">
                                          <p:val>
                                            <p:strVal val="ppt_y"/>
                                          </p:val>
                                        </p:tav>
                                        <p:tav tm="100000">
                                          <p:val>
                                            <p:strVal val="ppt_y-ppt_h/2"/>
                                          </p:val>
                                        </p:tav>
                                      </p:tavLst>
                                    </p:anim>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2000" fill="hold"/>
                                        <p:tgtEl>
                                          <p:spTgt spid="13"/>
                                        </p:tgtEl>
                                        <p:attrNameLst>
                                          <p:attrName>ppt_w</p:attrName>
                                        </p:attrNameLst>
                                      </p:cBhvr>
                                      <p:tavLst>
                                        <p:tav tm="0">
                                          <p:val>
                                            <p:fltVal val="0"/>
                                          </p:val>
                                        </p:tav>
                                        <p:tav tm="100000">
                                          <p:val>
                                            <p:strVal val="#ppt_w"/>
                                          </p:val>
                                        </p:tav>
                                      </p:tavLst>
                                    </p:anim>
                                    <p:anim calcmode="lin" valueType="num">
                                      <p:cBhvr>
                                        <p:cTn id="20" dur="2000" fill="hold"/>
                                        <p:tgtEl>
                                          <p:spTgt spid="13"/>
                                        </p:tgtEl>
                                        <p:attrNameLst>
                                          <p:attrName>ppt_h</p:attrName>
                                        </p:attrNameLst>
                                      </p:cBhvr>
                                      <p:tavLst>
                                        <p:tav tm="0">
                                          <p:val>
                                            <p:fltVal val="0"/>
                                          </p:val>
                                        </p:tav>
                                        <p:tav tm="100000">
                                          <p:val>
                                            <p:strVal val="#ppt_h"/>
                                          </p:val>
                                        </p:tav>
                                      </p:tavLst>
                                    </p:anim>
                                  </p:childTnLst>
                                </p:cTn>
                              </p:par>
                              <p:par>
                                <p:cTn id="21" presetID="17" presetClass="exit" presetSubtype="2" fill="hold" nodeType="withEffect">
                                  <p:stCondLst>
                                    <p:cond delay="0"/>
                                  </p:stCondLst>
                                  <p:childTnLst>
                                    <p:anim calcmode="lin" valueType="num">
                                      <p:cBhvr>
                                        <p:cTn id="22" dur="5000"/>
                                        <p:tgtEl>
                                          <p:spTgt spid="11"/>
                                        </p:tgtEl>
                                        <p:attrNameLst>
                                          <p:attrName>ppt_x</p:attrName>
                                        </p:attrNameLst>
                                      </p:cBhvr>
                                      <p:tavLst>
                                        <p:tav tm="0">
                                          <p:val>
                                            <p:strVal val="ppt_x"/>
                                          </p:val>
                                        </p:tav>
                                        <p:tav tm="100000">
                                          <p:val>
                                            <p:strVal val="ppt_x+ppt_w/2"/>
                                          </p:val>
                                        </p:tav>
                                      </p:tavLst>
                                    </p:anim>
                                    <p:anim calcmode="lin" valueType="num">
                                      <p:cBhvr>
                                        <p:cTn id="23" dur="5000"/>
                                        <p:tgtEl>
                                          <p:spTgt spid="11"/>
                                        </p:tgtEl>
                                        <p:attrNameLst>
                                          <p:attrName>ppt_y</p:attrName>
                                        </p:attrNameLst>
                                      </p:cBhvr>
                                      <p:tavLst>
                                        <p:tav tm="0">
                                          <p:val>
                                            <p:strVal val="ppt_y"/>
                                          </p:val>
                                        </p:tav>
                                        <p:tav tm="100000">
                                          <p:val>
                                            <p:strVal val="ppt_y"/>
                                          </p:val>
                                        </p:tav>
                                      </p:tavLst>
                                    </p:anim>
                                    <p:anim calcmode="lin" valueType="num">
                                      <p:cBhvr>
                                        <p:cTn id="24" dur="5000"/>
                                        <p:tgtEl>
                                          <p:spTgt spid="11"/>
                                        </p:tgtEl>
                                        <p:attrNameLst>
                                          <p:attrName>ppt_w</p:attrName>
                                        </p:attrNameLst>
                                      </p:cBhvr>
                                      <p:tavLst>
                                        <p:tav tm="0">
                                          <p:val>
                                            <p:strVal val="ppt_w"/>
                                          </p:val>
                                        </p:tav>
                                        <p:tav tm="100000">
                                          <p:val>
                                            <p:fltVal val="0"/>
                                          </p:val>
                                        </p:tav>
                                      </p:tavLst>
                                    </p:anim>
                                    <p:anim calcmode="lin" valueType="num">
                                      <p:cBhvr>
                                        <p:cTn id="25" dur="5000"/>
                                        <p:tgtEl>
                                          <p:spTgt spid="11"/>
                                        </p:tgtEl>
                                        <p:attrNameLst>
                                          <p:attrName>ppt_h</p:attrName>
                                        </p:attrNameLst>
                                      </p:cBhvr>
                                      <p:tavLst>
                                        <p:tav tm="0">
                                          <p:val>
                                            <p:strVal val="ppt_h"/>
                                          </p:val>
                                        </p:tav>
                                        <p:tav tm="100000">
                                          <p:val>
                                            <p:strVal val="ppt_h"/>
                                          </p:val>
                                        </p:tav>
                                      </p:tavLst>
                                    </p:anim>
                                    <p:set>
                                      <p:cBhvr>
                                        <p:cTn id="26" dur="1" fill="hold">
                                          <p:stCondLst>
                                            <p:cond delay="4999"/>
                                          </p:stCondLst>
                                        </p:cTn>
                                        <p:tgtEl>
                                          <p:spTgt spid="11"/>
                                        </p:tgtEl>
                                        <p:attrNameLst>
                                          <p:attrName>style.visibility</p:attrName>
                                        </p:attrNameLst>
                                      </p:cBhvr>
                                      <p:to>
                                        <p:strVal val="hidden"/>
                                      </p:to>
                                    </p:set>
                                  </p:childTnLst>
                                </p:cTn>
                              </p:par>
                              <p:par>
                                <p:cTn id="27" presetID="17" presetClass="exit" presetSubtype="8" fill="hold" nodeType="withEffect">
                                  <p:stCondLst>
                                    <p:cond delay="0"/>
                                  </p:stCondLst>
                                  <p:childTnLst>
                                    <p:anim calcmode="lin" valueType="num">
                                      <p:cBhvr>
                                        <p:cTn id="28" dur="5000"/>
                                        <p:tgtEl>
                                          <p:spTgt spid="10"/>
                                        </p:tgtEl>
                                        <p:attrNameLst>
                                          <p:attrName>ppt_x</p:attrName>
                                        </p:attrNameLst>
                                      </p:cBhvr>
                                      <p:tavLst>
                                        <p:tav tm="0">
                                          <p:val>
                                            <p:strVal val="ppt_x"/>
                                          </p:val>
                                        </p:tav>
                                        <p:tav tm="100000">
                                          <p:val>
                                            <p:strVal val="ppt_x-ppt_w/2"/>
                                          </p:val>
                                        </p:tav>
                                      </p:tavLst>
                                    </p:anim>
                                    <p:anim calcmode="lin" valueType="num">
                                      <p:cBhvr>
                                        <p:cTn id="29" dur="5000"/>
                                        <p:tgtEl>
                                          <p:spTgt spid="10"/>
                                        </p:tgtEl>
                                        <p:attrNameLst>
                                          <p:attrName>ppt_y</p:attrName>
                                        </p:attrNameLst>
                                      </p:cBhvr>
                                      <p:tavLst>
                                        <p:tav tm="0">
                                          <p:val>
                                            <p:strVal val="ppt_y"/>
                                          </p:val>
                                        </p:tav>
                                        <p:tav tm="100000">
                                          <p:val>
                                            <p:strVal val="ppt_y"/>
                                          </p:val>
                                        </p:tav>
                                      </p:tavLst>
                                    </p:anim>
                                    <p:anim calcmode="lin" valueType="num">
                                      <p:cBhvr>
                                        <p:cTn id="30" dur="5000"/>
                                        <p:tgtEl>
                                          <p:spTgt spid="10"/>
                                        </p:tgtEl>
                                        <p:attrNameLst>
                                          <p:attrName>ppt_w</p:attrName>
                                        </p:attrNameLst>
                                      </p:cBhvr>
                                      <p:tavLst>
                                        <p:tav tm="0">
                                          <p:val>
                                            <p:strVal val="ppt_w"/>
                                          </p:val>
                                        </p:tav>
                                        <p:tav tm="100000">
                                          <p:val>
                                            <p:fltVal val="0"/>
                                          </p:val>
                                        </p:tav>
                                      </p:tavLst>
                                    </p:anim>
                                    <p:anim calcmode="lin" valueType="num">
                                      <p:cBhvr>
                                        <p:cTn id="31" dur="5000"/>
                                        <p:tgtEl>
                                          <p:spTgt spid="10"/>
                                        </p:tgtEl>
                                        <p:attrNameLst>
                                          <p:attrName>ppt_h</p:attrName>
                                        </p:attrNameLst>
                                      </p:cBhvr>
                                      <p:tavLst>
                                        <p:tav tm="0">
                                          <p:val>
                                            <p:strVal val="ppt_h"/>
                                          </p:val>
                                        </p:tav>
                                        <p:tav tm="100000">
                                          <p:val>
                                            <p:strVal val="ppt_h"/>
                                          </p:val>
                                        </p:tav>
                                      </p:tavLst>
                                    </p:anim>
                                    <p:set>
                                      <p:cBhvr>
                                        <p:cTn id="32" dur="1" fill="hold">
                                          <p:stCondLst>
                                            <p:cond delay="4999"/>
                                          </p:stCondLst>
                                        </p:cTn>
                                        <p:tgtEl>
                                          <p:spTgt spid="10"/>
                                        </p:tgtEl>
                                        <p:attrNameLst>
                                          <p:attrName>style.visibility</p:attrName>
                                        </p:attrNameLst>
                                      </p:cBhvr>
                                      <p:to>
                                        <p:strVal val="hidden"/>
                                      </p:to>
                                    </p:set>
                                  </p:childTnLst>
                                </p:cTn>
                              </p:par>
                              <p:par>
                                <p:cTn id="33" presetID="17" presetClass="exit" presetSubtype="4" fill="hold" nodeType="withEffect">
                                  <p:stCondLst>
                                    <p:cond delay="0"/>
                                  </p:stCondLst>
                                  <p:childTnLst>
                                    <p:anim calcmode="lin" valueType="num">
                                      <p:cBhvr>
                                        <p:cTn id="34" dur="5000"/>
                                        <p:tgtEl>
                                          <p:spTgt spid="8"/>
                                        </p:tgtEl>
                                        <p:attrNameLst>
                                          <p:attrName>ppt_x</p:attrName>
                                        </p:attrNameLst>
                                      </p:cBhvr>
                                      <p:tavLst>
                                        <p:tav tm="0">
                                          <p:val>
                                            <p:strVal val="ppt_x"/>
                                          </p:val>
                                        </p:tav>
                                        <p:tav tm="100000">
                                          <p:val>
                                            <p:strVal val="ppt_x"/>
                                          </p:val>
                                        </p:tav>
                                      </p:tavLst>
                                    </p:anim>
                                    <p:anim calcmode="lin" valueType="num">
                                      <p:cBhvr>
                                        <p:cTn id="35" dur="5000"/>
                                        <p:tgtEl>
                                          <p:spTgt spid="8"/>
                                        </p:tgtEl>
                                        <p:attrNameLst>
                                          <p:attrName>ppt_y</p:attrName>
                                        </p:attrNameLst>
                                      </p:cBhvr>
                                      <p:tavLst>
                                        <p:tav tm="0">
                                          <p:val>
                                            <p:strVal val="ppt_y"/>
                                          </p:val>
                                        </p:tav>
                                        <p:tav tm="100000">
                                          <p:val>
                                            <p:strVal val="ppt_y+ppt_h/2"/>
                                          </p:val>
                                        </p:tav>
                                      </p:tavLst>
                                    </p:anim>
                                    <p:anim calcmode="lin" valueType="num">
                                      <p:cBhvr>
                                        <p:cTn id="36" dur="5000"/>
                                        <p:tgtEl>
                                          <p:spTgt spid="8"/>
                                        </p:tgtEl>
                                        <p:attrNameLst>
                                          <p:attrName>ppt_w</p:attrName>
                                        </p:attrNameLst>
                                      </p:cBhvr>
                                      <p:tavLst>
                                        <p:tav tm="0">
                                          <p:val>
                                            <p:strVal val="ppt_w"/>
                                          </p:val>
                                        </p:tav>
                                        <p:tav tm="100000">
                                          <p:val>
                                            <p:strVal val="ppt_w"/>
                                          </p:val>
                                        </p:tav>
                                      </p:tavLst>
                                    </p:anim>
                                    <p:anim calcmode="lin" valueType="num">
                                      <p:cBhvr>
                                        <p:cTn id="37" dur="5000"/>
                                        <p:tgtEl>
                                          <p:spTgt spid="8"/>
                                        </p:tgtEl>
                                        <p:attrNameLst>
                                          <p:attrName>ppt_h</p:attrName>
                                        </p:attrNameLst>
                                      </p:cBhvr>
                                      <p:tavLst>
                                        <p:tav tm="0">
                                          <p:val>
                                            <p:strVal val="ppt_h"/>
                                          </p:val>
                                        </p:tav>
                                        <p:tav tm="100000">
                                          <p:val>
                                            <p:fltVal val="0"/>
                                          </p:val>
                                        </p:tav>
                                      </p:tavLst>
                                    </p:anim>
                                    <p:set>
                                      <p:cBhvr>
                                        <p:cTn id="38" dur="1" fill="hold">
                                          <p:stCondLst>
                                            <p:cond delay="4999"/>
                                          </p:stCondLst>
                                        </p:cTn>
                                        <p:tgtEl>
                                          <p:spTgt spid="8"/>
                                        </p:tgtEl>
                                        <p:attrNameLst>
                                          <p:attrName>style.visibility</p:attrName>
                                        </p:attrNameLst>
                                      </p:cBhvr>
                                      <p:to>
                                        <p:strVal val="hidden"/>
                                      </p:to>
                                    </p:set>
                                  </p:childTnLst>
                                </p:cTn>
                              </p:par>
                              <p:par>
                                <p:cTn id="39" presetID="17" presetClass="exit" presetSubtype="2" fill="hold" nodeType="withEffect">
                                  <p:stCondLst>
                                    <p:cond delay="0"/>
                                  </p:stCondLst>
                                  <p:childTnLst>
                                    <p:anim calcmode="lin" valueType="num">
                                      <p:cBhvr>
                                        <p:cTn id="40" dur="5000"/>
                                        <p:tgtEl>
                                          <p:spTgt spid="12"/>
                                        </p:tgtEl>
                                        <p:attrNameLst>
                                          <p:attrName>ppt_x</p:attrName>
                                        </p:attrNameLst>
                                      </p:cBhvr>
                                      <p:tavLst>
                                        <p:tav tm="0">
                                          <p:val>
                                            <p:strVal val="ppt_x"/>
                                          </p:val>
                                        </p:tav>
                                        <p:tav tm="100000">
                                          <p:val>
                                            <p:strVal val="ppt_x+ppt_w/2"/>
                                          </p:val>
                                        </p:tav>
                                      </p:tavLst>
                                    </p:anim>
                                    <p:anim calcmode="lin" valueType="num">
                                      <p:cBhvr>
                                        <p:cTn id="41" dur="5000"/>
                                        <p:tgtEl>
                                          <p:spTgt spid="12"/>
                                        </p:tgtEl>
                                        <p:attrNameLst>
                                          <p:attrName>ppt_y</p:attrName>
                                        </p:attrNameLst>
                                      </p:cBhvr>
                                      <p:tavLst>
                                        <p:tav tm="0">
                                          <p:val>
                                            <p:strVal val="ppt_y"/>
                                          </p:val>
                                        </p:tav>
                                        <p:tav tm="100000">
                                          <p:val>
                                            <p:strVal val="ppt_y"/>
                                          </p:val>
                                        </p:tav>
                                      </p:tavLst>
                                    </p:anim>
                                    <p:anim calcmode="lin" valueType="num">
                                      <p:cBhvr>
                                        <p:cTn id="42" dur="5000"/>
                                        <p:tgtEl>
                                          <p:spTgt spid="12"/>
                                        </p:tgtEl>
                                        <p:attrNameLst>
                                          <p:attrName>ppt_w</p:attrName>
                                        </p:attrNameLst>
                                      </p:cBhvr>
                                      <p:tavLst>
                                        <p:tav tm="0">
                                          <p:val>
                                            <p:strVal val="ppt_w"/>
                                          </p:val>
                                        </p:tav>
                                        <p:tav tm="100000">
                                          <p:val>
                                            <p:fltVal val="0"/>
                                          </p:val>
                                        </p:tav>
                                      </p:tavLst>
                                    </p:anim>
                                    <p:anim calcmode="lin" valueType="num">
                                      <p:cBhvr>
                                        <p:cTn id="43" dur="5000"/>
                                        <p:tgtEl>
                                          <p:spTgt spid="12"/>
                                        </p:tgtEl>
                                        <p:attrNameLst>
                                          <p:attrName>ppt_h</p:attrName>
                                        </p:attrNameLst>
                                      </p:cBhvr>
                                      <p:tavLst>
                                        <p:tav tm="0">
                                          <p:val>
                                            <p:strVal val="ppt_h"/>
                                          </p:val>
                                        </p:tav>
                                        <p:tav tm="100000">
                                          <p:val>
                                            <p:strVal val="ppt_h"/>
                                          </p:val>
                                        </p:tav>
                                      </p:tavLst>
                                    </p:anim>
                                    <p:set>
                                      <p:cBhvr>
                                        <p:cTn id="44" dur="1" fill="hold">
                                          <p:stCondLst>
                                            <p:cond delay="4999"/>
                                          </p:stCondLst>
                                        </p:cTn>
                                        <p:tgtEl>
                                          <p:spTgt spid="12"/>
                                        </p:tgtEl>
                                        <p:attrNameLst>
                                          <p:attrName>style.visibility</p:attrName>
                                        </p:attrNameLst>
                                      </p:cBhvr>
                                      <p:to>
                                        <p:strVal val="hidden"/>
                                      </p:to>
                                    </p:set>
                                  </p:childTnLst>
                                </p:cTn>
                              </p:par>
                              <p:par>
                                <p:cTn id="45" presetID="8" presetClass="exit" presetSubtype="32" fill="hold" nodeType="withEffect">
                                  <p:stCondLst>
                                    <p:cond delay="0"/>
                                  </p:stCondLst>
                                  <p:childTnLst>
                                    <p:animEffect transition="out" filter="diamond(out)">
                                      <p:cBhvr>
                                        <p:cTn id="46" dur="5000"/>
                                        <p:tgtEl>
                                          <p:spTgt spid="6"/>
                                        </p:tgtEl>
                                      </p:cBhvr>
                                    </p:animEffect>
                                    <p:set>
                                      <p:cBhvr>
                                        <p:cTn id="47" dur="1" fill="hold">
                                          <p:stCondLst>
                                            <p:cond delay="4999"/>
                                          </p:stCondLst>
                                        </p:cTn>
                                        <p:tgtEl>
                                          <p:spTgt spid="6"/>
                                        </p:tgtEl>
                                        <p:attrNameLst>
                                          <p:attrName>style.visibility</p:attrName>
                                        </p:attrNameLst>
                                      </p:cBhvr>
                                      <p:to>
                                        <p:strVal val="hidden"/>
                                      </p:to>
                                    </p:set>
                                  </p:childTnLst>
                                </p:cTn>
                              </p:par>
                              <p:par>
                                <p:cTn id="48" presetID="8" presetClass="exit" presetSubtype="32" fill="hold" nodeType="withEffect">
                                  <p:stCondLst>
                                    <p:cond delay="0"/>
                                  </p:stCondLst>
                                  <p:childTnLst>
                                    <p:animEffect transition="out" filter="diamond(out)">
                                      <p:cBhvr>
                                        <p:cTn id="49" dur="5000"/>
                                        <p:tgtEl>
                                          <p:spTgt spid="5"/>
                                        </p:tgtEl>
                                      </p:cBhvr>
                                    </p:animEffect>
                                    <p:set>
                                      <p:cBhvr>
                                        <p:cTn id="5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7"/>
          <p:cNvPicPr>
            <a:picLocks noChangeAspect="1" noChangeArrowheads="1" noCrop="1"/>
          </p:cNvPicPr>
          <p:nvPr/>
        </p:nvPicPr>
        <p:blipFill>
          <a:blip r:embed="rId2" cstate="print">
            <a:duotone>
              <a:schemeClr val="accent6">
                <a:shade val="45000"/>
                <a:satMod val="135000"/>
              </a:schemeClr>
              <a:prstClr val="white"/>
            </a:duotone>
            <a:lum bright="43000"/>
          </a:blip>
          <a:srcRect/>
          <a:stretch>
            <a:fillRect/>
          </a:stretch>
        </p:blipFill>
        <p:spPr bwMode="auto">
          <a:xfrm>
            <a:off x="0" y="-19050"/>
            <a:ext cx="9144000" cy="6877050"/>
          </a:xfrm>
          <a:prstGeom prst="rect">
            <a:avLst/>
          </a:prstGeom>
          <a:noFill/>
          <a:ln w="9525">
            <a:noFill/>
            <a:miter lim="800000"/>
            <a:headEnd/>
            <a:tailEnd/>
          </a:ln>
        </p:spPr>
      </p:pic>
      <p:sp>
        <p:nvSpPr>
          <p:cNvPr id="21505" name="Rectangle 1"/>
          <p:cNvSpPr>
            <a:spLocks noChangeArrowheads="1"/>
          </p:cNvSpPr>
          <p:nvPr/>
        </p:nvSpPr>
        <p:spPr bwMode="auto">
          <a:xfrm>
            <a:off x="0" y="0"/>
            <a:ext cx="9144000" cy="0"/>
          </a:xfrm>
          <a:prstGeom prst="rect">
            <a:avLst/>
          </a:prstGeom>
          <a:noFill/>
          <a:ln w="9525">
            <a:noFill/>
            <a:miter lim="800000"/>
            <a:headEnd/>
            <a:tailEnd/>
          </a:ln>
          <a:effectLst/>
        </p:spPr>
        <p:txBody>
          <a:bodyPr vert="horz" wrap="none" lIns="0" tIns="0" rIns="0" bIns="0" numCol="1" anchor="ctr" anchorCtr="0" compatLnSpc="1">
            <a:prstTxWarp prst="textNoShape">
              <a:avLst/>
            </a:prstTxWarp>
            <a:spAutoFit/>
          </a:bodyPr>
          <a:lstStyle/>
          <a:p>
            <a:endParaRPr lang="es-ES"/>
          </a:p>
        </p:txBody>
      </p:sp>
      <p:sp>
        <p:nvSpPr>
          <p:cNvPr id="2150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0" tIns="0" rIns="0" bIns="0" numCol="1" anchor="ctr" anchorCtr="0" compatLnSpc="1">
            <a:prstTxWarp prst="textNoShape">
              <a:avLst/>
            </a:prstTxWarp>
            <a:spAutoFit/>
          </a:bodyPr>
          <a:lstStyle/>
          <a:p>
            <a:endParaRPr lang="es-ES"/>
          </a:p>
        </p:txBody>
      </p:sp>
      <p:sp>
        <p:nvSpPr>
          <p:cNvPr id="21507" name="Rectangle 3"/>
          <p:cNvSpPr>
            <a:spLocks noChangeArrowheads="1"/>
          </p:cNvSpPr>
          <p:nvPr/>
        </p:nvSpPr>
        <p:spPr bwMode="auto">
          <a:xfrm>
            <a:off x="4538663" y="0"/>
            <a:ext cx="65087" cy="0"/>
          </a:xfrm>
          <a:prstGeom prst="rect">
            <a:avLst/>
          </a:prstGeom>
          <a:noFill/>
          <a:ln w="9525">
            <a:noFill/>
            <a:miter lim="800000"/>
            <a:headEnd/>
            <a:tailEnd/>
          </a:ln>
          <a:effectLst/>
        </p:spPr>
        <p:txBody>
          <a:bodyPr vert="horz" wrap="none" lIns="0" tIns="0" rIns="0" bIns="0" numCol="1" anchor="ctr" anchorCtr="0" compatLnSpc="1">
            <a:prstTxWarp prst="textNoShape">
              <a:avLst/>
            </a:prstTxWarp>
            <a:spAutoFit/>
          </a:bodyPr>
          <a:lstStyle/>
          <a:p>
            <a:endParaRPr lang="es-ES"/>
          </a:p>
        </p:txBody>
      </p:sp>
      <p:sp>
        <p:nvSpPr>
          <p:cNvPr id="7" name="6 Rectángulo"/>
          <p:cNvSpPr/>
          <p:nvPr/>
        </p:nvSpPr>
        <p:spPr>
          <a:xfrm>
            <a:off x="1475656" y="1268760"/>
            <a:ext cx="6858000" cy="5570756"/>
          </a:xfrm>
          <a:prstGeom prst="rect">
            <a:avLst/>
          </a:prstGeom>
        </p:spPr>
        <p:txBody>
          <a:bodyPr wrap="square">
            <a:spAutoFit/>
          </a:bodyPr>
          <a:lstStyle/>
          <a:p>
            <a:r>
              <a:rPr lang="es-ES" sz="3200" b="1" dirty="0"/>
              <a:t>Bajas normas de calidad, etiquetado deficiente, condiciones laborales pésimas y mala calidad son las preocupaciones de los consumidores al comprar productos chinos. </a:t>
            </a:r>
            <a:endParaRPr lang="es-ES" sz="3200" b="1" dirty="0" smtClean="0"/>
          </a:p>
          <a:p>
            <a:r>
              <a:rPr lang="es-ES" sz="3200" b="1" dirty="0" smtClean="0"/>
              <a:t>Lo </a:t>
            </a:r>
            <a:r>
              <a:rPr lang="es-ES" sz="3200" b="1" dirty="0"/>
              <a:t>descubrimos desde </a:t>
            </a:r>
            <a:r>
              <a:rPr lang="es-ES" sz="3200" b="1" dirty="0" smtClean="0"/>
              <a:t>España, República </a:t>
            </a:r>
            <a:r>
              <a:rPr lang="es-ES" sz="3200" b="1" dirty="0"/>
              <a:t>Checa hasta Perú</a:t>
            </a:r>
            <a:r>
              <a:rPr lang="es-ES" sz="3200" b="1" dirty="0" smtClean="0"/>
              <a:t>, etc.. </a:t>
            </a:r>
            <a:r>
              <a:rPr lang="es-ES" sz="3200" b="1" dirty="0"/>
              <a:t>y no es que odie a los chinos ni a los asiáticos pero llego a tal punto que daña a los demás.</a:t>
            </a:r>
            <a:endParaRPr lang="es-ES" sz="3200" dirty="0" smtClean="0"/>
          </a:p>
          <a:p>
            <a:r>
              <a:rPr lang="es-ES" dirty="0" smtClean="0"/>
              <a:t/>
            </a:r>
            <a:br>
              <a:rPr lang="es-ES" dirty="0" smtClean="0"/>
            </a:br>
            <a:endParaRPr lang="es-ES" dirty="0"/>
          </a:p>
        </p:txBody>
      </p:sp>
    </p:spTree>
  </p:cSld>
  <p:clrMapOvr>
    <a:masterClrMapping/>
  </p:clrMapOvr>
  <p:transition spd="slow" advTm="15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6">
                <a:shade val="45000"/>
                <a:satMod val="135000"/>
              </a:schemeClr>
              <a:prstClr val="white"/>
            </a:duotone>
            <a:lum bright="43000"/>
          </a:blip>
          <a:srcRect/>
          <a:stretch>
            <a:fillRect/>
          </a:stretch>
        </p:blipFill>
        <p:spPr bwMode="auto">
          <a:xfrm>
            <a:off x="0" y="-19050"/>
            <a:ext cx="9144000" cy="6877050"/>
          </a:xfrm>
          <a:prstGeom prst="rect">
            <a:avLst/>
          </a:prstGeom>
          <a:noFill/>
          <a:ln w="9525">
            <a:noFill/>
            <a:miter lim="800000"/>
            <a:headEnd/>
            <a:tailEnd/>
          </a:ln>
        </p:spPr>
      </p:pic>
      <p:pic>
        <p:nvPicPr>
          <p:cNvPr id="61442" name="Picture 2" descr="C:\Documents and Settings\Dell\Escritorio\blogger-image-1889456503.jpg"/>
          <p:cNvPicPr>
            <a:picLocks noChangeAspect="1" noChangeArrowheads="1"/>
          </p:cNvPicPr>
          <p:nvPr/>
        </p:nvPicPr>
        <p:blipFill>
          <a:blip r:embed="rId3" cstate="print"/>
          <a:srcRect/>
          <a:stretch>
            <a:fillRect/>
          </a:stretch>
        </p:blipFill>
        <p:spPr bwMode="auto">
          <a:xfrm>
            <a:off x="0" y="2285999"/>
            <a:ext cx="4572000" cy="4572001"/>
          </a:xfrm>
          <a:prstGeom prst="rect">
            <a:avLst/>
          </a:prstGeom>
          <a:noFill/>
        </p:spPr>
      </p:pic>
      <p:pic>
        <p:nvPicPr>
          <p:cNvPr id="3" name="Picture 2" descr="C:\Documents and Settings\Dell\Escritorio\blogger-image-1029113838.jpg"/>
          <p:cNvPicPr>
            <a:picLocks noChangeAspect="1" noChangeArrowheads="1"/>
          </p:cNvPicPr>
          <p:nvPr/>
        </p:nvPicPr>
        <p:blipFill>
          <a:blip r:embed="rId4" cstate="print"/>
          <a:srcRect/>
          <a:stretch>
            <a:fillRect/>
          </a:stretch>
        </p:blipFill>
        <p:spPr bwMode="auto">
          <a:xfrm>
            <a:off x="4572000" y="0"/>
            <a:ext cx="4572000" cy="4572001"/>
          </a:xfrm>
          <a:prstGeom prst="rect">
            <a:avLst/>
          </a:prstGeom>
          <a:noFill/>
        </p:spPr>
      </p:pic>
      <p:pic>
        <p:nvPicPr>
          <p:cNvPr id="5" name="Picture 3" descr="illusion-013"/>
          <p:cNvPicPr>
            <a:picLocks noChangeAspect="1" noChangeArrowheads="1"/>
          </p:cNvPicPr>
          <p:nvPr/>
        </p:nvPicPr>
        <p:blipFill>
          <a:blip r:embed="rId5" cstate="print">
            <a:duotone>
              <a:schemeClr val="accent6">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13" presetClass="exit" presetSubtype="32" fill="hold" nodeType="afterEffect">
                                  <p:stCondLst>
                                    <p:cond delay="0"/>
                                  </p:stCondLst>
                                  <p:childTnLst>
                                    <p:animEffect transition="out" filter="plus(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9" presetClass="emph" presetSubtype="0" nodeType="withEffect">
                                  <p:stCondLst>
                                    <p:cond delay="0"/>
                                  </p:stCondLst>
                                  <p:childTnLst>
                                    <p:set>
                                      <p:cBhvr rctx="PPT">
                                        <p:cTn id="13" dur="indefinite"/>
                                        <p:tgtEl>
                                          <p:spTgt spid="5"/>
                                        </p:tgtEl>
                                        <p:attrNameLst>
                                          <p:attrName>style.opacity</p:attrName>
                                        </p:attrNameLst>
                                      </p:cBhvr>
                                      <p:to>
                                        <p:strVal val="0.5"/>
                                      </p:to>
                                    </p:set>
                                    <p:animEffect filter="image" prLst="opacity: 0.5">
                                      <p:cBhvr rctx="IE">
                                        <p:cTn id="14"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6">
                <a:shade val="45000"/>
                <a:satMod val="135000"/>
              </a:schemeClr>
              <a:prstClr val="white"/>
            </a:duotone>
            <a:lum bright="43000"/>
          </a:blip>
          <a:srcRect/>
          <a:stretch>
            <a:fillRect/>
          </a:stretch>
        </p:blipFill>
        <p:spPr bwMode="auto">
          <a:xfrm>
            <a:off x="0" y="-19050"/>
            <a:ext cx="9144000" cy="6877050"/>
          </a:xfrm>
          <a:prstGeom prst="rect">
            <a:avLst/>
          </a:prstGeom>
          <a:noFill/>
          <a:ln w="9525">
            <a:noFill/>
            <a:miter lim="800000"/>
            <a:headEnd/>
            <a:tailEnd/>
          </a:ln>
        </p:spPr>
      </p:pic>
      <p:sp>
        <p:nvSpPr>
          <p:cNvPr id="10241" name="Rectangle 1"/>
          <p:cNvSpPr>
            <a:spLocks noChangeArrowheads="1"/>
          </p:cNvSpPr>
          <p:nvPr/>
        </p:nvSpPr>
        <p:spPr bwMode="auto">
          <a:xfrm>
            <a:off x="4538663" y="0"/>
            <a:ext cx="65087" cy="0"/>
          </a:xfrm>
          <a:prstGeom prst="rect">
            <a:avLst/>
          </a:prstGeom>
          <a:noFill/>
          <a:ln w="9525">
            <a:noFill/>
            <a:miter lim="800000"/>
            <a:headEnd/>
            <a:tailEnd/>
          </a:ln>
          <a:effectLst/>
        </p:spPr>
        <p:txBody>
          <a:bodyPr vert="horz" wrap="none" lIns="0" tIns="0" rIns="0" bIns="0" numCol="1" anchor="ctr" anchorCtr="0" compatLnSpc="1">
            <a:prstTxWarp prst="textNoShape">
              <a:avLst/>
            </a:prstTxWarp>
            <a:spAutoFit/>
          </a:bodyPr>
          <a:lstStyle/>
          <a:p>
            <a:endParaRPr lang="es-ES"/>
          </a:p>
        </p:txBody>
      </p:sp>
      <p:sp>
        <p:nvSpPr>
          <p:cNvPr id="3" name="2 Rectángulo"/>
          <p:cNvSpPr/>
          <p:nvPr/>
        </p:nvSpPr>
        <p:spPr>
          <a:xfrm>
            <a:off x="1403648" y="332656"/>
            <a:ext cx="6462464" cy="5816977"/>
          </a:xfrm>
          <a:prstGeom prst="rect">
            <a:avLst/>
          </a:prstGeom>
        </p:spPr>
        <p:txBody>
          <a:bodyPr wrap="square">
            <a:spAutoFit/>
          </a:bodyPr>
          <a:lstStyle/>
          <a:p>
            <a:r>
              <a:rPr lang="es-ES" sz="2800" dirty="0" smtClean="0"/>
              <a:t/>
            </a:r>
            <a:br>
              <a:rPr lang="es-ES" sz="2800" dirty="0" smtClean="0"/>
            </a:br>
            <a:endParaRPr lang="es-ES" sz="2800" dirty="0" smtClean="0"/>
          </a:p>
          <a:p>
            <a:r>
              <a:rPr lang="es-ES" sz="2800" dirty="0" smtClean="0"/>
              <a:t/>
            </a:r>
            <a:br>
              <a:rPr lang="es-ES" sz="2800" dirty="0" smtClean="0"/>
            </a:br>
            <a:r>
              <a:rPr lang="es-ES" sz="2800" b="1" dirty="0"/>
              <a:t>Me parece que los productos chinos están en todas partes. Los chinos han ocupado nuestro mercado, estoy empezando a sentir como que estoy en </a:t>
            </a:r>
            <a:r>
              <a:rPr lang="es-ES" sz="2800" b="1" dirty="0" smtClean="0"/>
              <a:t>China.</a:t>
            </a:r>
          </a:p>
          <a:p>
            <a:r>
              <a:rPr lang="es-ES" sz="2800" b="1" dirty="0" smtClean="0"/>
              <a:t>Los </a:t>
            </a:r>
            <a:r>
              <a:rPr lang="es-ES" sz="2800" b="1" dirty="0"/>
              <a:t>productos son de baja calidad, uno tiene que preocuparse mientras los compra que pronto se van a romper. Pero tengo que estar preparado para que se rompan en una o dos semanas. </a:t>
            </a:r>
            <a:endParaRPr lang="es-ES" sz="2800" dirty="0" smtClean="0"/>
          </a:p>
          <a:p>
            <a:r>
              <a:rPr lang="es-ES" dirty="0" smtClean="0"/>
              <a:t/>
            </a:r>
            <a:br>
              <a:rPr lang="es-ES" dirty="0" smtClean="0"/>
            </a:br>
            <a:endParaRPr lang="es-ES" dirty="0"/>
          </a:p>
        </p:txBody>
      </p:sp>
    </p:spTree>
  </p:cSld>
  <p:clrMapOvr>
    <a:masterClrMapping/>
  </p:clrMapOvr>
  <p:transition spd="slow" advTm="15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3" descr="¿Te sientes bien comprando made in china?"/>
          <p:cNvPicPr>
            <a:picLocks noChangeAspect="1" noChangeArrowheads="1"/>
          </p:cNvPicPr>
          <p:nvPr/>
        </p:nvPicPr>
        <p:blipFill>
          <a:blip r:embed="rId2" cstate="print"/>
          <a:srcRect/>
          <a:stretch>
            <a:fillRect/>
          </a:stretch>
        </p:blipFill>
        <p:spPr bwMode="auto">
          <a:xfrm>
            <a:off x="0" y="0"/>
            <a:ext cx="9144000" cy="6867544"/>
          </a:xfrm>
          <a:prstGeom prst="rect">
            <a:avLst/>
          </a:prstGeom>
          <a:noFill/>
        </p:spPr>
      </p:pic>
      <p:sp>
        <p:nvSpPr>
          <p:cNvPr id="8" name="7 Elipse"/>
          <p:cNvSpPr/>
          <p:nvPr/>
        </p:nvSpPr>
        <p:spPr>
          <a:xfrm>
            <a:off x="7500938" y="642938"/>
            <a:ext cx="928687" cy="928687"/>
          </a:xfrm>
          <a:prstGeom prst="ellipse">
            <a:avLst/>
          </a:prstGeom>
          <a:solidFill>
            <a:srgbClr val="62F3FA">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Elipse"/>
          <p:cNvSpPr/>
          <p:nvPr/>
        </p:nvSpPr>
        <p:spPr>
          <a:xfrm>
            <a:off x="8215313" y="0"/>
            <a:ext cx="928687" cy="928688"/>
          </a:xfrm>
          <a:prstGeom prst="ellipse">
            <a:avLst/>
          </a:prstGeom>
          <a:solidFill>
            <a:srgbClr val="62F3FA">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Elipse"/>
          <p:cNvSpPr/>
          <p:nvPr/>
        </p:nvSpPr>
        <p:spPr>
          <a:xfrm>
            <a:off x="5929313" y="2000250"/>
            <a:ext cx="928687" cy="928688"/>
          </a:xfrm>
          <a:prstGeom prst="ellipse">
            <a:avLst/>
          </a:prstGeom>
          <a:solidFill>
            <a:srgbClr val="62F3FA">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Elipse"/>
          <p:cNvSpPr/>
          <p:nvPr/>
        </p:nvSpPr>
        <p:spPr>
          <a:xfrm>
            <a:off x="6643688" y="1285875"/>
            <a:ext cx="928687" cy="928688"/>
          </a:xfrm>
          <a:prstGeom prst="ellipse">
            <a:avLst/>
          </a:prstGeom>
          <a:solidFill>
            <a:srgbClr val="62F3FA">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Elipse"/>
          <p:cNvSpPr/>
          <p:nvPr/>
        </p:nvSpPr>
        <p:spPr>
          <a:xfrm>
            <a:off x="0" y="0"/>
            <a:ext cx="928688" cy="928688"/>
          </a:xfrm>
          <a:prstGeom prst="ellipse">
            <a:avLst/>
          </a:prstGeom>
          <a:solidFill>
            <a:srgbClr val="62F3FA">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Elipse"/>
          <p:cNvSpPr/>
          <p:nvPr/>
        </p:nvSpPr>
        <p:spPr>
          <a:xfrm>
            <a:off x="642938" y="785813"/>
            <a:ext cx="928687" cy="928687"/>
          </a:xfrm>
          <a:prstGeom prst="ellipse">
            <a:avLst/>
          </a:prstGeom>
          <a:solidFill>
            <a:srgbClr val="62F3FA">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Elipse"/>
          <p:cNvSpPr/>
          <p:nvPr/>
        </p:nvSpPr>
        <p:spPr>
          <a:xfrm>
            <a:off x="1357313" y="1428750"/>
            <a:ext cx="928687" cy="928688"/>
          </a:xfrm>
          <a:prstGeom prst="ellipse">
            <a:avLst/>
          </a:prstGeom>
          <a:solidFill>
            <a:srgbClr val="62F3FA">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Elipse"/>
          <p:cNvSpPr/>
          <p:nvPr/>
        </p:nvSpPr>
        <p:spPr>
          <a:xfrm>
            <a:off x="2071688" y="2071688"/>
            <a:ext cx="928687" cy="928687"/>
          </a:xfrm>
          <a:prstGeom prst="ellipse">
            <a:avLst/>
          </a:prstGeom>
          <a:solidFill>
            <a:srgbClr val="62F3FA">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Elipse"/>
          <p:cNvSpPr/>
          <p:nvPr/>
        </p:nvSpPr>
        <p:spPr>
          <a:xfrm>
            <a:off x="0" y="5929313"/>
            <a:ext cx="928688" cy="928687"/>
          </a:xfrm>
          <a:prstGeom prst="ellipse">
            <a:avLst/>
          </a:prstGeom>
          <a:solidFill>
            <a:srgbClr val="62F3FA">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Elipse"/>
          <p:cNvSpPr/>
          <p:nvPr/>
        </p:nvSpPr>
        <p:spPr>
          <a:xfrm>
            <a:off x="857250" y="5357813"/>
            <a:ext cx="928688" cy="928687"/>
          </a:xfrm>
          <a:prstGeom prst="ellipse">
            <a:avLst/>
          </a:prstGeom>
          <a:solidFill>
            <a:srgbClr val="62F3FA">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Elipse"/>
          <p:cNvSpPr/>
          <p:nvPr/>
        </p:nvSpPr>
        <p:spPr>
          <a:xfrm>
            <a:off x="1643063" y="4786313"/>
            <a:ext cx="928687" cy="928687"/>
          </a:xfrm>
          <a:prstGeom prst="ellipse">
            <a:avLst/>
          </a:prstGeom>
          <a:solidFill>
            <a:srgbClr val="62F3FA">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Elipse"/>
          <p:cNvSpPr/>
          <p:nvPr/>
        </p:nvSpPr>
        <p:spPr>
          <a:xfrm>
            <a:off x="2500313" y="4071938"/>
            <a:ext cx="928687" cy="928687"/>
          </a:xfrm>
          <a:prstGeom prst="ellipse">
            <a:avLst/>
          </a:prstGeom>
          <a:solidFill>
            <a:srgbClr val="62F3FA">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Elipse"/>
          <p:cNvSpPr/>
          <p:nvPr/>
        </p:nvSpPr>
        <p:spPr>
          <a:xfrm>
            <a:off x="8215313" y="5929313"/>
            <a:ext cx="928687" cy="928687"/>
          </a:xfrm>
          <a:prstGeom prst="ellipse">
            <a:avLst/>
          </a:prstGeom>
          <a:solidFill>
            <a:srgbClr val="62F3FA">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Elipse"/>
          <p:cNvSpPr/>
          <p:nvPr/>
        </p:nvSpPr>
        <p:spPr>
          <a:xfrm>
            <a:off x="7358063" y="5357813"/>
            <a:ext cx="928687" cy="928687"/>
          </a:xfrm>
          <a:prstGeom prst="ellipse">
            <a:avLst/>
          </a:prstGeom>
          <a:solidFill>
            <a:srgbClr val="62F3FA">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Elipse"/>
          <p:cNvSpPr/>
          <p:nvPr/>
        </p:nvSpPr>
        <p:spPr>
          <a:xfrm>
            <a:off x="6429375" y="4786313"/>
            <a:ext cx="928688" cy="928687"/>
          </a:xfrm>
          <a:prstGeom prst="ellipse">
            <a:avLst/>
          </a:prstGeom>
          <a:solidFill>
            <a:srgbClr val="62F3FA">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Elipse"/>
          <p:cNvSpPr/>
          <p:nvPr/>
        </p:nvSpPr>
        <p:spPr>
          <a:xfrm>
            <a:off x="5572125" y="4214813"/>
            <a:ext cx="928688" cy="928687"/>
          </a:xfrm>
          <a:prstGeom prst="ellipse">
            <a:avLst/>
          </a:prstGeom>
          <a:solidFill>
            <a:srgbClr val="62F3FA">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8"/>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9"/>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10"/>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11"/>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12"/>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3"/>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14"/>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5"/>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16"/>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17"/>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18"/>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19"/>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20"/>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21"/>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22"/>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23"/>
                                        </p:tgtEl>
                                        <p:attrNameLst>
                                          <p:attrName>r</p:attrName>
                                        </p:attrNameLst>
                                      </p:cBhvr>
                                    </p:animRot>
                                  </p:childTnLst>
                                </p:cTn>
                              </p:par>
                              <p:par>
                                <p:cTn id="37" presetID="2" presetClass="entr" presetSubtype="6"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3000" fill="hold"/>
                                        <p:tgtEl>
                                          <p:spTgt spid="12"/>
                                        </p:tgtEl>
                                        <p:attrNameLst>
                                          <p:attrName>ppt_x</p:attrName>
                                        </p:attrNameLst>
                                      </p:cBhvr>
                                      <p:tavLst>
                                        <p:tav tm="0">
                                          <p:val>
                                            <p:strVal val="1+#ppt_w/2"/>
                                          </p:val>
                                        </p:tav>
                                        <p:tav tm="100000">
                                          <p:val>
                                            <p:strVal val="#ppt_x"/>
                                          </p:val>
                                        </p:tav>
                                      </p:tavLst>
                                    </p:anim>
                                    <p:anim calcmode="lin" valueType="num">
                                      <p:cBhvr additive="base">
                                        <p:cTn id="40" dur="30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3000" fill="hold"/>
                                        <p:tgtEl>
                                          <p:spTgt spid="13"/>
                                        </p:tgtEl>
                                        <p:attrNameLst>
                                          <p:attrName>ppt_x</p:attrName>
                                        </p:attrNameLst>
                                      </p:cBhvr>
                                      <p:tavLst>
                                        <p:tav tm="0">
                                          <p:val>
                                            <p:strVal val="1+#ppt_w/2"/>
                                          </p:val>
                                        </p:tav>
                                        <p:tav tm="100000">
                                          <p:val>
                                            <p:strVal val="#ppt_x"/>
                                          </p:val>
                                        </p:tav>
                                      </p:tavLst>
                                    </p:anim>
                                    <p:anim calcmode="lin" valueType="num">
                                      <p:cBhvr additive="base">
                                        <p:cTn id="44" dur="30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3000" fill="hold"/>
                                        <p:tgtEl>
                                          <p:spTgt spid="14"/>
                                        </p:tgtEl>
                                        <p:attrNameLst>
                                          <p:attrName>ppt_x</p:attrName>
                                        </p:attrNameLst>
                                      </p:cBhvr>
                                      <p:tavLst>
                                        <p:tav tm="0">
                                          <p:val>
                                            <p:strVal val="1+#ppt_w/2"/>
                                          </p:val>
                                        </p:tav>
                                        <p:tav tm="100000">
                                          <p:val>
                                            <p:strVal val="#ppt_x"/>
                                          </p:val>
                                        </p:tav>
                                      </p:tavLst>
                                    </p:anim>
                                    <p:anim calcmode="lin" valueType="num">
                                      <p:cBhvr additive="base">
                                        <p:cTn id="48" dur="3000" fill="hold"/>
                                        <p:tgtEl>
                                          <p:spTgt spid="14"/>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3000" fill="hold"/>
                                        <p:tgtEl>
                                          <p:spTgt spid="15"/>
                                        </p:tgtEl>
                                        <p:attrNameLst>
                                          <p:attrName>ppt_x</p:attrName>
                                        </p:attrNameLst>
                                      </p:cBhvr>
                                      <p:tavLst>
                                        <p:tav tm="0">
                                          <p:val>
                                            <p:strVal val="1+#ppt_w/2"/>
                                          </p:val>
                                        </p:tav>
                                        <p:tav tm="100000">
                                          <p:val>
                                            <p:strVal val="#ppt_x"/>
                                          </p:val>
                                        </p:tav>
                                      </p:tavLst>
                                    </p:anim>
                                    <p:anim calcmode="lin" valueType="num">
                                      <p:cBhvr additive="base">
                                        <p:cTn id="52" dur="3000" fill="hold"/>
                                        <p:tgtEl>
                                          <p:spTgt spid="15"/>
                                        </p:tgtEl>
                                        <p:attrNameLst>
                                          <p:attrName>ppt_y</p:attrName>
                                        </p:attrNameLst>
                                      </p:cBhvr>
                                      <p:tavLst>
                                        <p:tav tm="0">
                                          <p:val>
                                            <p:strVal val="1+#ppt_h/2"/>
                                          </p:val>
                                        </p:tav>
                                        <p:tav tm="100000">
                                          <p:val>
                                            <p:strVal val="#ppt_y"/>
                                          </p:val>
                                        </p:tav>
                                      </p:tavLst>
                                    </p:anim>
                                  </p:childTnLst>
                                </p:cTn>
                              </p:par>
                              <p:par>
                                <p:cTn id="53" presetID="2" presetClass="entr" presetSubtype="12"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3000" fill="hold"/>
                                        <p:tgtEl>
                                          <p:spTgt spid="8"/>
                                        </p:tgtEl>
                                        <p:attrNameLst>
                                          <p:attrName>ppt_x</p:attrName>
                                        </p:attrNameLst>
                                      </p:cBhvr>
                                      <p:tavLst>
                                        <p:tav tm="0">
                                          <p:val>
                                            <p:strVal val="0-#ppt_w/2"/>
                                          </p:val>
                                        </p:tav>
                                        <p:tav tm="100000">
                                          <p:val>
                                            <p:strVal val="#ppt_x"/>
                                          </p:val>
                                        </p:tav>
                                      </p:tavLst>
                                    </p:anim>
                                    <p:anim calcmode="lin" valueType="num">
                                      <p:cBhvr additive="base">
                                        <p:cTn id="56" dur="3000" fill="hold"/>
                                        <p:tgtEl>
                                          <p:spTgt spid="8"/>
                                        </p:tgtEl>
                                        <p:attrNameLst>
                                          <p:attrName>ppt_y</p:attrName>
                                        </p:attrNameLst>
                                      </p:cBhvr>
                                      <p:tavLst>
                                        <p:tav tm="0">
                                          <p:val>
                                            <p:strVal val="1+#ppt_h/2"/>
                                          </p:val>
                                        </p:tav>
                                        <p:tav tm="100000">
                                          <p:val>
                                            <p:strVal val="#ppt_y"/>
                                          </p:val>
                                        </p:tav>
                                      </p:tavLst>
                                    </p:anim>
                                  </p:childTnLst>
                                </p:cTn>
                              </p:par>
                              <p:par>
                                <p:cTn id="57" presetID="2" presetClass="entr" presetSubtype="12"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additive="base">
                                        <p:cTn id="59" dur="3000" fill="hold"/>
                                        <p:tgtEl>
                                          <p:spTgt spid="9"/>
                                        </p:tgtEl>
                                        <p:attrNameLst>
                                          <p:attrName>ppt_x</p:attrName>
                                        </p:attrNameLst>
                                      </p:cBhvr>
                                      <p:tavLst>
                                        <p:tav tm="0">
                                          <p:val>
                                            <p:strVal val="0-#ppt_w/2"/>
                                          </p:val>
                                        </p:tav>
                                        <p:tav tm="100000">
                                          <p:val>
                                            <p:strVal val="#ppt_x"/>
                                          </p:val>
                                        </p:tav>
                                      </p:tavLst>
                                    </p:anim>
                                    <p:anim calcmode="lin" valueType="num">
                                      <p:cBhvr additive="base">
                                        <p:cTn id="60" dur="3000" fill="hold"/>
                                        <p:tgtEl>
                                          <p:spTgt spid="9"/>
                                        </p:tgtEl>
                                        <p:attrNameLst>
                                          <p:attrName>ppt_y</p:attrName>
                                        </p:attrNameLst>
                                      </p:cBhvr>
                                      <p:tavLst>
                                        <p:tav tm="0">
                                          <p:val>
                                            <p:strVal val="1+#ppt_h/2"/>
                                          </p:val>
                                        </p:tav>
                                        <p:tav tm="100000">
                                          <p:val>
                                            <p:strVal val="#ppt_y"/>
                                          </p:val>
                                        </p:tav>
                                      </p:tavLst>
                                    </p:anim>
                                  </p:childTnLst>
                                </p:cTn>
                              </p:par>
                              <p:par>
                                <p:cTn id="61" presetID="2" presetClass="entr" presetSubtype="12" fill="hold"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0-#ppt_w/2"/>
                                          </p:val>
                                        </p:tav>
                                        <p:tav tm="100000">
                                          <p:val>
                                            <p:strVal val="#ppt_x"/>
                                          </p:val>
                                        </p:tav>
                                      </p:tavLst>
                                    </p:anim>
                                    <p:anim calcmode="lin" valueType="num">
                                      <p:cBhvr additive="base">
                                        <p:cTn id="64" dur="3000" fill="hold"/>
                                        <p:tgtEl>
                                          <p:spTgt spid="10"/>
                                        </p:tgtEl>
                                        <p:attrNameLst>
                                          <p:attrName>ppt_y</p:attrName>
                                        </p:attrNameLst>
                                      </p:cBhvr>
                                      <p:tavLst>
                                        <p:tav tm="0">
                                          <p:val>
                                            <p:strVal val="1+#ppt_h/2"/>
                                          </p:val>
                                        </p:tav>
                                        <p:tav tm="100000">
                                          <p:val>
                                            <p:strVal val="#ppt_y"/>
                                          </p:val>
                                        </p:tav>
                                      </p:tavLst>
                                    </p:anim>
                                  </p:childTnLst>
                                </p:cTn>
                              </p:par>
                              <p:par>
                                <p:cTn id="65" presetID="2" presetClass="entr" presetSubtype="12"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3000" fill="hold"/>
                                        <p:tgtEl>
                                          <p:spTgt spid="11"/>
                                        </p:tgtEl>
                                        <p:attrNameLst>
                                          <p:attrName>ppt_x</p:attrName>
                                        </p:attrNameLst>
                                      </p:cBhvr>
                                      <p:tavLst>
                                        <p:tav tm="0">
                                          <p:val>
                                            <p:strVal val="0-#ppt_w/2"/>
                                          </p:val>
                                        </p:tav>
                                        <p:tav tm="100000">
                                          <p:val>
                                            <p:strVal val="#ppt_x"/>
                                          </p:val>
                                        </p:tav>
                                      </p:tavLst>
                                    </p:anim>
                                    <p:anim calcmode="lin" valueType="num">
                                      <p:cBhvr additive="base">
                                        <p:cTn id="68" dur="3000" fill="hold"/>
                                        <p:tgtEl>
                                          <p:spTgt spid="11"/>
                                        </p:tgtEl>
                                        <p:attrNameLst>
                                          <p:attrName>ppt_y</p:attrName>
                                        </p:attrNameLst>
                                      </p:cBhvr>
                                      <p:tavLst>
                                        <p:tav tm="0">
                                          <p:val>
                                            <p:strVal val="1+#ppt_h/2"/>
                                          </p:val>
                                        </p:tav>
                                        <p:tav tm="100000">
                                          <p:val>
                                            <p:strVal val="#ppt_y"/>
                                          </p:val>
                                        </p:tav>
                                      </p:tavLst>
                                    </p:anim>
                                  </p:childTnLst>
                                </p:cTn>
                              </p:par>
                              <p:par>
                                <p:cTn id="69" presetID="2" presetClass="entr" presetSubtype="3"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3000" fill="hold"/>
                                        <p:tgtEl>
                                          <p:spTgt spid="16"/>
                                        </p:tgtEl>
                                        <p:attrNameLst>
                                          <p:attrName>ppt_x</p:attrName>
                                        </p:attrNameLst>
                                      </p:cBhvr>
                                      <p:tavLst>
                                        <p:tav tm="0">
                                          <p:val>
                                            <p:strVal val="1+#ppt_w/2"/>
                                          </p:val>
                                        </p:tav>
                                        <p:tav tm="100000">
                                          <p:val>
                                            <p:strVal val="#ppt_x"/>
                                          </p:val>
                                        </p:tav>
                                      </p:tavLst>
                                    </p:anim>
                                    <p:anim calcmode="lin" valueType="num">
                                      <p:cBhvr additive="base">
                                        <p:cTn id="72" dur="3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3" fill="hold" nodeType="withEffect">
                                  <p:stCondLst>
                                    <p:cond delay="0"/>
                                  </p:stCondLst>
                                  <p:childTnLst>
                                    <p:set>
                                      <p:cBhvr>
                                        <p:cTn id="74" dur="1" fill="hold">
                                          <p:stCondLst>
                                            <p:cond delay="0"/>
                                          </p:stCondLst>
                                        </p:cTn>
                                        <p:tgtEl>
                                          <p:spTgt spid="17"/>
                                        </p:tgtEl>
                                        <p:attrNameLst>
                                          <p:attrName>style.visibility</p:attrName>
                                        </p:attrNameLst>
                                      </p:cBhvr>
                                      <p:to>
                                        <p:strVal val="visible"/>
                                      </p:to>
                                    </p:set>
                                    <p:anim calcmode="lin" valueType="num">
                                      <p:cBhvr additive="base">
                                        <p:cTn id="75" dur="3000" fill="hold"/>
                                        <p:tgtEl>
                                          <p:spTgt spid="17"/>
                                        </p:tgtEl>
                                        <p:attrNameLst>
                                          <p:attrName>ppt_x</p:attrName>
                                        </p:attrNameLst>
                                      </p:cBhvr>
                                      <p:tavLst>
                                        <p:tav tm="0">
                                          <p:val>
                                            <p:strVal val="1+#ppt_w/2"/>
                                          </p:val>
                                        </p:tav>
                                        <p:tav tm="100000">
                                          <p:val>
                                            <p:strVal val="#ppt_x"/>
                                          </p:val>
                                        </p:tav>
                                      </p:tavLst>
                                    </p:anim>
                                    <p:anim calcmode="lin" valueType="num">
                                      <p:cBhvr additive="base">
                                        <p:cTn id="76" dur="3000" fill="hold"/>
                                        <p:tgtEl>
                                          <p:spTgt spid="17"/>
                                        </p:tgtEl>
                                        <p:attrNameLst>
                                          <p:attrName>ppt_y</p:attrName>
                                        </p:attrNameLst>
                                      </p:cBhvr>
                                      <p:tavLst>
                                        <p:tav tm="0">
                                          <p:val>
                                            <p:strVal val="0-#ppt_h/2"/>
                                          </p:val>
                                        </p:tav>
                                        <p:tav tm="100000">
                                          <p:val>
                                            <p:strVal val="#ppt_y"/>
                                          </p:val>
                                        </p:tav>
                                      </p:tavLst>
                                    </p:anim>
                                  </p:childTnLst>
                                </p:cTn>
                              </p:par>
                              <p:par>
                                <p:cTn id="77" presetID="2" presetClass="entr" presetSubtype="3"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3000" fill="hold"/>
                                        <p:tgtEl>
                                          <p:spTgt spid="18"/>
                                        </p:tgtEl>
                                        <p:attrNameLst>
                                          <p:attrName>ppt_x</p:attrName>
                                        </p:attrNameLst>
                                      </p:cBhvr>
                                      <p:tavLst>
                                        <p:tav tm="0">
                                          <p:val>
                                            <p:strVal val="1+#ppt_w/2"/>
                                          </p:val>
                                        </p:tav>
                                        <p:tav tm="100000">
                                          <p:val>
                                            <p:strVal val="#ppt_x"/>
                                          </p:val>
                                        </p:tav>
                                      </p:tavLst>
                                    </p:anim>
                                    <p:anim calcmode="lin" valueType="num">
                                      <p:cBhvr additive="base">
                                        <p:cTn id="80" dur="3000" fill="hold"/>
                                        <p:tgtEl>
                                          <p:spTgt spid="18"/>
                                        </p:tgtEl>
                                        <p:attrNameLst>
                                          <p:attrName>ppt_y</p:attrName>
                                        </p:attrNameLst>
                                      </p:cBhvr>
                                      <p:tavLst>
                                        <p:tav tm="0">
                                          <p:val>
                                            <p:strVal val="0-#ppt_h/2"/>
                                          </p:val>
                                        </p:tav>
                                        <p:tav tm="100000">
                                          <p:val>
                                            <p:strVal val="#ppt_y"/>
                                          </p:val>
                                        </p:tav>
                                      </p:tavLst>
                                    </p:anim>
                                  </p:childTnLst>
                                </p:cTn>
                              </p:par>
                              <p:par>
                                <p:cTn id="81" presetID="2" presetClass="entr" presetSubtype="3"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additive="base">
                                        <p:cTn id="83" dur="3000" fill="hold"/>
                                        <p:tgtEl>
                                          <p:spTgt spid="19"/>
                                        </p:tgtEl>
                                        <p:attrNameLst>
                                          <p:attrName>ppt_x</p:attrName>
                                        </p:attrNameLst>
                                      </p:cBhvr>
                                      <p:tavLst>
                                        <p:tav tm="0">
                                          <p:val>
                                            <p:strVal val="1+#ppt_w/2"/>
                                          </p:val>
                                        </p:tav>
                                        <p:tav tm="100000">
                                          <p:val>
                                            <p:strVal val="#ppt_x"/>
                                          </p:val>
                                        </p:tav>
                                      </p:tavLst>
                                    </p:anim>
                                    <p:anim calcmode="lin" valueType="num">
                                      <p:cBhvr additive="base">
                                        <p:cTn id="84" dur="3000" fill="hold"/>
                                        <p:tgtEl>
                                          <p:spTgt spid="19"/>
                                        </p:tgtEl>
                                        <p:attrNameLst>
                                          <p:attrName>ppt_y</p:attrName>
                                        </p:attrNameLst>
                                      </p:cBhvr>
                                      <p:tavLst>
                                        <p:tav tm="0">
                                          <p:val>
                                            <p:strVal val="0-#ppt_h/2"/>
                                          </p:val>
                                        </p:tav>
                                        <p:tav tm="100000">
                                          <p:val>
                                            <p:strVal val="#ppt_y"/>
                                          </p:val>
                                        </p:tav>
                                      </p:tavLst>
                                    </p:anim>
                                  </p:childTnLst>
                                </p:cTn>
                              </p:par>
                              <p:par>
                                <p:cTn id="85" presetID="2" presetClass="entr" presetSubtype="9" fill="hold"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additive="base">
                                        <p:cTn id="87" dur="3000" fill="hold"/>
                                        <p:tgtEl>
                                          <p:spTgt spid="20"/>
                                        </p:tgtEl>
                                        <p:attrNameLst>
                                          <p:attrName>ppt_x</p:attrName>
                                        </p:attrNameLst>
                                      </p:cBhvr>
                                      <p:tavLst>
                                        <p:tav tm="0">
                                          <p:val>
                                            <p:strVal val="0-#ppt_w/2"/>
                                          </p:val>
                                        </p:tav>
                                        <p:tav tm="100000">
                                          <p:val>
                                            <p:strVal val="#ppt_x"/>
                                          </p:val>
                                        </p:tav>
                                      </p:tavLst>
                                    </p:anim>
                                    <p:anim calcmode="lin" valueType="num">
                                      <p:cBhvr additive="base">
                                        <p:cTn id="88" dur="3000" fill="hold"/>
                                        <p:tgtEl>
                                          <p:spTgt spid="20"/>
                                        </p:tgtEl>
                                        <p:attrNameLst>
                                          <p:attrName>ppt_y</p:attrName>
                                        </p:attrNameLst>
                                      </p:cBhvr>
                                      <p:tavLst>
                                        <p:tav tm="0">
                                          <p:val>
                                            <p:strVal val="0-#ppt_h/2"/>
                                          </p:val>
                                        </p:tav>
                                        <p:tav tm="100000">
                                          <p:val>
                                            <p:strVal val="#ppt_y"/>
                                          </p:val>
                                        </p:tav>
                                      </p:tavLst>
                                    </p:anim>
                                  </p:childTnLst>
                                </p:cTn>
                              </p:par>
                              <p:par>
                                <p:cTn id="89" presetID="2" presetClass="entr" presetSubtype="9" fill="hold" nodeType="with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additive="base">
                                        <p:cTn id="91" dur="3000" fill="hold"/>
                                        <p:tgtEl>
                                          <p:spTgt spid="21"/>
                                        </p:tgtEl>
                                        <p:attrNameLst>
                                          <p:attrName>ppt_x</p:attrName>
                                        </p:attrNameLst>
                                      </p:cBhvr>
                                      <p:tavLst>
                                        <p:tav tm="0">
                                          <p:val>
                                            <p:strVal val="0-#ppt_w/2"/>
                                          </p:val>
                                        </p:tav>
                                        <p:tav tm="100000">
                                          <p:val>
                                            <p:strVal val="#ppt_x"/>
                                          </p:val>
                                        </p:tav>
                                      </p:tavLst>
                                    </p:anim>
                                    <p:anim calcmode="lin" valueType="num">
                                      <p:cBhvr additive="base">
                                        <p:cTn id="92" dur="3000" fill="hold"/>
                                        <p:tgtEl>
                                          <p:spTgt spid="21"/>
                                        </p:tgtEl>
                                        <p:attrNameLst>
                                          <p:attrName>ppt_y</p:attrName>
                                        </p:attrNameLst>
                                      </p:cBhvr>
                                      <p:tavLst>
                                        <p:tav tm="0">
                                          <p:val>
                                            <p:strVal val="0-#ppt_h/2"/>
                                          </p:val>
                                        </p:tav>
                                        <p:tav tm="100000">
                                          <p:val>
                                            <p:strVal val="#ppt_y"/>
                                          </p:val>
                                        </p:tav>
                                      </p:tavLst>
                                    </p:anim>
                                  </p:childTnLst>
                                </p:cTn>
                              </p:par>
                              <p:par>
                                <p:cTn id="93" presetID="2" presetClass="entr" presetSubtype="9" fill="hold" nodeType="withEffect">
                                  <p:stCondLst>
                                    <p:cond delay="0"/>
                                  </p:stCondLst>
                                  <p:childTnLst>
                                    <p:set>
                                      <p:cBhvr>
                                        <p:cTn id="94" dur="1" fill="hold">
                                          <p:stCondLst>
                                            <p:cond delay="0"/>
                                          </p:stCondLst>
                                        </p:cTn>
                                        <p:tgtEl>
                                          <p:spTgt spid="22"/>
                                        </p:tgtEl>
                                        <p:attrNameLst>
                                          <p:attrName>style.visibility</p:attrName>
                                        </p:attrNameLst>
                                      </p:cBhvr>
                                      <p:to>
                                        <p:strVal val="visible"/>
                                      </p:to>
                                    </p:set>
                                    <p:anim calcmode="lin" valueType="num">
                                      <p:cBhvr additive="base">
                                        <p:cTn id="95" dur="3000" fill="hold"/>
                                        <p:tgtEl>
                                          <p:spTgt spid="22"/>
                                        </p:tgtEl>
                                        <p:attrNameLst>
                                          <p:attrName>ppt_x</p:attrName>
                                        </p:attrNameLst>
                                      </p:cBhvr>
                                      <p:tavLst>
                                        <p:tav tm="0">
                                          <p:val>
                                            <p:strVal val="0-#ppt_w/2"/>
                                          </p:val>
                                        </p:tav>
                                        <p:tav tm="100000">
                                          <p:val>
                                            <p:strVal val="#ppt_x"/>
                                          </p:val>
                                        </p:tav>
                                      </p:tavLst>
                                    </p:anim>
                                    <p:anim calcmode="lin" valueType="num">
                                      <p:cBhvr additive="base">
                                        <p:cTn id="96" dur="3000" fill="hold"/>
                                        <p:tgtEl>
                                          <p:spTgt spid="22"/>
                                        </p:tgtEl>
                                        <p:attrNameLst>
                                          <p:attrName>ppt_y</p:attrName>
                                        </p:attrNameLst>
                                      </p:cBhvr>
                                      <p:tavLst>
                                        <p:tav tm="0">
                                          <p:val>
                                            <p:strVal val="0-#ppt_h/2"/>
                                          </p:val>
                                        </p:tav>
                                        <p:tav tm="100000">
                                          <p:val>
                                            <p:strVal val="#ppt_y"/>
                                          </p:val>
                                        </p:tav>
                                      </p:tavLst>
                                    </p:anim>
                                  </p:childTnLst>
                                </p:cTn>
                              </p:par>
                              <p:par>
                                <p:cTn id="97" presetID="2" presetClass="entr" presetSubtype="9" fill="hold" nodeType="withEffect">
                                  <p:stCondLst>
                                    <p:cond delay="0"/>
                                  </p:stCondLst>
                                  <p:childTnLst>
                                    <p:set>
                                      <p:cBhvr>
                                        <p:cTn id="98" dur="1" fill="hold">
                                          <p:stCondLst>
                                            <p:cond delay="0"/>
                                          </p:stCondLst>
                                        </p:cTn>
                                        <p:tgtEl>
                                          <p:spTgt spid="23"/>
                                        </p:tgtEl>
                                        <p:attrNameLst>
                                          <p:attrName>style.visibility</p:attrName>
                                        </p:attrNameLst>
                                      </p:cBhvr>
                                      <p:to>
                                        <p:strVal val="visible"/>
                                      </p:to>
                                    </p:set>
                                    <p:anim calcmode="lin" valueType="num">
                                      <p:cBhvr additive="base">
                                        <p:cTn id="99" dur="3000" fill="hold"/>
                                        <p:tgtEl>
                                          <p:spTgt spid="23"/>
                                        </p:tgtEl>
                                        <p:attrNameLst>
                                          <p:attrName>ppt_x</p:attrName>
                                        </p:attrNameLst>
                                      </p:cBhvr>
                                      <p:tavLst>
                                        <p:tav tm="0">
                                          <p:val>
                                            <p:strVal val="0-#ppt_w/2"/>
                                          </p:val>
                                        </p:tav>
                                        <p:tav tm="100000">
                                          <p:val>
                                            <p:strVal val="#ppt_x"/>
                                          </p:val>
                                        </p:tav>
                                      </p:tavLst>
                                    </p:anim>
                                    <p:anim calcmode="lin" valueType="num">
                                      <p:cBhvr additive="base">
                                        <p:cTn id="100" dur="3000" fill="hold"/>
                                        <p:tgtEl>
                                          <p:spTgt spid="23"/>
                                        </p:tgtEl>
                                        <p:attrNameLst>
                                          <p:attrName>ppt_y</p:attrName>
                                        </p:attrNameLst>
                                      </p:cBhvr>
                                      <p:tavLst>
                                        <p:tav tm="0">
                                          <p:val>
                                            <p:strVal val="0-#ppt_h/2"/>
                                          </p:val>
                                        </p:tav>
                                        <p:tav tm="100000">
                                          <p:val>
                                            <p:strVal val="#ppt_y"/>
                                          </p:val>
                                        </p:tav>
                                      </p:tavLst>
                                    </p:anim>
                                  </p:childTnLst>
                                </p:cTn>
                              </p:par>
                              <p:par>
                                <p:cTn id="101" presetID="23" presetClass="entr" presetSubtype="16" fill="hold" nodeType="withEffect">
                                  <p:stCondLst>
                                    <p:cond delay="0"/>
                                  </p:stCondLst>
                                  <p:childTnLst>
                                    <p:set>
                                      <p:cBhvr>
                                        <p:cTn id="102" dur="1" fill="hold">
                                          <p:stCondLst>
                                            <p:cond delay="0"/>
                                          </p:stCondLst>
                                        </p:cTn>
                                        <p:tgtEl>
                                          <p:spTgt spid="24"/>
                                        </p:tgtEl>
                                        <p:attrNameLst>
                                          <p:attrName>style.visibility</p:attrName>
                                        </p:attrNameLst>
                                      </p:cBhvr>
                                      <p:to>
                                        <p:strVal val="visible"/>
                                      </p:to>
                                    </p:set>
                                    <p:anim calcmode="lin" valueType="num">
                                      <p:cBhvr>
                                        <p:cTn id="103" dur="5000" fill="hold"/>
                                        <p:tgtEl>
                                          <p:spTgt spid="24"/>
                                        </p:tgtEl>
                                        <p:attrNameLst>
                                          <p:attrName>ppt_w</p:attrName>
                                        </p:attrNameLst>
                                      </p:cBhvr>
                                      <p:tavLst>
                                        <p:tav tm="0">
                                          <p:val>
                                            <p:fltVal val="0"/>
                                          </p:val>
                                        </p:tav>
                                        <p:tav tm="100000">
                                          <p:val>
                                            <p:strVal val="#ppt_w"/>
                                          </p:val>
                                        </p:tav>
                                      </p:tavLst>
                                    </p:anim>
                                    <p:anim calcmode="lin" valueType="num">
                                      <p:cBhvr>
                                        <p:cTn id="104" dur="5000" fill="hold"/>
                                        <p:tgtEl>
                                          <p:spTgt spid="24"/>
                                        </p:tgtEl>
                                        <p:attrNameLst>
                                          <p:attrName>ppt_h</p:attrName>
                                        </p:attrNameLst>
                                      </p:cBhvr>
                                      <p:tavLst>
                                        <p:tav tm="0">
                                          <p:val>
                                            <p:fltVal val="0"/>
                                          </p:val>
                                        </p:tav>
                                        <p:tav tm="100000">
                                          <p:val>
                                            <p:strVal val="#ppt_h"/>
                                          </p:val>
                                        </p:tav>
                                      </p:tavLst>
                                    </p:anim>
                                  </p:childTnLst>
                                </p:cTn>
                              </p:par>
                            </p:childTnLst>
                          </p:cTn>
                        </p:par>
                        <p:par>
                          <p:cTn id="105" fill="hold">
                            <p:stCondLst>
                              <p:cond delay="5000"/>
                            </p:stCondLst>
                            <p:childTnLst>
                              <p:par>
                                <p:cTn id="106" presetID="2" presetClass="exit" presetSubtype="6" fill="hold" nodeType="after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1+ppt_w/2"/>
                                          </p:val>
                                        </p:tav>
                                      </p:tavLst>
                                    </p:anim>
                                    <p:anim calcmode="lin" valueType="num">
                                      <p:cBhvr additive="base">
                                        <p:cTn id="108" dur="3000"/>
                                        <p:tgtEl>
                                          <p:spTgt spid="12"/>
                                        </p:tgtEl>
                                        <p:attrNameLst>
                                          <p:attrName>ppt_y</p:attrName>
                                        </p:attrNameLst>
                                      </p:cBhvr>
                                      <p:tavLst>
                                        <p:tav tm="0">
                                          <p:val>
                                            <p:strVal val="ppt_y"/>
                                          </p:val>
                                        </p:tav>
                                        <p:tav tm="100000">
                                          <p:val>
                                            <p:strVal val="1+ppt_h/2"/>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6" fill="hold" nodeType="withEffect">
                                  <p:stCondLst>
                                    <p:cond delay="0"/>
                                  </p:stCondLst>
                                  <p:childTnLst>
                                    <p:anim calcmode="lin" valueType="num">
                                      <p:cBhvr additive="base">
                                        <p:cTn id="111" dur="3000"/>
                                        <p:tgtEl>
                                          <p:spTgt spid="13"/>
                                        </p:tgtEl>
                                        <p:attrNameLst>
                                          <p:attrName>ppt_x</p:attrName>
                                        </p:attrNameLst>
                                      </p:cBhvr>
                                      <p:tavLst>
                                        <p:tav tm="0">
                                          <p:val>
                                            <p:strVal val="ppt_x"/>
                                          </p:val>
                                        </p:tav>
                                        <p:tav tm="100000">
                                          <p:val>
                                            <p:strVal val="1+ppt_w/2"/>
                                          </p:val>
                                        </p:tav>
                                      </p:tavLst>
                                    </p:anim>
                                    <p:anim calcmode="lin" valueType="num">
                                      <p:cBhvr additive="base">
                                        <p:cTn id="112" dur="3000"/>
                                        <p:tgtEl>
                                          <p:spTgt spid="13"/>
                                        </p:tgtEl>
                                        <p:attrNameLst>
                                          <p:attrName>ppt_y</p:attrName>
                                        </p:attrNameLst>
                                      </p:cBhvr>
                                      <p:tavLst>
                                        <p:tav tm="0">
                                          <p:val>
                                            <p:strVal val="ppt_y"/>
                                          </p:val>
                                        </p:tav>
                                        <p:tav tm="100000">
                                          <p:val>
                                            <p:strVal val="1+ppt_h/2"/>
                                          </p:val>
                                        </p:tav>
                                      </p:tavLst>
                                    </p:anim>
                                    <p:set>
                                      <p:cBhvr>
                                        <p:cTn id="113" dur="1" fill="hold">
                                          <p:stCondLst>
                                            <p:cond delay="2999"/>
                                          </p:stCondLst>
                                        </p:cTn>
                                        <p:tgtEl>
                                          <p:spTgt spid="13"/>
                                        </p:tgtEl>
                                        <p:attrNameLst>
                                          <p:attrName>style.visibility</p:attrName>
                                        </p:attrNameLst>
                                      </p:cBhvr>
                                      <p:to>
                                        <p:strVal val="hidden"/>
                                      </p:to>
                                    </p:set>
                                  </p:childTnLst>
                                </p:cTn>
                              </p:par>
                              <p:par>
                                <p:cTn id="114" presetID="2" presetClass="exit" presetSubtype="6" fill="hold" nodeType="withEffect">
                                  <p:stCondLst>
                                    <p:cond delay="0"/>
                                  </p:stCondLst>
                                  <p:childTnLst>
                                    <p:anim calcmode="lin" valueType="num">
                                      <p:cBhvr additive="base">
                                        <p:cTn id="115" dur="3000"/>
                                        <p:tgtEl>
                                          <p:spTgt spid="14"/>
                                        </p:tgtEl>
                                        <p:attrNameLst>
                                          <p:attrName>ppt_x</p:attrName>
                                        </p:attrNameLst>
                                      </p:cBhvr>
                                      <p:tavLst>
                                        <p:tav tm="0">
                                          <p:val>
                                            <p:strVal val="ppt_x"/>
                                          </p:val>
                                        </p:tav>
                                        <p:tav tm="100000">
                                          <p:val>
                                            <p:strVal val="1+ppt_w/2"/>
                                          </p:val>
                                        </p:tav>
                                      </p:tavLst>
                                    </p:anim>
                                    <p:anim calcmode="lin" valueType="num">
                                      <p:cBhvr additive="base">
                                        <p:cTn id="116" dur="3000"/>
                                        <p:tgtEl>
                                          <p:spTgt spid="14"/>
                                        </p:tgtEl>
                                        <p:attrNameLst>
                                          <p:attrName>ppt_y</p:attrName>
                                        </p:attrNameLst>
                                      </p:cBhvr>
                                      <p:tavLst>
                                        <p:tav tm="0">
                                          <p:val>
                                            <p:strVal val="ppt_y"/>
                                          </p:val>
                                        </p:tav>
                                        <p:tav tm="100000">
                                          <p:val>
                                            <p:strVal val="1+ppt_h/2"/>
                                          </p:val>
                                        </p:tav>
                                      </p:tavLst>
                                    </p:anim>
                                    <p:set>
                                      <p:cBhvr>
                                        <p:cTn id="117" dur="1" fill="hold">
                                          <p:stCondLst>
                                            <p:cond delay="2999"/>
                                          </p:stCondLst>
                                        </p:cTn>
                                        <p:tgtEl>
                                          <p:spTgt spid="14"/>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3000"/>
                                        <p:tgtEl>
                                          <p:spTgt spid="15"/>
                                        </p:tgtEl>
                                        <p:attrNameLst>
                                          <p:attrName>ppt_x</p:attrName>
                                        </p:attrNameLst>
                                      </p:cBhvr>
                                      <p:tavLst>
                                        <p:tav tm="0">
                                          <p:val>
                                            <p:strVal val="ppt_x"/>
                                          </p:val>
                                        </p:tav>
                                        <p:tav tm="100000">
                                          <p:val>
                                            <p:strVal val="1+ppt_w/2"/>
                                          </p:val>
                                        </p:tav>
                                      </p:tavLst>
                                    </p:anim>
                                    <p:anim calcmode="lin" valueType="num">
                                      <p:cBhvr additive="base">
                                        <p:cTn id="120" dur="3000"/>
                                        <p:tgtEl>
                                          <p:spTgt spid="15"/>
                                        </p:tgtEl>
                                        <p:attrNameLst>
                                          <p:attrName>ppt_y</p:attrName>
                                        </p:attrNameLst>
                                      </p:cBhvr>
                                      <p:tavLst>
                                        <p:tav tm="0">
                                          <p:val>
                                            <p:strVal val="ppt_y"/>
                                          </p:val>
                                        </p:tav>
                                        <p:tav tm="100000">
                                          <p:val>
                                            <p:strVal val="1+ppt_h/2"/>
                                          </p:val>
                                        </p:tav>
                                      </p:tavLst>
                                    </p:anim>
                                    <p:set>
                                      <p:cBhvr>
                                        <p:cTn id="121" dur="1" fill="hold">
                                          <p:stCondLst>
                                            <p:cond delay="2999"/>
                                          </p:stCondLst>
                                        </p:cTn>
                                        <p:tgtEl>
                                          <p:spTgt spid="15"/>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8"/>
                                        </p:tgtEl>
                                        <p:attrNameLst>
                                          <p:attrName>ppt_x</p:attrName>
                                        </p:attrNameLst>
                                      </p:cBhvr>
                                      <p:tavLst>
                                        <p:tav tm="0">
                                          <p:val>
                                            <p:strVal val="ppt_x"/>
                                          </p:val>
                                        </p:tav>
                                        <p:tav tm="100000">
                                          <p:val>
                                            <p:strVal val="0-ppt_w/2"/>
                                          </p:val>
                                        </p:tav>
                                      </p:tavLst>
                                    </p:anim>
                                    <p:anim calcmode="lin" valueType="num">
                                      <p:cBhvr additive="base">
                                        <p:cTn id="124" dur="3000"/>
                                        <p:tgtEl>
                                          <p:spTgt spid="8"/>
                                        </p:tgtEl>
                                        <p:attrNameLst>
                                          <p:attrName>ppt_y</p:attrName>
                                        </p:attrNameLst>
                                      </p:cBhvr>
                                      <p:tavLst>
                                        <p:tav tm="0">
                                          <p:val>
                                            <p:strVal val="ppt_y"/>
                                          </p:val>
                                        </p:tav>
                                        <p:tav tm="100000">
                                          <p:val>
                                            <p:strVal val="1+ppt_h/2"/>
                                          </p:val>
                                        </p:tav>
                                      </p:tavLst>
                                    </p:anim>
                                    <p:set>
                                      <p:cBhvr>
                                        <p:cTn id="125" dur="1" fill="hold">
                                          <p:stCondLst>
                                            <p:cond delay="2999"/>
                                          </p:stCondLst>
                                        </p:cTn>
                                        <p:tgtEl>
                                          <p:spTgt spid="8"/>
                                        </p:tgtEl>
                                        <p:attrNameLst>
                                          <p:attrName>style.visibility</p:attrName>
                                        </p:attrNameLst>
                                      </p:cBhvr>
                                      <p:to>
                                        <p:strVal val="hidden"/>
                                      </p:to>
                                    </p:set>
                                  </p:childTnLst>
                                </p:cTn>
                              </p:par>
                              <p:par>
                                <p:cTn id="126" presetID="2" presetClass="exit" presetSubtype="12"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1+ppt_h/2"/>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12" fill="hold" nodeType="withEffect">
                                  <p:stCondLst>
                                    <p:cond delay="0"/>
                                  </p:stCondLst>
                                  <p:childTnLst>
                                    <p:anim calcmode="lin" valueType="num">
                                      <p:cBhvr additive="base">
                                        <p:cTn id="131" dur="3000"/>
                                        <p:tgtEl>
                                          <p:spTgt spid="10"/>
                                        </p:tgtEl>
                                        <p:attrNameLst>
                                          <p:attrName>ppt_x</p:attrName>
                                        </p:attrNameLst>
                                      </p:cBhvr>
                                      <p:tavLst>
                                        <p:tav tm="0">
                                          <p:val>
                                            <p:strVal val="ppt_x"/>
                                          </p:val>
                                        </p:tav>
                                        <p:tav tm="100000">
                                          <p:val>
                                            <p:strVal val="0-ppt_w/2"/>
                                          </p:val>
                                        </p:tav>
                                      </p:tavLst>
                                    </p:anim>
                                    <p:anim calcmode="lin" valueType="num">
                                      <p:cBhvr additive="base">
                                        <p:cTn id="132" dur="3000"/>
                                        <p:tgtEl>
                                          <p:spTgt spid="10"/>
                                        </p:tgtEl>
                                        <p:attrNameLst>
                                          <p:attrName>ppt_y</p:attrName>
                                        </p:attrNameLst>
                                      </p:cBhvr>
                                      <p:tavLst>
                                        <p:tav tm="0">
                                          <p:val>
                                            <p:strVal val="ppt_y"/>
                                          </p:val>
                                        </p:tav>
                                        <p:tav tm="100000">
                                          <p:val>
                                            <p:strVal val="1+ppt_h/2"/>
                                          </p:val>
                                        </p:tav>
                                      </p:tavLst>
                                    </p:anim>
                                    <p:set>
                                      <p:cBhvr>
                                        <p:cTn id="133" dur="1" fill="hold">
                                          <p:stCondLst>
                                            <p:cond delay="2999"/>
                                          </p:stCondLst>
                                        </p:cTn>
                                        <p:tgtEl>
                                          <p:spTgt spid="10"/>
                                        </p:tgtEl>
                                        <p:attrNameLst>
                                          <p:attrName>style.visibility</p:attrName>
                                        </p:attrNameLst>
                                      </p:cBhvr>
                                      <p:to>
                                        <p:strVal val="hidden"/>
                                      </p:to>
                                    </p:set>
                                  </p:childTnLst>
                                </p:cTn>
                              </p:par>
                              <p:par>
                                <p:cTn id="134" presetID="2" presetClass="exit" presetSubtype="12" fill="hold" nodeType="withEffect">
                                  <p:stCondLst>
                                    <p:cond delay="0"/>
                                  </p:stCondLst>
                                  <p:childTnLst>
                                    <p:anim calcmode="lin" valueType="num">
                                      <p:cBhvr additive="base">
                                        <p:cTn id="135" dur="3000"/>
                                        <p:tgtEl>
                                          <p:spTgt spid="11"/>
                                        </p:tgtEl>
                                        <p:attrNameLst>
                                          <p:attrName>ppt_x</p:attrName>
                                        </p:attrNameLst>
                                      </p:cBhvr>
                                      <p:tavLst>
                                        <p:tav tm="0">
                                          <p:val>
                                            <p:strVal val="ppt_x"/>
                                          </p:val>
                                        </p:tav>
                                        <p:tav tm="100000">
                                          <p:val>
                                            <p:strVal val="0-ppt_w/2"/>
                                          </p:val>
                                        </p:tav>
                                      </p:tavLst>
                                    </p:anim>
                                    <p:anim calcmode="lin" valueType="num">
                                      <p:cBhvr additive="base">
                                        <p:cTn id="136" dur="3000"/>
                                        <p:tgtEl>
                                          <p:spTgt spid="11"/>
                                        </p:tgtEl>
                                        <p:attrNameLst>
                                          <p:attrName>ppt_y</p:attrName>
                                        </p:attrNameLst>
                                      </p:cBhvr>
                                      <p:tavLst>
                                        <p:tav tm="0">
                                          <p:val>
                                            <p:strVal val="ppt_y"/>
                                          </p:val>
                                        </p:tav>
                                        <p:tav tm="100000">
                                          <p:val>
                                            <p:strVal val="1+ppt_h/2"/>
                                          </p:val>
                                        </p:tav>
                                      </p:tavLst>
                                    </p:anim>
                                    <p:set>
                                      <p:cBhvr>
                                        <p:cTn id="137" dur="1" fill="hold">
                                          <p:stCondLst>
                                            <p:cond delay="2999"/>
                                          </p:stCondLst>
                                        </p:cTn>
                                        <p:tgtEl>
                                          <p:spTgt spid="11"/>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20"/>
                                        </p:tgtEl>
                                        <p:attrNameLst>
                                          <p:attrName>ppt_x</p:attrName>
                                        </p:attrNameLst>
                                      </p:cBhvr>
                                      <p:tavLst>
                                        <p:tav tm="0">
                                          <p:val>
                                            <p:strVal val="ppt_x"/>
                                          </p:val>
                                        </p:tav>
                                        <p:tav tm="100000">
                                          <p:val>
                                            <p:strVal val="0-ppt_w/2"/>
                                          </p:val>
                                        </p:tav>
                                      </p:tavLst>
                                    </p:anim>
                                    <p:anim calcmode="lin" valueType="num">
                                      <p:cBhvr additive="base">
                                        <p:cTn id="140" dur="3000"/>
                                        <p:tgtEl>
                                          <p:spTgt spid="20"/>
                                        </p:tgtEl>
                                        <p:attrNameLst>
                                          <p:attrName>ppt_y</p:attrName>
                                        </p:attrNameLst>
                                      </p:cBhvr>
                                      <p:tavLst>
                                        <p:tav tm="0">
                                          <p:val>
                                            <p:strVal val="ppt_y"/>
                                          </p:val>
                                        </p:tav>
                                        <p:tav tm="100000">
                                          <p:val>
                                            <p:strVal val="0-ppt_h/2"/>
                                          </p:val>
                                        </p:tav>
                                      </p:tavLst>
                                    </p:anim>
                                    <p:set>
                                      <p:cBhvr>
                                        <p:cTn id="141" dur="1" fill="hold">
                                          <p:stCondLst>
                                            <p:cond delay="2999"/>
                                          </p:stCondLst>
                                        </p:cTn>
                                        <p:tgtEl>
                                          <p:spTgt spid="20"/>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21"/>
                                        </p:tgtEl>
                                        <p:attrNameLst>
                                          <p:attrName>ppt_x</p:attrName>
                                        </p:attrNameLst>
                                      </p:cBhvr>
                                      <p:tavLst>
                                        <p:tav tm="0">
                                          <p:val>
                                            <p:strVal val="ppt_x"/>
                                          </p:val>
                                        </p:tav>
                                        <p:tav tm="100000">
                                          <p:val>
                                            <p:strVal val="0-ppt_w/2"/>
                                          </p:val>
                                        </p:tav>
                                      </p:tavLst>
                                    </p:anim>
                                    <p:anim calcmode="lin" valueType="num">
                                      <p:cBhvr additive="base">
                                        <p:cTn id="144" dur="3000"/>
                                        <p:tgtEl>
                                          <p:spTgt spid="21"/>
                                        </p:tgtEl>
                                        <p:attrNameLst>
                                          <p:attrName>ppt_y</p:attrName>
                                        </p:attrNameLst>
                                      </p:cBhvr>
                                      <p:tavLst>
                                        <p:tav tm="0">
                                          <p:val>
                                            <p:strVal val="ppt_y"/>
                                          </p:val>
                                        </p:tav>
                                        <p:tav tm="100000">
                                          <p:val>
                                            <p:strVal val="0-ppt_h/2"/>
                                          </p:val>
                                        </p:tav>
                                      </p:tavLst>
                                    </p:anim>
                                    <p:set>
                                      <p:cBhvr>
                                        <p:cTn id="145" dur="1" fill="hold">
                                          <p:stCondLst>
                                            <p:cond delay="2999"/>
                                          </p:stCondLst>
                                        </p:cTn>
                                        <p:tgtEl>
                                          <p:spTgt spid="21"/>
                                        </p:tgtEl>
                                        <p:attrNameLst>
                                          <p:attrName>style.visibility</p:attrName>
                                        </p:attrNameLst>
                                      </p:cBhvr>
                                      <p:to>
                                        <p:strVal val="hidden"/>
                                      </p:to>
                                    </p:set>
                                  </p:childTnLst>
                                </p:cTn>
                              </p:par>
                              <p:par>
                                <p:cTn id="146" presetID="2" presetClass="exit" presetSubtype="9" fill="hold" nodeType="withEffect">
                                  <p:stCondLst>
                                    <p:cond delay="0"/>
                                  </p:stCondLst>
                                  <p:childTnLst>
                                    <p:anim calcmode="lin" valueType="num">
                                      <p:cBhvr additive="base">
                                        <p:cTn id="147" dur="3000"/>
                                        <p:tgtEl>
                                          <p:spTgt spid="22"/>
                                        </p:tgtEl>
                                        <p:attrNameLst>
                                          <p:attrName>ppt_x</p:attrName>
                                        </p:attrNameLst>
                                      </p:cBhvr>
                                      <p:tavLst>
                                        <p:tav tm="0">
                                          <p:val>
                                            <p:strVal val="ppt_x"/>
                                          </p:val>
                                        </p:tav>
                                        <p:tav tm="100000">
                                          <p:val>
                                            <p:strVal val="0-ppt_w/2"/>
                                          </p:val>
                                        </p:tav>
                                      </p:tavLst>
                                    </p:anim>
                                    <p:anim calcmode="lin" valueType="num">
                                      <p:cBhvr additive="base">
                                        <p:cTn id="148" dur="3000"/>
                                        <p:tgtEl>
                                          <p:spTgt spid="22"/>
                                        </p:tgtEl>
                                        <p:attrNameLst>
                                          <p:attrName>ppt_y</p:attrName>
                                        </p:attrNameLst>
                                      </p:cBhvr>
                                      <p:tavLst>
                                        <p:tav tm="0">
                                          <p:val>
                                            <p:strVal val="ppt_y"/>
                                          </p:val>
                                        </p:tav>
                                        <p:tav tm="100000">
                                          <p:val>
                                            <p:strVal val="0-ppt_h/2"/>
                                          </p:val>
                                        </p:tav>
                                      </p:tavLst>
                                    </p:anim>
                                    <p:set>
                                      <p:cBhvr>
                                        <p:cTn id="149" dur="1" fill="hold">
                                          <p:stCondLst>
                                            <p:cond delay="2999"/>
                                          </p:stCondLst>
                                        </p:cTn>
                                        <p:tgtEl>
                                          <p:spTgt spid="22"/>
                                        </p:tgtEl>
                                        <p:attrNameLst>
                                          <p:attrName>style.visibility</p:attrName>
                                        </p:attrNameLst>
                                      </p:cBhvr>
                                      <p:to>
                                        <p:strVal val="hidden"/>
                                      </p:to>
                                    </p:set>
                                  </p:childTnLst>
                                </p:cTn>
                              </p:par>
                              <p:par>
                                <p:cTn id="150" presetID="2" presetClass="exit" presetSubtype="9" fill="hold" nodeType="withEffect">
                                  <p:stCondLst>
                                    <p:cond delay="0"/>
                                  </p:stCondLst>
                                  <p:childTnLst>
                                    <p:anim calcmode="lin" valueType="num">
                                      <p:cBhvr additive="base">
                                        <p:cTn id="151" dur="3000"/>
                                        <p:tgtEl>
                                          <p:spTgt spid="23"/>
                                        </p:tgtEl>
                                        <p:attrNameLst>
                                          <p:attrName>ppt_x</p:attrName>
                                        </p:attrNameLst>
                                      </p:cBhvr>
                                      <p:tavLst>
                                        <p:tav tm="0">
                                          <p:val>
                                            <p:strVal val="ppt_x"/>
                                          </p:val>
                                        </p:tav>
                                        <p:tav tm="100000">
                                          <p:val>
                                            <p:strVal val="0-ppt_w/2"/>
                                          </p:val>
                                        </p:tav>
                                      </p:tavLst>
                                    </p:anim>
                                    <p:anim calcmode="lin" valueType="num">
                                      <p:cBhvr additive="base">
                                        <p:cTn id="152" dur="3000"/>
                                        <p:tgtEl>
                                          <p:spTgt spid="23"/>
                                        </p:tgtEl>
                                        <p:attrNameLst>
                                          <p:attrName>ppt_y</p:attrName>
                                        </p:attrNameLst>
                                      </p:cBhvr>
                                      <p:tavLst>
                                        <p:tav tm="0">
                                          <p:val>
                                            <p:strVal val="ppt_y"/>
                                          </p:val>
                                        </p:tav>
                                        <p:tav tm="100000">
                                          <p:val>
                                            <p:strVal val="0-ppt_h/2"/>
                                          </p:val>
                                        </p:tav>
                                      </p:tavLst>
                                    </p:anim>
                                    <p:set>
                                      <p:cBhvr>
                                        <p:cTn id="153" dur="1" fill="hold">
                                          <p:stCondLst>
                                            <p:cond delay="2999"/>
                                          </p:stCondLst>
                                        </p:cTn>
                                        <p:tgtEl>
                                          <p:spTgt spid="23"/>
                                        </p:tgtEl>
                                        <p:attrNameLst>
                                          <p:attrName>style.visibility</p:attrName>
                                        </p:attrNameLst>
                                      </p:cBhvr>
                                      <p:to>
                                        <p:strVal val="hidden"/>
                                      </p:to>
                                    </p:set>
                                  </p:childTnLst>
                                </p:cTn>
                              </p:par>
                              <p:par>
                                <p:cTn id="154" presetID="2" presetClass="exit" presetSubtype="3" fill="hold" nodeType="withEffect">
                                  <p:stCondLst>
                                    <p:cond delay="0"/>
                                  </p:stCondLst>
                                  <p:childTnLst>
                                    <p:anim calcmode="lin" valueType="num">
                                      <p:cBhvr additive="base">
                                        <p:cTn id="155" dur="3000"/>
                                        <p:tgtEl>
                                          <p:spTgt spid="16"/>
                                        </p:tgtEl>
                                        <p:attrNameLst>
                                          <p:attrName>ppt_x</p:attrName>
                                        </p:attrNameLst>
                                      </p:cBhvr>
                                      <p:tavLst>
                                        <p:tav tm="0">
                                          <p:val>
                                            <p:strVal val="ppt_x"/>
                                          </p:val>
                                        </p:tav>
                                        <p:tav tm="100000">
                                          <p:val>
                                            <p:strVal val="1+ppt_w/2"/>
                                          </p:val>
                                        </p:tav>
                                      </p:tavLst>
                                    </p:anim>
                                    <p:anim calcmode="lin" valueType="num">
                                      <p:cBhvr additive="base">
                                        <p:cTn id="156" dur="3000"/>
                                        <p:tgtEl>
                                          <p:spTgt spid="16"/>
                                        </p:tgtEl>
                                        <p:attrNameLst>
                                          <p:attrName>ppt_y</p:attrName>
                                        </p:attrNameLst>
                                      </p:cBhvr>
                                      <p:tavLst>
                                        <p:tav tm="0">
                                          <p:val>
                                            <p:strVal val="ppt_y"/>
                                          </p:val>
                                        </p:tav>
                                        <p:tav tm="100000">
                                          <p:val>
                                            <p:strVal val="0-ppt_h/2"/>
                                          </p:val>
                                        </p:tav>
                                      </p:tavLst>
                                    </p:anim>
                                    <p:set>
                                      <p:cBhvr>
                                        <p:cTn id="157" dur="1" fill="hold">
                                          <p:stCondLst>
                                            <p:cond delay="2999"/>
                                          </p:stCondLst>
                                        </p:cTn>
                                        <p:tgtEl>
                                          <p:spTgt spid="16"/>
                                        </p:tgtEl>
                                        <p:attrNameLst>
                                          <p:attrName>style.visibility</p:attrName>
                                        </p:attrNameLst>
                                      </p:cBhvr>
                                      <p:to>
                                        <p:strVal val="hidden"/>
                                      </p:to>
                                    </p:set>
                                  </p:childTnLst>
                                </p:cTn>
                              </p:par>
                              <p:par>
                                <p:cTn id="158" presetID="2" presetClass="exit" presetSubtype="3" fill="hold" nodeType="withEffect">
                                  <p:stCondLst>
                                    <p:cond delay="0"/>
                                  </p:stCondLst>
                                  <p:childTnLst>
                                    <p:anim calcmode="lin" valueType="num">
                                      <p:cBhvr additive="base">
                                        <p:cTn id="159" dur="3000"/>
                                        <p:tgtEl>
                                          <p:spTgt spid="17"/>
                                        </p:tgtEl>
                                        <p:attrNameLst>
                                          <p:attrName>ppt_x</p:attrName>
                                        </p:attrNameLst>
                                      </p:cBhvr>
                                      <p:tavLst>
                                        <p:tav tm="0">
                                          <p:val>
                                            <p:strVal val="ppt_x"/>
                                          </p:val>
                                        </p:tav>
                                        <p:tav tm="100000">
                                          <p:val>
                                            <p:strVal val="1+ppt_w/2"/>
                                          </p:val>
                                        </p:tav>
                                      </p:tavLst>
                                    </p:anim>
                                    <p:anim calcmode="lin" valueType="num">
                                      <p:cBhvr additive="base">
                                        <p:cTn id="160" dur="3000"/>
                                        <p:tgtEl>
                                          <p:spTgt spid="17"/>
                                        </p:tgtEl>
                                        <p:attrNameLst>
                                          <p:attrName>ppt_y</p:attrName>
                                        </p:attrNameLst>
                                      </p:cBhvr>
                                      <p:tavLst>
                                        <p:tav tm="0">
                                          <p:val>
                                            <p:strVal val="ppt_y"/>
                                          </p:val>
                                        </p:tav>
                                        <p:tav tm="100000">
                                          <p:val>
                                            <p:strVal val="0-ppt_h/2"/>
                                          </p:val>
                                        </p:tav>
                                      </p:tavLst>
                                    </p:anim>
                                    <p:set>
                                      <p:cBhvr>
                                        <p:cTn id="161" dur="1" fill="hold">
                                          <p:stCondLst>
                                            <p:cond delay="2999"/>
                                          </p:stCondLst>
                                        </p:cTn>
                                        <p:tgtEl>
                                          <p:spTgt spid="17"/>
                                        </p:tgtEl>
                                        <p:attrNameLst>
                                          <p:attrName>style.visibility</p:attrName>
                                        </p:attrNameLst>
                                      </p:cBhvr>
                                      <p:to>
                                        <p:strVal val="hidden"/>
                                      </p:to>
                                    </p:set>
                                  </p:childTnLst>
                                </p:cTn>
                              </p:par>
                              <p:par>
                                <p:cTn id="162" presetID="2" presetClass="exit" presetSubtype="3" fill="hold" nodeType="withEffect">
                                  <p:stCondLst>
                                    <p:cond delay="0"/>
                                  </p:stCondLst>
                                  <p:childTnLst>
                                    <p:anim calcmode="lin" valueType="num">
                                      <p:cBhvr additive="base">
                                        <p:cTn id="163" dur="3000"/>
                                        <p:tgtEl>
                                          <p:spTgt spid="18"/>
                                        </p:tgtEl>
                                        <p:attrNameLst>
                                          <p:attrName>ppt_x</p:attrName>
                                        </p:attrNameLst>
                                      </p:cBhvr>
                                      <p:tavLst>
                                        <p:tav tm="0">
                                          <p:val>
                                            <p:strVal val="ppt_x"/>
                                          </p:val>
                                        </p:tav>
                                        <p:tav tm="100000">
                                          <p:val>
                                            <p:strVal val="1+ppt_w/2"/>
                                          </p:val>
                                        </p:tav>
                                      </p:tavLst>
                                    </p:anim>
                                    <p:anim calcmode="lin" valueType="num">
                                      <p:cBhvr additive="base">
                                        <p:cTn id="164" dur="3000"/>
                                        <p:tgtEl>
                                          <p:spTgt spid="18"/>
                                        </p:tgtEl>
                                        <p:attrNameLst>
                                          <p:attrName>ppt_y</p:attrName>
                                        </p:attrNameLst>
                                      </p:cBhvr>
                                      <p:tavLst>
                                        <p:tav tm="0">
                                          <p:val>
                                            <p:strVal val="ppt_y"/>
                                          </p:val>
                                        </p:tav>
                                        <p:tav tm="100000">
                                          <p:val>
                                            <p:strVal val="0-ppt_h/2"/>
                                          </p:val>
                                        </p:tav>
                                      </p:tavLst>
                                    </p:anim>
                                    <p:set>
                                      <p:cBhvr>
                                        <p:cTn id="165" dur="1" fill="hold">
                                          <p:stCondLst>
                                            <p:cond delay="2999"/>
                                          </p:stCondLst>
                                        </p:cTn>
                                        <p:tgtEl>
                                          <p:spTgt spid="18"/>
                                        </p:tgtEl>
                                        <p:attrNameLst>
                                          <p:attrName>style.visibility</p:attrName>
                                        </p:attrNameLst>
                                      </p:cBhvr>
                                      <p:to>
                                        <p:strVal val="hidden"/>
                                      </p:to>
                                    </p:set>
                                  </p:childTnLst>
                                </p:cTn>
                              </p:par>
                              <p:par>
                                <p:cTn id="166" presetID="2" presetClass="exit" presetSubtype="3" fill="hold" nodeType="withEffect">
                                  <p:stCondLst>
                                    <p:cond delay="0"/>
                                  </p:stCondLst>
                                  <p:childTnLst>
                                    <p:anim calcmode="lin" valueType="num">
                                      <p:cBhvr additive="base">
                                        <p:cTn id="167" dur="3000"/>
                                        <p:tgtEl>
                                          <p:spTgt spid="19"/>
                                        </p:tgtEl>
                                        <p:attrNameLst>
                                          <p:attrName>ppt_x</p:attrName>
                                        </p:attrNameLst>
                                      </p:cBhvr>
                                      <p:tavLst>
                                        <p:tav tm="0">
                                          <p:val>
                                            <p:strVal val="ppt_x"/>
                                          </p:val>
                                        </p:tav>
                                        <p:tav tm="100000">
                                          <p:val>
                                            <p:strVal val="1+ppt_w/2"/>
                                          </p:val>
                                        </p:tav>
                                      </p:tavLst>
                                    </p:anim>
                                    <p:anim calcmode="lin" valueType="num">
                                      <p:cBhvr additive="base">
                                        <p:cTn id="168" dur="3000"/>
                                        <p:tgtEl>
                                          <p:spTgt spid="19"/>
                                        </p:tgtEl>
                                        <p:attrNameLst>
                                          <p:attrName>ppt_y</p:attrName>
                                        </p:attrNameLst>
                                      </p:cBhvr>
                                      <p:tavLst>
                                        <p:tav tm="0">
                                          <p:val>
                                            <p:strVal val="ppt_y"/>
                                          </p:val>
                                        </p:tav>
                                        <p:tav tm="100000">
                                          <p:val>
                                            <p:strVal val="0-ppt_h/2"/>
                                          </p:val>
                                        </p:tav>
                                      </p:tavLst>
                                    </p:anim>
                                    <p:set>
                                      <p:cBhvr>
                                        <p:cTn id="169" dur="1" fill="hold">
                                          <p:stCondLst>
                                            <p:cond delay="29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43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763688" y="1844824"/>
            <a:ext cx="6408712" cy="4524315"/>
          </a:xfrm>
          <a:prstGeom prst="rect">
            <a:avLst/>
          </a:prstGeom>
        </p:spPr>
        <p:txBody>
          <a:bodyPr wrap="square">
            <a:spAutoFit/>
          </a:bodyPr>
          <a:lstStyle/>
          <a:p>
            <a:r>
              <a:rPr lang="es-ES" sz="2800" b="1" i="1" dirty="0" smtClean="0"/>
              <a:t>Los productos chinos son de muy mala calidad? </a:t>
            </a:r>
          </a:p>
          <a:p>
            <a:r>
              <a:rPr lang="es-ES" sz="2800" i="1" dirty="0" err="1" smtClean="0"/>
              <a:t>Ultimamente</a:t>
            </a:r>
            <a:r>
              <a:rPr lang="es-ES" sz="2800" i="1" dirty="0" smtClean="0"/>
              <a:t> ha sido conocido a </a:t>
            </a:r>
            <a:r>
              <a:rPr lang="es-ES" sz="2800" i="1" dirty="0" err="1" smtClean="0"/>
              <a:t>traves</a:t>
            </a:r>
            <a:r>
              <a:rPr lang="es-ES" sz="2800" i="1" dirty="0" smtClean="0"/>
              <a:t> de la noticias que muchos productos chinos no solo son de mala calidad sino peligrosos para la salud, como es el caso del alto contenido de plomo encontrado en los juguetes que estos fabrican. El plomo es una sustancia muy nociva para los niños. </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25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 descr="C:\Documents and Settings\Dell\Escritorio\20090806221027486.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4 Onda"/>
          <p:cNvSpPr/>
          <p:nvPr/>
        </p:nvSpPr>
        <p:spPr>
          <a:xfrm rot="4111108">
            <a:off x="-492124" y="1833562"/>
            <a:ext cx="2493962" cy="1255713"/>
          </a:xfrm>
          <a:prstGeom prst="wave">
            <a:avLst>
              <a:gd name="adj1" fmla="val 20000"/>
              <a:gd name="adj2" fmla="val -10000"/>
            </a:avLst>
          </a:prstGeom>
          <a:solidFill>
            <a:srgbClr val="62F3FA">
              <a:alpha val="66667"/>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Onda"/>
          <p:cNvSpPr/>
          <p:nvPr/>
        </p:nvSpPr>
        <p:spPr>
          <a:xfrm rot="4111108">
            <a:off x="650876" y="1833562"/>
            <a:ext cx="2493962" cy="1255713"/>
          </a:xfrm>
          <a:prstGeom prst="wave">
            <a:avLst>
              <a:gd name="adj1" fmla="val 20000"/>
              <a:gd name="adj2" fmla="val -10000"/>
            </a:avLst>
          </a:prstGeom>
          <a:solidFill>
            <a:srgbClr val="62F3FA">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Onda"/>
          <p:cNvSpPr/>
          <p:nvPr/>
        </p:nvSpPr>
        <p:spPr>
          <a:xfrm rot="4111108">
            <a:off x="1651001" y="1833562"/>
            <a:ext cx="2493962" cy="1255713"/>
          </a:xfrm>
          <a:prstGeom prst="wave">
            <a:avLst>
              <a:gd name="adj1" fmla="val 20000"/>
              <a:gd name="adj2" fmla="val -10000"/>
            </a:avLst>
          </a:prstGeom>
          <a:solidFill>
            <a:srgbClr val="62F3FA">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Onda"/>
          <p:cNvSpPr/>
          <p:nvPr/>
        </p:nvSpPr>
        <p:spPr>
          <a:xfrm rot="4111108">
            <a:off x="2651126" y="1833562"/>
            <a:ext cx="2493962" cy="1255713"/>
          </a:xfrm>
          <a:prstGeom prst="wave">
            <a:avLst>
              <a:gd name="adj1" fmla="val 20000"/>
              <a:gd name="adj2" fmla="val -10000"/>
            </a:avLst>
          </a:prstGeom>
          <a:solidFill>
            <a:srgbClr val="62F3FA">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Onda"/>
          <p:cNvSpPr/>
          <p:nvPr/>
        </p:nvSpPr>
        <p:spPr>
          <a:xfrm rot="4111108">
            <a:off x="3722688" y="1833563"/>
            <a:ext cx="2493962" cy="1255712"/>
          </a:xfrm>
          <a:prstGeom prst="wave">
            <a:avLst>
              <a:gd name="adj1" fmla="val 20000"/>
              <a:gd name="adj2" fmla="val -10000"/>
            </a:avLst>
          </a:prstGeom>
          <a:solidFill>
            <a:srgbClr val="62F3FA">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Onda"/>
          <p:cNvSpPr/>
          <p:nvPr/>
        </p:nvSpPr>
        <p:spPr>
          <a:xfrm rot="4111108">
            <a:off x="4865688" y="1833563"/>
            <a:ext cx="2493962" cy="1255712"/>
          </a:xfrm>
          <a:prstGeom prst="wave">
            <a:avLst>
              <a:gd name="adj1" fmla="val 20000"/>
              <a:gd name="adj2" fmla="val -10000"/>
            </a:avLst>
          </a:prstGeom>
          <a:solidFill>
            <a:srgbClr val="62F3FA">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Onda"/>
          <p:cNvSpPr/>
          <p:nvPr/>
        </p:nvSpPr>
        <p:spPr>
          <a:xfrm rot="4111108">
            <a:off x="5865812" y="1905001"/>
            <a:ext cx="2493963" cy="1255712"/>
          </a:xfrm>
          <a:prstGeom prst="wave">
            <a:avLst>
              <a:gd name="adj1" fmla="val 20000"/>
              <a:gd name="adj2" fmla="val -10000"/>
            </a:avLst>
          </a:prstGeom>
          <a:solidFill>
            <a:srgbClr val="62F3FA">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Onda"/>
          <p:cNvSpPr/>
          <p:nvPr/>
        </p:nvSpPr>
        <p:spPr>
          <a:xfrm rot="4111108">
            <a:off x="6856413" y="1976438"/>
            <a:ext cx="2493962" cy="1255712"/>
          </a:xfrm>
          <a:prstGeom prst="wave">
            <a:avLst>
              <a:gd name="adj1" fmla="val 20000"/>
              <a:gd name="adj2" fmla="val -10000"/>
            </a:avLst>
          </a:prstGeom>
          <a:solidFill>
            <a:srgbClr val="62F3FA">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Onda"/>
          <p:cNvSpPr/>
          <p:nvPr/>
        </p:nvSpPr>
        <p:spPr>
          <a:xfrm rot="4111108">
            <a:off x="-206374" y="3833812"/>
            <a:ext cx="2493962" cy="1255713"/>
          </a:xfrm>
          <a:prstGeom prst="wave">
            <a:avLst>
              <a:gd name="adj1" fmla="val 20000"/>
              <a:gd name="adj2" fmla="val -10000"/>
            </a:avLst>
          </a:prstGeom>
          <a:solidFill>
            <a:srgbClr val="92D05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Onda"/>
          <p:cNvSpPr/>
          <p:nvPr/>
        </p:nvSpPr>
        <p:spPr>
          <a:xfrm rot="4111108">
            <a:off x="936626" y="3833812"/>
            <a:ext cx="2493962" cy="1255713"/>
          </a:xfrm>
          <a:prstGeom prst="wave">
            <a:avLst>
              <a:gd name="adj1" fmla="val 20000"/>
              <a:gd name="adj2" fmla="val -10000"/>
            </a:avLst>
          </a:prstGeom>
          <a:solidFill>
            <a:srgbClr val="92D05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Onda"/>
          <p:cNvSpPr/>
          <p:nvPr/>
        </p:nvSpPr>
        <p:spPr>
          <a:xfrm rot="4111108">
            <a:off x="2151062" y="3905251"/>
            <a:ext cx="2493963" cy="1255712"/>
          </a:xfrm>
          <a:prstGeom prst="wave">
            <a:avLst>
              <a:gd name="adj1" fmla="val 20000"/>
              <a:gd name="adj2" fmla="val -10000"/>
            </a:avLst>
          </a:prstGeom>
          <a:solidFill>
            <a:srgbClr val="92D05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Onda"/>
          <p:cNvSpPr/>
          <p:nvPr/>
        </p:nvSpPr>
        <p:spPr>
          <a:xfrm rot="4111108">
            <a:off x="3222626" y="3833812"/>
            <a:ext cx="2493962" cy="1255713"/>
          </a:xfrm>
          <a:prstGeom prst="wave">
            <a:avLst>
              <a:gd name="adj1" fmla="val 20000"/>
              <a:gd name="adj2" fmla="val -10000"/>
            </a:avLst>
          </a:prstGeom>
          <a:solidFill>
            <a:srgbClr val="92D05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Onda"/>
          <p:cNvSpPr/>
          <p:nvPr/>
        </p:nvSpPr>
        <p:spPr>
          <a:xfrm rot="4111108">
            <a:off x="4437062" y="3905251"/>
            <a:ext cx="2493963" cy="1255712"/>
          </a:xfrm>
          <a:prstGeom prst="wave">
            <a:avLst>
              <a:gd name="adj1" fmla="val 20000"/>
              <a:gd name="adj2" fmla="val -10000"/>
            </a:avLst>
          </a:prstGeom>
          <a:solidFill>
            <a:srgbClr val="92D05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Onda"/>
          <p:cNvSpPr/>
          <p:nvPr/>
        </p:nvSpPr>
        <p:spPr>
          <a:xfrm rot="4111108">
            <a:off x="5508625" y="3905250"/>
            <a:ext cx="2493963" cy="1255713"/>
          </a:xfrm>
          <a:prstGeom prst="wave">
            <a:avLst>
              <a:gd name="adj1" fmla="val 20000"/>
              <a:gd name="adj2" fmla="val -10000"/>
            </a:avLst>
          </a:prstGeom>
          <a:solidFill>
            <a:srgbClr val="92D05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Onda"/>
          <p:cNvSpPr/>
          <p:nvPr/>
        </p:nvSpPr>
        <p:spPr>
          <a:xfrm rot="4111108">
            <a:off x="6580187" y="3905251"/>
            <a:ext cx="2493963" cy="1255712"/>
          </a:xfrm>
          <a:prstGeom prst="wave">
            <a:avLst>
              <a:gd name="adj1" fmla="val 20000"/>
              <a:gd name="adj2" fmla="val -10000"/>
            </a:avLst>
          </a:prstGeom>
          <a:solidFill>
            <a:srgbClr val="92D05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Onda"/>
          <p:cNvSpPr/>
          <p:nvPr/>
        </p:nvSpPr>
        <p:spPr>
          <a:xfrm rot="4111108">
            <a:off x="7651751" y="3976687"/>
            <a:ext cx="2493962" cy="1255713"/>
          </a:xfrm>
          <a:prstGeom prst="wave">
            <a:avLst>
              <a:gd name="adj1" fmla="val 20000"/>
              <a:gd name="adj2" fmla="val -10000"/>
            </a:avLst>
          </a:prstGeom>
          <a:solidFill>
            <a:srgbClr val="92D05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fmla="#ppt_w*sin(2.5*pi*$)">
                                          <p:val>
                                            <p:fltVal val="0"/>
                                          </p:val>
                                        </p:tav>
                                        <p:tav tm="100000">
                                          <p:val>
                                            <p:fltVal val="1"/>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ppt_x"/>
                                          </p:val>
                                        </p:tav>
                                        <p:tav tm="100000">
                                          <p:val>
                                            <p:strVal val="#ppt_x"/>
                                          </p:val>
                                        </p:tav>
                                      </p:tavLst>
                                    </p:anim>
                                    <p:anim calcmode="lin" valueType="num">
                                      <p:cBhvr additive="base">
                                        <p:cTn id="12" dur="3000" fill="hold"/>
                                        <p:tgtEl>
                                          <p:spTgt spid="5"/>
                                        </p:tgtEl>
                                        <p:attrNameLst>
                                          <p:attrName>ppt_y</p:attrName>
                                        </p:attrNameLst>
                                      </p:cBhvr>
                                      <p:tavLst>
                                        <p:tav tm="0">
                                          <p:val>
                                            <p:strVal val="0-#ppt_h/2"/>
                                          </p:val>
                                        </p:tav>
                                        <p:tav tm="100000">
                                          <p:val>
                                            <p:strVal val="#ppt_y"/>
                                          </p:val>
                                        </p:tav>
                                      </p:tavLst>
                                    </p:anim>
                                  </p:childTnLst>
                                </p:cTn>
                              </p:par>
                              <p:par>
                                <p:cTn id="13" presetID="19"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fmla="#ppt_w*sin(2.5*pi*$)">
                                          <p:val>
                                            <p:fltVal val="0"/>
                                          </p:val>
                                        </p:tav>
                                        <p:tav tm="100000">
                                          <p:val>
                                            <p:fltVal val="1"/>
                                          </p:val>
                                        </p:tav>
                                      </p:tavLst>
                                    </p:anim>
                                    <p:anim calcmode="lin" valueType="num">
                                      <p:cBhvr>
                                        <p:cTn id="16" dur="3000" fill="hold"/>
                                        <p:tgtEl>
                                          <p:spTgt spid="6"/>
                                        </p:tgtEl>
                                        <p:attrNameLst>
                                          <p:attrName>ppt_h</p:attrName>
                                        </p:attrNameLst>
                                      </p:cBhvr>
                                      <p:tavLst>
                                        <p:tav tm="0">
                                          <p:val>
                                            <p:strVal val="#ppt_h"/>
                                          </p:val>
                                        </p:tav>
                                        <p:tav tm="100000">
                                          <p:val>
                                            <p:strVal val="#ppt_h"/>
                                          </p:val>
                                        </p:tav>
                                      </p:tavLst>
                                    </p:anim>
                                  </p:childTnLst>
                                </p:cTn>
                              </p:par>
                              <p:par>
                                <p:cTn id="17" presetID="2" presetClass="entr" presetSubtype="1"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ppt_x"/>
                                          </p:val>
                                        </p:tav>
                                        <p:tav tm="100000">
                                          <p:val>
                                            <p:strVal val="#ppt_x"/>
                                          </p:val>
                                        </p:tav>
                                      </p:tavLst>
                                    </p:anim>
                                    <p:anim calcmode="lin" valueType="num">
                                      <p:cBhvr additive="base">
                                        <p:cTn id="20" dur="3000" fill="hold"/>
                                        <p:tgtEl>
                                          <p:spTgt spid="6"/>
                                        </p:tgtEl>
                                        <p:attrNameLst>
                                          <p:attrName>ppt_y</p:attrName>
                                        </p:attrNameLst>
                                      </p:cBhvr>
                                      <p:tavLst>
                                        <p:tav tm="0">
                                          <p:val>
                                            <p:strVal val="0-#ppt_h/2"/>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3000" fill="hold"/>
                                        <p:tgtEl>
                                          <p:spTgt spid="7"/>
                                        </p:tgtEl>
                                        <p:attrNameLst>
                                          <p:attrName>ppt_w</p:attrName>
                                        </p:attrNameLst>
                                      </p:cBhvr>
                                      <p:tavLst>
                                        <p:tav tm="0" fmla="#ppt_w*sin(2.5*pi*$)">
                                          <p:val>
                                            <p:fltVal val="0"/>
                                          </p:val>
                                        </p:tav>
                                        <p:tav tm="100000">
                                          <p:val>
                                            <p:fltVal val="1"/>
                                          </p:val>
                                        </p:tav>
                                      </p:tavLst>
                                    </p:anim>
                                    <p:anim calcmode="lin" valueType="num">
                                      <p:cBhvr>
                                        <p:cTn id="24" dur="3000" fill="hold"/>
                                        <p:tgtEl>
                                          <p:spTgt spid="7"/>
                                        </p:tgtEl>
                                        <p:attrNameLst>
                                          <p:attrName>ppt_h</p:attrName>
                                        </p:attrNameLst>
                                      </p:cBhvr>
                                      <p:tavLst>
                                        <p:tav tm="0">
                                          <p:val>
                                            <p:strVal val="#ppt_h"/>
                                          </p:val>
                                        </p:tav>
                                        <p:tav tm="100000">
                                          <p:val>
                                            <p:strVal val="#ppt_h"/>
                                          </p:val>
                                        </p:tav>
                                      </p:tavLst>
                                    </p:anim>
                                  </p:childTnLst>
                                </p:cTn>
                              </p:par>
                              <p:par>
                                <p:cTn id="25" presetID="2" presetClass="entr" presetSubtype="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ppt_x"/>
                                          </p:val>
                                        </p:tav>
                                        <p:tav tm="100000">
                                          <p:val>
                                            <p:strVal val="#ppt_x"/>
                                          </p:val>
                                        </p:tav>
                                      </p:tavLst>
                                    </p:anim>
                                    <p:anim calcmode="lin" valueType="num">
                                      <p:cBhvr additive="base">
                                        <p:cTn id="28" dur="3000" fill="hold"/>
                                        <p:tgtEl>
                                          <p:spTgt spid="7"/>
                                        </p:tgtEl>
                                        <p:attrNameLst>
                                          <p:attrName>ppt_y</p:attrName>
                                        </p:attrNameLst>
                                      </p:cBhvr>
                                      <p:tavLst>
                                        <p:tav tm="0">
                                          <p:val>
                                            <p:strVal val="0-#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000" fill="hold"/>
                                        <p:tgtEl>
                                          <p:spTgt spid="8"/>
                                        </p:tgtEl>
                                        <p:attrNameLst>
                                          <p:attrName>ppt_w</p:attrName>
                                        </p:attrNameLst>
                                      </p:cBhvr>
                                      <p:tavLst>
                                        <p:tav tm="0" fmla="#ppt_w*sin(2.5*pi*$)">
                                          <p:val>
                                            <p:fltVal val="0"/>
                                          </p:val>
                                        </p:tav>
                                        <p:tav tm="100000">
                                          <p:val>
                                            <p:fltVal val="1"/>
                                          </p:val>
                                        </p:tav>
                                      </p:tavLst>
                                    </p:anim>
                                    <p:anim calcmode="lin" valueType="num">
                                      <p:cBhvr>
                                        <p:cTn id="32" dur="3000" fill="hold"/>
                                        <p:tgtEl>
                                          <p:spTgt spid="8"/>
                                        </p:tgtEl>
                                        <p:attrNameLst>
                                          <p:attrName>ppt_h</p:attrName>
                                        </p:attrNameLst>
                                      </p:cBhvr>
                                      <p:tavLst>
                                        <p:tav tm="0">
                                          <p:val>
                                            <p:strVal val="#ppt_h"/>
                                          </p:val>
                                        </p:tav>
                                        <p:tav tm="100000">
                                          <p:val>
                                            <p:strVal val="#ppt_h"/>
                                          </p:val>
                                        </p:tav>
                                      </p:tavLst>
                                    </p:anim>
                                  </p:childTnLst>
                                </p:cTn>
                              </p:par>
                              <p:par>
                                <p:cTn id="33" presetID="2" presetClass="entr" presetSubtype="1"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3000" fill="hold"/>
                                        <p:tgtEl>
                                          <p:spTgt spid="8"/>
                                        </p:tgtEl>
                                        <p:attrNameLst>
                                          <p:attrName>ppt_x</p:attrName>
                                        </p:attrNameLst>
                                      </p:cBhvr>
                                      <p:tavLst>
                                        <p:tav tm="0">
                                          <p:val>
                                            <p:strVal val="#ppt_x"/>
                                          </p:val>
                                        </p:tav>
                                        <p:tav tm="100000">
                                          <p:val>
                                            <p:strVal val="#ppt_x"/>
                                          </p:val>
                                        </p:tav>
                                      </p:tavLst>
                                    </p:anim>
                                    <p:anim calcmode="lin" valueType="num">
                                      <p:cBhvr additive="base">
                                        <p:cTn id="36" dur="3000" fill="hold"/>
                                        <p:tgtEl>
                                          <p:spTgt spid="8"/>
                                        </p:tgtEl>
                                        <p:attrNameLst>
                                          <p:attrName>ppt_y</p:attrName>
                                        </p:attrNameLst>
                                      </p:cBhvr>
                                      <p:tavLst>
                                        <p:tav tm="0">
                                          <p:val>
                                            <p:strVal val="0-#ppt_h/2"/>
                                          </p:val>
                                        </p:tav>
                                        <p:tav tm="100000">
                                          <p:val>
                                            <p:strVal val="#ppt_y"/>
                                          </p:val>
                                        </p:tav>
                                      </p:tavLst>
                                    </p:anim>
                                  </p:childTnLst>
                                </p:cTn>
                              </p:par>
                              <p:par>
                                <p:cTn id="37" presetID="19" presetClass="entr" presetSubtype="10"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fmla="#ppt_w*sin(2.5*pi*$)">
                                          <p:val>
                                            <p:fltVal val="0"/>
                                          </p:val>
                                        </p:tav>
                                        <p:tav tm="100000">
                                          <p:val>
                                            <p:fltVal val="1"/>
                                          </p:val>
                                        </p:tav>
                                      </p:tavLst>
                                    </p:anim>
                                    <p:anim calcmode="lin" valueType="num">
                                      <p:cBhvr>
                                        <p:cTn id="40" dur="3000" fill="hold"/>
                                        <p:tgtEl>
                                          <p:spTgt spid="9"/>
                                        </p:tgtEl>
                                        <p:attrNameLst>
                                          <p:attrName>ppt_h</p:attrName>
                                        </p:attrNameLst>
                                      </p:cBhvr>
                                      <p:tavLst>
                                        <p:tav tm="0">
                                          <p:val>
                                            <p:strVal val="#ppt_h"/>
                                          </p:val>
                                        </p:tav>
                                        <p:tav tm="100000">
                                          <p:val>
                                            <p:strVal val="#ppt_h"/>
                                          </p:val>
                                        </p:tav>
                                      </p:tavLst>
                                    </p:anim>
                                  </p:childTnLst>
                                </p:cTn>
                              </p:par>
                              <p:par>
                                <p:cTn id="41" presetID="2" presetClass="entr" presetSubtype="1"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ppt_x"/>
                                          </p:val>
                                        </p:tav>
                                        <p:tav tm="100000">
                                          <p:val>
                                            <p:strVal val="#ppt_x"/>
                                          </p:val>
                                        </p:tav>
                                      </p:tavLst>
                                    </p:anim>
                                    <p:anim calcmode="lin" valueType="num">
                                      <p:cBhvr additive="base">
                                        <p:cTn id="44" dur="3000" fill="hold"/>
                                        <p:tgtEl>
                                          <p:spTgt spid="9"/>
                                        </p:tgtEl>
                                        <p:attrNameLst>
                                          <p:attrName>ppt_y</p:attrName>
                                        </p:attrNameLst>
                                      </p:cBhvr>
                                      <p:tavLst>
                                        <p:tav tm="0">
                                          <p:val>
                                            <p:strVal val="0-#ppt_h/2"/>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3000" fill="hold"/>
                                        <p:tgtEl>
                                          <p:spTgt spid="10"/>
                                        </p:tgtEl>
                                        <p:attrNameLst>
                                          <p:attrName>ppt_w</p:attrName>
                                        </p:attrNameLst>
                                      </p:cBhvr>
                                      <p:tavLst>
                                        <p:tav tm="0" fmla="#ppt_w*sin(2.5*pi*$)">
                                          <p:val>
                                            <p:fltVal val="0"/>
                                          </p:val>
                                        </p:tav>
                                        <p:tav tm="100000">
                                          <p:val>
                                            <p:fltVal val="1"/>
                                          </p:val>
                                        </p:tav>
                                      </p:tavLst>
                                    </p:anim>
                                    <p:anim calcmode="lin" valueType="num">
                                      <p:cBhvr>
                                        <p:cTn id="48" dur="3000" fill="hold"/>
                                        <p:tgtEl>
                                          <p:spTgt spid="10"/>
                                        </p:tgtEl>
                                        <p:attrNameLst>
                                          <p:attrName>ppt_h</p:attrName>
                                        </p:attrNameLst>
                                      </p:cBhvr>
                                      <p:tavLst>
                                        <p:tav tm="0">
                                          <p:val>
                                            <p:strVal val="#ppt_h"/>
                                          </p:val>
                                        </p:tav>
                                        <p:tav tm="100000">
                                          <p:val>
                                            <p:strVal val="#ppt_h"/>
                                          </p:val>
                                        </p:tav>
                                      </p:tavLst>
                                    </p:anim>
                                  </p:childTnLst>
                                </p:cTn>
                              </p:par>
                              <p:par>
                                <p:cTn id="49" presetID="2" presetClass="entr" presetSubtype="1"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3000" fill="hold"/>
                                        <p:tgtEl>
                                          <p:spTgt spid="10"/>
                                        </p:tgtEl>
                                        <p:attrNameLst>
                                          <p:attrName>ppt_x</p:attrName>
                                        </p:attrNameLst>
                                      </p:cBhvr>
                                      <p:tavLst>
                                        <p:tav tm="0">
                                          <p:val>
                                            <p:strVal val="#ppt_x"/>
                                          </p:val>
                                        </p:tav>
                                        <p:tav tm="100000">
                                          <p:val>
                                            <p:strVal val="#ppt_x"/>
                                          </p:val>
                                        </p:tav>
                                      </p:tavLst>
                                    </p:anim>
                                    <p:anim calcmode="lin" valueType="num">
                                      <p:cBhvr additive="base">
                                        <p:cTn id="52" dur="3000" fill="hold"/>
                                        <p:tgtEl>
                                          <p:spTgt spid="10"/>
                                        </p:tgtEl>
                                        <p:attrNameLst>
                                          <p:attrName>ppt_y</p:attrName>
                                        </p:attrNameLst>
                                      </p:cBhvr>
                                      <p:tavLst>
                                        <p:tav tm="0">
                                          <p:val>
                                            <p:strVal val="0-#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ppt_x"/>
                                          </p:val>
                                        </p:tav>
                                        <p:tav tm="100000">
                                          <p:val>
                                            <p:strVal val="#ppt_x"/>
                                          </p:val>
                                        </p:tav>
                                      </p:tavLst>
                                    </p:anim>
                                    <p:anim calcmode="lin" valueType="num">
                                      <p:cBhvr additive="base">
                                        <p:cTn id="60" dur="3000" fill="hold"/>
                                        <p:tgtEl>
                                          <p:spTgt spid="11"/>
                                        </p:tgtEl>
                                        <p:attrNameLst>
                                          <p:attrName>ppt_y</p:attrName>
                                        </p:attrNameLst>
                                      </p:cBhvr>
                                      <p:tavLst>
                                        <p:tav tm="0">
                                          <p:val>
                                            <p:strVal val="0-#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3000" fill="hold"/>
                                        <p:tgtEl>
                                          <p:spTgt spid="12"/>
                                        </p:tgtEl>
                                        <p:attrNameLst>
                                          <p:attrName>ppt_w</p:attrName>
                                        </p:attrNameLst>
                                      </p:cBhvr>
                                      <p:tavLst>
                                        <p:tav tm="0" fmla="#ppt_w*sin(2.5*pi*$)">
                                          <p:val>
                                            <p:fltVal val="0"/>
                                          </p:val>
                                        </p:tav>
                                        <p:tav tm="100000">
                                          <p:val>
                                            <p:fltVal val="1"/>
                                          </p:val>
                                        </p:tav>
                                      </p:tavLst>
                                    </p:anim>
                                    <p:anim calcmode="lin" valueType="num">
                                      <p:cBhvr>
                                        <p:cTn id="64" dur="3000" fill="hold"/>
                                        <p:tgtEl>
                                          <p:spTgt spid="12"/>
                                        </p:tgtEl>
                                        <p:attrNameLst>
                                          <p:attrName>ppt_h</p:attrName>
                                        </p:attrNameLst>
                                      </p:cBhvr>
                                      <p:tavLst>
                                        <p:tav tm="0">
                                          <p:val>
                                            <p:strVal val="#ppt_h"/>
                                          </p:val>
                                        </p:tav>
                                        <p:tav tm="100000">
                                          <p:val>
                                            <p:strVal val="#ppt_h"/>
                                          </p:val>
                                        </p:tav>
                                      </p:tavLst>
                                    </p:anim>
                                  </p:childTnLst>
                                </p:cTn>
                              </p:par>
                              <p:par>
                                <p:cTn id="65" presetID="2" presetClass="entr" presetSubtype="1" fill="hold"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3000" fill="hold"/>
                                        <p:tgtEl>
                                          <p:spTgt spid="12"/>
                                        </p:tgtEl>
                                        <p:attrNameLst>
                                          <p:attrName>ppt_x</p:attrName>
                                        </p:attrNameLst>
                                      </p:cBhvr>
                                      <p:tavLst>
                                        <p:tav tm="0">
                                          <p:val>
                                            <p:strVal val="#ppt_x"/>
                                          </p:val>
                                        </p:tav>
                                        <p:tav tm="100000">
                                          <p:val>
                                            <p:strVal val="#ppt_x"/>
                                          </p:val>
                                        </p:tav>
                                      </p:tavLst>
                                    </p:anim>
                                    <p:anim calcmode="lin" valueType="num">
                                      <p:cBhvr additive="base">
                                        <p:cTn id="68" dur="3000" fill="hold"/>
                                        <p:tgtEl>
                                          <p:spTgt spid="12"/>
                                        </p:tgtEl>
                                        <p:attrNameLst>
                                          <p:attrName>ppt_y</p:attrName>
                                        </p:attrNameLst>
                                      </p:cBhvr>
                                      <p:tavLst>
                                        <p:tav tm="0">
                                          <p:val>
                                            <p:strVal val="0-#ppt_h/2"/>
                                          </p:val>
                                        </p:tav>
                                        <p:tav tm="100000">
                                          <p:val>
                                            <p:strVal val="#ppt_y"/>
                                          </p:val>
                                        </p:tav>
                                      </p:tavLst>
                                    </p:anim>
                                  </p:childTnLst>
                                </p:cTn>
                              </p:par>
                              <p:par>
                                <p:cTn id="69" presetID="19" presetClass="entr" presetSubtype="10" fill="hold" nodeType="with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3000" fill="hold"/>
                                        <p:tgtEl>
                                          <p:spTgt spid="13"/>
                                        </p:tgtEl>
                                        <p:attrNameLst>
                                          <p:attrName>ppt_w</p:attrName>
                                        </p:attrNameLst>
                                      </p:cBhvr>
                                      <p:tavLst>
                                        <p:tav tm="0" fmla="#ppt_w*sin(2.5*pi*$)">
                                          <p:val>
                                            <p:fltVal val="0"/>
                                          </p:val>
                                        </p:tav>
                                        <p:tav tm="100000">
                                          <p:val>
                                            <p:fltVal val="1"/>
                                          </p:val>
                                        </p:tav>
                                      </p:tavLst>
                                    </p:anim>
                                    <p:anim calcmode="lin" valueType="num">
                                      <p:cBhvr>
                                        <p:cTn id="72" dur="3000" fill="hold"/>
                                        <p:tgtEl>
                                          <p:spTgt spid="13"/>
                                        </p:tgtEl>
                                        <p:attrNameLst>
                                          <p:attrName>ppt_h</p:attrName>
                                        </p:attrNameLst>
                                      </p:cBhvr>
                                      <p:tavLst>
                                        <p:tav tm="0">
                                          <p:val>
                                            <p:strVal val="#ppt_h"/>
                                          </p:val>
                                        </p:tav>
                                        <p:tav tm="100000">
                                          <p:val>
                                            <p:strVal val="#ppt_h"/>
                                          </p:val>
                                        </p:tav>
                                      </p:tavLst>
                                    </p:anim>
                                  </p:childTnLst>
                                </p:cTn>
                              </p:par>
                              <p:par>
                                <p:cTn id="73" presetID="2" presetClass="entr" presetSubtype="4" fill="hold"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3000" fill="hold"/>
                                        <p:tgtEl>
                                          <p:spTgt spid="13"/>
                                        </p:tgtEl>
                                        <p:attrNameLst>
                                          <p:attrName>ppt_x</p:attrName>
                                        </p:attrNameLst>
                                      </p:cBhvr>
                                      <p:tavLst>
                                        <p:tav tm="0">
                                          <p:val>
                                            <p:strVal val="#ppt_x"/>
                                          </p:val>
                                        </p:tav>
                                        <p:tav tm="100000">
                                          <p:val>
                                            <p:strVal val="#ppt_x"/>
                                          </p:val>
                                        </p:tav>
                                      </p:tavLst>
                                    </p:anim>
                                    <p:anim calcmode="lin" valueType="num">
                                      <p:cBhvr additive="base">
                                        <p:cTn id="76" dur="3000" fill="hold"/>
                                        <p:tgtEl>
                                          <p:spTgt spid="13"/>
                                        </p:tgtEl>
                                        <p:attrNameLst>
                                          <p:attrName>ppt_y</p:attrName>
                                        </p:attrNameLst>
                                      </p:cBhvr>
                                      <p:tavLst>
                                        <p:tav tm="0">
                                          <p:val>
                                            <p:strVal val="1+#ppt_h/2"/>
                                          </p:val>
                                        </p:tav>
                                        <p:tav tm="100000">
                                          <p:val>
                                            <p:strVal val="#ppt_y"/>
                                          </p:val>
                                        </p:tav>
                                      </p:tavLst>
                                    </p:anim>
                                  </p:childTnLst>
                                </p:cTn>
                              </p:par>
                              <p:par>
                                <p:cTn id="77" presetID="19" presetClass="entr" presetSubtype="10" fill="hold"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3000" fill="hold"/>
                                        <p:tgtEl>
                                          <p:spTgt spid="14"/>
                                        </p:tgtEl>
                                        <p:attrNameLst>
                                          <p:attrName>ppt_w</p:attrName>
                                        </p:attrNameLst>
                                      </p:cBhvr>
                                      <p:tavLst>
                                        <p:tav tm="0" fmla="#ppt_w*sin(2.5*pi*$)">
                                          <p:val>
                                            <p:fltVal val="0"/>
                                          </p:val>
                                        </p:tav>
                                        <p:tav tm="100000">
                                          <p:val>
                                            <p:fltVal val="1"/>
                                          </p:val>
                                        </p:tav>
                                      </p:tavLst>
                                    </p:anim>
                                    <p:anim calcmode="lin" valueType="num">
                                      <p:cBhvr>
                                        <p:cTn id="80" dur="3000" fill="hold"/>
                                        <p:tgtEl>
                                          <p:spTgt spid="14"/>
                                        </p:tgtEl>
                                        <p:attrNameLst>
                                          <p:attrName>ppt_h</p:attrName>
                                        </p:attrNameLst>
                                      </p:cBhvr>
                                      <p:tavLst>
                                        <p:tav tm="0">
                                          <p:val>
                                            <p:strVal val="#ppt_h"/>
                                          </p:val>
                                        </p:tav>
                                        <p:tav tm="100000">
                                          <p:val>
                                            <p:strVal val="#ppt_h"/>
                                          </p:val>
                                        </p:tav>
                                      </p:tavLst>
                                    </p:anim>
                                  </p:childTnLst>
                                </p:cTn>
                              </p:par>
                              <p:par>
                                <p:cTn id="81" presetID="2" presetClass="entr" presetSubtype="4" fill="hold" nodeType="withEffect">
                                  <p:stCondLst>
                                    <p:cond delay="0"/>
                                  </p:stCondLst>
                                  <p:childTnLst>
                                    <p:set>
                                      <p:cBhvr>
                                        <p:cTn id="82" dur="1" fill="hold">
                                          <p:stCondLst>
                                            <p:cond delay="0"/>
                                          </p:stCondLst>
                                        </p:cTn>
                                        <p:tgtEl>
                                          <p:spTgt spid="14"/>
                                        </p:tgtEl>
                                        <p:attrNameLst>
                                          <p:attrName>style.visibility</p:attrName>
                                        </p:attrNameLst>
                                      </p:cBhvr>
                                      <p:to>
                                        <p:strVal val="visible"/>
                                      </p:to>
                                    </p:set>
                                    <p:anim calcmode="lin" valueType="num">
                                      <p:cBhvr additive="base">
                                        <p:cTn id="83" dur="3000" fill="hold"/>
                                        <p:tgtEl>
                                          <p:spTgt spid="14"/>
                                        </p:tgtEl>
                                        <p:attrNameLst>
                                          <p:attrName>ppt_x</p:attrName>
                                        </p:attrNameLst>
                                      </p:cBhvr>
                                      <p:tavLst>
                                        <p:tav tm="0">
                                          <p:val>
                                            <p:strVal val="#ppt_x"/>
                                          </p:val>
                                        </p:tav>
                                        <p:tav tm="100000">
                                          <p:val>
                                            <p:strVal val="#ppt_x"/>
                                          </p:val>
                                        </p:tav>
                                      </p:tavLst>
                                    </p:anim>
                                    <p:anim calcmode="lin" valueType="num">
                                      <p:cBhvr additive="base">
                                        <p:cTn id="84" dur="3000" fill="hold"/>
                                        <p:tgtEl>
                                          <p:spTgt spid="14"/>
                                        </p:tgtEl>
                                        <p:attrNameLst>
                                          <p:attrName>ppt_y</p:attrName>
                                        </p:attrNameLst>
                                      </p:cBhvr>
                                      <p:tavLst>
                                        <p:tav tm="0">
                                          <p:val>
                                            <p:strVal val="1+#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15"/>
                                        </p:tgtEl>
                                        <p:attrNameLst>
                                          <p:attrName>style.visibility</p:attrName>
                                        </p:attrNameLst>
                                      </p:cBhvr>
                                      <p:to>
                                        <p:strVal val="visible"/>
                                      </p:to>
                                    </p:set>
                                    <p:anim calcmode="lin" valueType="num">
                                      <p:cBhvr>
                                        <p:cTn id="87" dur="3000" fill="hold"/>
                                        <p:tgtEl>
                                          <p:spTgt spid="15"/>
                                        </p:tgtEl>
                                        <p:attrNameLst>
                                          <p:attrName>ppt_w</p:attrName>
                                        </p:attrNameLst>
                                      </p:cBhvr>
                                      <p:tavLst>
                                        <p:tav tm="0" fmla="#ppt_w*sin(2.5*pi*$)">
                                          <p:val>
                                            <p:fltVal val="0"/>
                                          </p:val>
                                        </p:tav>
                                        <p:tav tm="100000">
                                          <p:val>
                                            <p:fltVal val="1"/>
                                          </p:val>
                                        </p:tav>
                                      </p:tavLst>
                                    </p:anim>
                                    <p:anim calcmode="lin" valueType="num">
                                      <p:cBhvr>
                                        <p:cTn id="88" dur="3000" fill="hold"/>
                                        <p:tgtEl>
                                          <p:spTgt spid="15"/>
                                        </p:tgtEl>
                                        <p:attrNameLst>
                                          <p:attrName>ppt_h</p:attrName>
                                        </p:attrNameLst>
                                      </p:cBhvr>
                                      <p:tavLst>
                                        <p:tav tm="0">
                                          <p:val>
                                            <p:strVal val="#ppt_h"/>
                                          </p:val>
                                        </p:tav>
                                        <p:tav tm="100000">
                                          <p:val>
                                            <p:strVal val="#ppt_h"/>
                                          </p:val>
                                        </p:tav>
                                      </p:tavLst>
                                    </p:anim>
                                  </p:childTnLst>
                                </p:cTn>
                              </p:par>
                              <p:par>
                                <p:cTn id="89" presetID="2" presetClass="entr" presetSubtype="4" fill="hold" nodeType="withEffect">
                                  <p:stCondLst>
                                    <p:cond delay="0"/>
                                  </p:stCondLst>
                                  <p:childTnLst>
                                    <p:set>
                                      <p:cBhvr>
                                        <p:cTn id="90" dur="1" fill="hold">
                                          <p:stCondLst>
                                            <p:cond delay="0"/>
                                          </p:stCondLst>
                                        </p:cTn>
                                        <p:tgtEl>
                                          <p:spTgt spid="15"/>
                                        </p:tgtEl>
                                        <p:attrNameLst>
                                          <p:attrName>style.visibility</p:attrName>
                                        </p:attrNameLst>
                                      </p:cBhvr>
                                      <p:to>
                                        <p:strVal val="visible"/>
                                      </p:to>
                                    </p:set>
                                    <p:anim calcmode="lin" valueType="num">
                                      <p:cBhvr additive="base">
                                        <p:cTn id="91" dur="3000" fill="hold"/>
                                        <p:tgtEl>
                                          <p:spTgt spid="15"/>
                                        </p:tgtEl>
                                        <p:attrNameLst>
                                          <p:attrName>ppt_x</p:attrName>
                                        </p:attrNameLst>
                                      </p:cBhvr>
                                      <p:tavLst>
                                        <p:tav tm="0">
                                          <p:val>
                                            <p:strVal val="#ppt_x"/>
                                          </p:val>
                                        </p:tav>
                                        <p:tav tm="100000">
                                          <p:val>
                                            <p:strVal val="#ppt_x"/>
                                          </p:val>
                                        </p:tav>
                                      </p:tavLst>
                                    </p:anim>
                                    <p:anim calcmode="lin" valueType="num">
                                      <p:cBhvr additive="base">
                                        <p:cTn id="92" dur="3000" fill="hold"/>
                                        <p:tgtEl>
                                          <p:spTgt spid="15"/>
                                        </p:tgtEl>
                                        <p:attrNameLst>
                                          <p:attrName>ppt_y</p:attrName>
                                        </p:attrNameLst>
                                      </p:cBhvr>
                                      <p:tavLst>
                                        <p:tav tm="0">
                                          <p:val>
                                            <p:strVal val="1+#ppt_h/2"/>
                                          </p:val>
                                        </p:tav>
                                        <p:tav tm="100000">
                                          <p:val>
                                            <p:strVal val="#ppt_y"/>
                                          </p:val>
                                        </p:tav>
                                      </p:tavLst>
                                    </p:anim>
                                  </p:childTnLst>
                                </p:cTn>
                              </p:par>
                              <p:par>
                                <p:cTn id="93" presetID="19" presetClass="entr" presetSubtype="10" fill="hold" nodeType="withEffect">
                                  <p:stCondLst>
                                    <p:cond delay="0"/>
                                  </p:stCondLst>
                                  <p:childTnLst>
                                    <p:set>
                                      <p:cBhvr>
                                        <p:cTn id="94" dur="1" fill="hold">
                                          <p:stCondLst>
                                            <p:cond delay="0"/>
                                          </p:stCondLst>
                                        </p:cTn>
                                        <p:tgtEl>
                                          <p:spTgt spid="16"/>
                                        </p:tgtEl>
                                        <p:attrNameLst>
                                          <p:attrName>style.visibility</p:attrName>
                                        </p:attrNameLst>
                                      </p:cBhvr>
                                      <p:to>
                                        <p:strVal val="visible"/>
                                      </p:to>
                                    </p:set>
                                    <p:anim calcmode="lin" valueType="num">
                                      <p:cBhvr>
                                        <p:cTn id="95" dur="3000" fill="hold"/>
                                        <p:tgtEl>
                                          <p:spTgt spid="16"/>
                                        </p:tgtEl>
                                        <p:attrNameLst>
                                          <p:attrName>ppt_w</p:attrName>
                                        </p:attrNameLst>
                                      </p:cBhvr>
                                      <p:tavLst>
                                        <p:tav tm="0" fmla="#ppt_w*sin(2.5*pi*$)">
                                          <p:val>
                                            <p:fltVal val="0"/>
                                          </p:val>
                                        </p:tav>
                                        <p:tav tm="100000">
                                          <p:val>
                                            <p:fltVal val="1"/>
                                          </p:val>
                                        </p:tav>
                                      </p:tavLst>
                                    </p:anim>
                                    <p:anim calcmode="lin" valueType="num">
                                      <p:cBhvr>
                                        <p:cTn id="96" dur="3000" fill="hold"/>
                                        <p:tgtEl>
                                          <p:spTgt spid="16"/>
                                        </p:tgtEl>
                                        <p:attrNameLst>
                                          <p:attrName>ppt_h</p:attrName>
                                        </p:attrNameLst>
                                      </p:cBhvr>
                                      <p:tavLst>
                                        <p:tav tm="0">
                                          <p:val>
                                            <p:strVal val="#ppt_h"/>
                                          </p:val>
                                        </p:tav>
                                        <p:tav tm="100000">
                                          <p:val>
                                            <p:strVal val="#ppt_h"/>
                                          </p:val>
                                        </p:tav>
                                      </p:tavLst>
                                    </p:anim>
                                  </p:childTnLst>
                                </p:cTn>
                              </p:par>
                              <p:par>
                                <p:cTn id="97" presetID="2" presetClass="entr" presetSubtype="4" fill="hold" nodeType="withEffect">
                                  <p:stCondLst>
                                    <p:cond delay="0"/>
                                  </p:stCondLst>
                                  <p:childTnLst>
                                    <p:set>
                                      <p:cBhvr>
                                        <p:cTn id="98" dur="1" fill="hold">
                                          <p:stCondLst>
                                            <p:cond delay="0"/>
                                          </p:stCondLst>
                                        </p:cTn>
                                        <p:tgtEl>
                                          <p:spTgt spid="16"/>
                                        </p:tgtEl>
                                        <p:attrNameLst>
                                          <p:attrName>style.visibility</p:attrName>
                                        </p:attrNameLst>
                                      </p:cBhvr>
                                      <p:to>
                                        <p:strVal val="visible"/>
                                      </p:to>
                                    </p:set>
                                    <p:anim calcmode="lin" valueType="num">
                                      <p:cBhvr additive="base">
                                        <p:cTn id="99" dur="3000" fill="hold"/>
                                        <p:tgtEl>
                                          <p:spTgt spid="16"/>
                                        </p:tgtEl>
                                        <p:attrNameLst>
                                          <p:attrName>ppt_x</p:attrName>
                                        </p:attrNameLst>
                                      </p:cBhvr>
                                      <p:tavLst>
                                        <p:tav tm="0">
                                          <p:val>
                                            <p:strVal val="#ppt_x"/>
                                          </p:val>
                                        </p:tav>
                                        <p:tav tm="100000">
                                          <p:val>
                                            <p:strVal val="#ppt_x"/>
                                          </p:val>
                                        </p:tav>
                                      </p:tavLst>
                                    </p:anim>
                                    <p:anim calcmode="lin" valueType="num">
                                      <p:cBhvr additive="base">
                                        <p:cTn id="100" dur="3000" fill="hold"/>
                                        <p:tgtEl>
                                          <p:spTgt spid="16"/>
                                        </p:tgtEl>
                                        <p:attrNameLst>
                                          <p:attrName>ppt_y</p:attrName>
                                        </p:attrNameLst>
                                      </p:cBhvr>
                                      <p:tavLst>
                                        <p:tav tm="0">
                                          <p:val>
                                            <p:strVal val="1+#ppt_h/2"/>
                                          </p:val>
                                        </p:tav>
                                        <p:tav tm="100000">
                                          <p:val>
                                            <p:strVal val="#ppt_y"/>
                                          </p:val>
                                        </p:tav>
                                      </p:tavLst>
                                    </p:anim>
                                  </p:childTnLst>
                                </p:cTn>
                              </p:par>
                              <p:par>
                                <p:cTn id="101" presetID="19" presetClass="entr" presetSubtype="10" fill="hold" nodeType="withEffect">
                                  <p:stCondLst>
                                    <p:cond delay="0"/>
                                  </p:stCondLst>
                                  <p:childTnLst>
                                    <p:set>
                                      <p:cBhvr>
                                        <p:cTn id="102" dur="1" fill="hold">
                                          <p:stCondLst>
                                            <p:cond delay="0"/>
                                          </p:stCondLst>
                                        </p:cTn>
                                        <p:tgtEl>
                                          <p:spTgt spid="17"/>
                                        </p:tgtEl>
                                        <p:attrNameLst>
                                          <p:attrName>style.visibility</p:attrName>
                                        </p:attrNameLst>
                                      </p:cBhvr>
                                      <p:to>
                                        <p:strVal val="visible"/>
                                      </p:to>
                                    </p:set>
                                    <p:anim calcmode="lin" valueType="num">
                                      <p:cBhvr>
                                        <p:cTn id="103" dur="3000" fill="hold"/>
                                        <p:tgtEl>
                                          <p:spTgt spid="17"/>
                                        </p:tgtEl>
                                        <p:attrNameLst>
                                          <p:attrName>ppt_w</p:attrName>
                                        </p:attrNameLst>
                                      </p:cBhvr>
                                      <p:tavLst>
                                        <p:tav tm="0" fmla="#ppt_w*sin(2.5*pi*$)">
                                          <p:val>
                                            <p:fltVal val="0"/>
                                          </p:val>
                                        </p:tav>
                                        <p:tav tm="100000">
                                          <p:val>
                                            <p:fltVal val="1"/>
                                          </p:val>
                                        </p:tav>
                                      </p:tavLst>
                                    </p:anim>
                                    <p:anim calcmode="lin" valueType="num">
                                      <p:cBhvr>
                                        <p:cTn id="104" dur="3000" fill="hold"/>
                                        <p:tgtEl>
                                          <p:spTgt spid="17"/>
                                        </p:tgtEl>
                                        <p:attrNameLst>
                                          <p:attrName>ppt_h</p:attrName>
                                        </p:attrNameLst>
                                      </p:cBhvr>
                                      <p:tavLst>
                                        <p:tav tm="0">
                                          <p:val>
                                            <p:strVal val="#ppt_h"/>
                                          </p:val>
                                        </p:tav>
                                        <p:tav tm="100000">
                                          <p:val>
                                            <p:strVal val="#ppt_h"/>
                                          </p:val>
                                        </p:tav>
                                      </p:tavLst>
                                    </p:anim>
                                  </p:childTnLst>
                                </p:cTn>
                              </p:par>
                              <p:par>
                                <p:cTn id="105" presetID="2" presetClass="entr" presetSubtype="4" fill="hold" nodeType="withEffect">
                                  <p:stCondLst>
                                    <p:cond delay="0"/>
                                  </p:stCondLst>
                                  <p:childTnLst>
                                    <p:set>
                                      <p:cBhvr>
                                        <p:cTn id="106" dur="1" fill="hold">
                                          <p:stCondLst>
                                            <p:cond delay="0"/>
                                          </p:stCondLst>
                                        </p:cTn>
                                        <p:tgtEl>
                                          <p:spTgt spid="17"/>
                                        </p:tgtEl>
                                        <p:attrNameLst>
                                          <p:attrName>style.visibility</p:attrName>
                                        </p:attrNameLst>
                                      </p:cBhvr>
                                      <p:to>
                                        <p:strVal val="visible"/>
                                      </p:to>
                                    </p:set>
                                    <p:anim calcmode="lin" valueType="num">
                                      <p:cBhvr additive="base">
                                        <p:cTn id="107" dur="3000" fill="hold"/>
                                        <p:tgtEl>
                                          <p:spTgt spid="17"/>
                                        </p:tgtEl>
                                        <p:attrNameLst>
                                          <p:attrName>ppt_x</p:attrName>
                                        </p:attrNameLst>
                                      </p:cBhvr>
                                      <p:tavLst>
                                        <p:tav tm="0">
                                          <p:val>
                                            <p:strVal val="#ppt_x"/>
                                          </p:val>
                                        </p:tav>
                                        <p:tav tm="100000">
                                          <p:val>
                                            <p:strVal val="#ppt_x"/>
                                          </p:val>
                                        </p:tav>
                                      </p:tavLst>
                                    </p:anim>
                                    <p:anim calcmode="lin" valueType="num">
                                      <p:cBhvr additive="base">
                                        <p:cTn id="108" dur="3000" fill="hold"/>
                                        <p:tgtEl>
                                          <p:spTgt spid="17"/>
                                        </p:tgtEl>
                                        <p:attrNameLst>
                                          <p:attrName>ppt_y</p:attrName>
                                        </p:attrNameLst>
                                      </p:cBhvr>
                                      <p:tavLst>
                                        <p:tav tm="0">
                                          <p:val>
                                            <p:strVal val="1+#ppt_h/2"/>
                                          </p:val>
                                        </p:tav>
                                        <p:tav tm="100000">
                                          <p:val>
                                            <p:strVal val="#ppt_y"/>
                                          </p:val>
                                        </p:tav>
                                      </p:tavLst>
                                    </p:anim>
                                  </p:childTnLst>
                                </p:cTn>
                              </p:par>
                              <p:par>
                                <p:cTn id="109" presetID="19" presetClass="entr" presetSubtype="10" fill="hold" nodeType="withEffect">
                                  <p:stCondLst>
                                    <p:cond delay="0"/>
                                  </p:stCondLst>
                                  <p:childTnLst>
                                    <p:set>
                                      <p:cBhvr>
                                        <p:cTn id="110" dur="1" fill="hold">
                                          <p:stCondLst>
                                            <p:cond delay="0"/>
                                          </p:stCondLst>
                                        </p:cTn>
                                        <p:tgtEl>
                                          <p:spTgt spid="18"/>
                                        </p:tgtEl>
                                        <p:attrNameLst>
                                          <p:attrName>style.visibility</p:attrName>
                                        </p:attrNameLst>
                                      </p:cBhvr>
                                      <p:to>
                                        <p:strVal val="visible"/>
                                      </p:to>
                                    </p:set>
                                    <p:anim calcmode="lin" valueType="num">
                                      <p:cBhvr>
                                        <p:cTn id="111" dur="3000" fill="hold"/>
                                        <p:tgtEl>
                                          <p:spTgt spid="18"/>
                                        </p:tgtEl>
                                        <p:attrNameLst>
                                          <p:attrName>ppt_w</p:attrName>
                                        </p:attrNameLst>
                                      </p:cBhvr>
                                      <p:tavLst>
                                        <p:tav tm="0" fmla="#ppt_w*sin(2.5*pi*$)">
                                          <p:val>
                                            <p:fltVal val="0"/>
                                          </p:val>
                                        </p:tav>
                                        <p:tav tm="100000">
                                          <p:val>
                                            <p:fltVal val="1"/>
                                          </p:val>
                                        </p:tav>
                                      </p:tavLst>
                                    </p:anim>
                                    <p:anim calcmode="lin" valueType="num">
                                      <p:cBhvr>
                                        <p:cTn id="112" dur="3000" fill="hold"/>
                                        <p:tgtEl>
                                          <p:spTgt spid="18"/>
                                        </p:tgtEl>
                                        <p:attrNameLst>
                                          <p:attrName>ppt_h</p:attrName>
                                        </p:attrNameLst>
                                      </p:cBhvr>
                                      <p:tavLst>
                                        <p:tav tm="0">
                                          <p:val>
                                            <p:strVal val="#ppt_h"/>
                                          </p:val>
                                        </p:tav>
                                        <p:tav tm="100000">
                                          <p:val>
                                            <p:strVal val="#ppt_h"/>
                                          </p:val>
                                        </p:tav>
                                      </p:tavLst>
                                    </p:anim>
                                  </p:childTnLst>
                                </p:cTn>
                              </p:par>
                              <p:par>
                                <p:cTn id="113" presetID="2" presetClass="entr" presetSubtype="4"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additive="base">
                                        <p:cTn id="115" dur="3000" fill="hold"/>
                                        <p:tgtEl>
                                          <p:spTgt spid="18"/>
                                        </p:tgtEl>
                                        <p:attrNameLst>
                                          <p:attrName>ppt_x</p:attrName>
                                        </p:attrNameLst>
                                      </p:cBhvr>
                                      <p:tavLst>
                                        <p:tav tm="0">
                                          <p:val>
                                            <p:strVal val="#ppt_x"/>
                                          </p:val>
                                        </p:tav>
                                        <p:tav tm="100000">
                                          <p:val>
                                            <p:strVal val="#ppt_x"/>
                                          </p:val>
                                        </p:tav>
                                      </p:tavLst>
                                    </p:anim>
                                    <p:anim calcmode="lin" valueType="num">
                                      <p:cBhvr additive="base">
                                        <p:cTn id="116" dur="3000" fill="hold"/>
                                        <p:tgtEl>
                                          <p:spTgt spid="18"/>
                                        </p:tgtEl>
                                        <p:attrNameLst>
                                          <p:attrName>ppt_y</p:attrName>
                                        </p:attrNameLst>
                                      </p:cBhvr>
                                      <p:tavLst>
                                        <p:tav tm="0">
                                          <p:val>
                                            <p:strVal val="1+#ppt_h/2"/>
                                          </p:val>
                                        </p:tav>
                                        <p:tav tm="100000">
                                          <p:val>
                                            <p:strVal val="#ppt_y"/>
                                          </p:val>
                                        </p:tav>
                                      </p:tavLst>
                                    </p:anim>
                                  </p:childTnLst>
                                </p:cTn>
                              </p:par>
                              <p:par>
                                <p:cTn id="117" presetID="19" presetClass="entr" presetSubtype="10"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fmla="#ppt_w*sin(2.5*pi*$)">
                                          <p:val>
                                            <p:fltVal val="0"/>
                                          </p:val>
                                        </p:tav>
                                        <p:tav tm="100000">
                                          <p:val>
                                            <p:fltVal val="1"/>
                                          </p:val>
                                        </p:tav>
                                      </p:tavLst>
                                    </p:anim>
                                    <p:anim calcmode="lin" valueType="num">
                                      <p:cBhvr>
                                        <p:cTn id="120" dur="3000" fill="hold"/>
                                        <p:tgtEl>
                                          <p:spTgt spid="19"/>
                                        </p:tgtEl>
                                        <p:attrNameLst>
                                          <p:attrName>ppt_h</p:attrName>
                                        </p:attrNameLst>
                                      </p:cBhvr>
                                      <p:tavLst>
                                        <p:tav tm="0">
                                          <p:val>
                                            <p:strVal val="#ppt_h"/>
                                          </p:val>
                                        </p:tav>
                                        <p:tav tm="100000">
                                          <p:val>
                                            <p:strVal val="#ppt_h"/>
                                          </p:val>
                                        </p:tav>
                                      </p:tavLst>
                                    </p:anim>
                                  </p:childTnLst>
                                </p:cTn>
                              </p:par>
                              <p:par>
                                <p:cTn id="121" presetID="2" presetClass="entr" presetSubtype="4" fill="hold" nodeType="withEffect">
                                  <p:stCondLst>
                                    <p:cond delay="0"/>
                                  </p:stCondLst>
                                  <p:childTnLst>
                                    <p:set>
                                      <p:cBhvr>
                                        <p:cTn id="122" dur="1" fill="hold">
                                          <p:stCondLst>
                                            <p:cond delay="0"/>
                                          </p:stCondLst>
                                        </p:cTn>
                                        <p:tgtEl>
                                          <p:spTgt spid="19"/>
                                        </p:tgtEl>
                                        <p:attrNameLst>
                                          <p:attrName>style.visibility</p:attrName>
                                        </p:attrNameLst>
                                      </p:cBhvr>
                                      <p:to>
                                        <p:strVal val="visible"/>
                                      </p:to>
                                    </p:set>
                                    <p:anim calcmode="lin" valueType="num">
                                      <p:cBhvr additive="base">
                                        <p:cTn id="123" dur="3000" fill="hold"/>
                                        <p:tgtEl>
                                          <p:spTgt spid="19"/>
                                        </p:tgtEl>
                                        <p:attrNameLst>
                                          <p:attrName>ppt_x</p:attrName>
                                        </p:attrNameLst>
                                      </p:cBhvr>
                                      <p:tavLst>
                                        <p:tav tm="0">
                                          <p:val>
                                            <p:strVal val="#ppt_x"/>
                                          </p:val>
                                        </p:tav>
                                        <p:tav tm="100000">
                                          <p:val>
                                            <p:strVal val="#ppt_x"/>
                                          </p:val>
                                        </p:tav>
                                      </p:tavLst>
                                    </p:anim>
                                    <p:anim calcmode="lin" valueType="num">
                                      <p:cBhvr additive="base">
                                        <p:cTn id="124" dur="3000" fill="hold"/>
                                        <p:tgtEl>
                                          <p:spTgt spid="19"/>
                                        </p:tgtEl>
                                        <p:attrNameLst>
                                          <p:attrName>ppt_y</p:attrName>
                                        </p:attrNameLst>
                                      </p:cBhvr>
                                      <p:tavLst>
                                        <p:tav tm="0">
                                          <p:val>
                                            <p:strVal val="1+#ppt_h/2"/>
                                          </p:val>
                                        </p:tav>
                                        <p:tav tm="100000">
                                          <p:val>
                                            <p:strVal val="#ppt_y"/>
                                          </p:val>
                                        </p:tav>
                                      </p:tavLst>
                                    </p:anim>
                                  </p:childTnLst>
                                </p:cTn>
                              </p:par>
                              <p:par>
                                <p:cTn id="125" presetID="19" presetClass="entr" presetSubtype="10" fill="hold" nodeType="withEffect">
                                  <p:stCondLst>
                                    <p:cond delay="0"/>
                                  </p:stCondLst>
                                  <p:childTnLst>
                                    <p:set>
                                      <p:cBhvr>
                                        <p:cTn id="126" dur="1" fill="hold">
                                          <p:stCondLst>
                                            <p:cond delay="0"/>
                                          </p:stCondLst>
                                        </p:cTn>
                                        <p:tgtEl>
                                          <p:spTgt spid="20"/>
                                        </p:tgtEl>
                                        <p:attrNameLst>
                                          <p:attrName>style.visibility</p:attrName>
                                        </p:attrNameLst>
                                      </p:cBhvr>
                                      <p:to>
                                        <p:strVal val="visible"/>
                                      </p:to>
                                    </p:set>
                                    <p:anim calcmode="lin" valueType="num">
                                      <p:cBhvr>
                                        <p:cTn id="127" dur="3000" fill="hold"/>
                                        <p:tgtEl>
                                          <p:spTgt spid="20"/>
                                        </p:tgtEl>
                                        <p:attrNameLst>
                                          <p:attrName>ppt_w</p:attrName>
                                        </p:attrNameLst>
                                      </p:cBhvr>
                                      <p:tavLst>
                                        <p:tav tm="0" fmla="#ppt_w*sin(2.5*pi*$)">
                                          <p:val>
                                            <p:fltVal val="0"/>
                                          </p:val>
                                        </p:tav>
                                        <p:tav tm="100000">
                                          <p:val>
                                            <p:fltVal val="1"/>
                                          </p:val>
                                        </p:tav>
                                      </p:tavLst>
                                    </p:anim>
                                    <p:anim calcmode="lin" valueType="num">
                                      <p:cBhvr>
                                        <p:cTn id="128" dur="3000" fill="hold"/>
                                        <p:tgtEl>
                                          <p:spTgt spid="20"/>
                                        </p:tgtEl>
                                        <p:attrNameLst>
                                          <p:attrName>ppt_h</p:attrName>
                                        </p:attrNameLst>
                                      </p:cBhvr>
                                      <p:tavLst>
                                        <p:tav tm="0">
                                          <p:val>
                                            <p:strVal val="#ppt_h"/>
                                          </p:val>
                                        </p:tav>
                                        <p:tav tm="100000">
                                          <p:val>
                                            <p:strVal val="#ppt_h"/>
                                          </p:val>
                                        </p:tav>
                                      </p:tavLst>
                                    </p:anim>
                                  </p:childTnLst>
                                </p:cTn>
                              </p:par>
                              <p:par>
                                <p:cTn id="129" presetID="2" presetClass="entr" presetSubtype="4" fill="hold" nodeType="withEffect">
                                  <p:stCondLst>
                                    <p:cond delay="0"/>
                                  </p:stCondLst>
                                  <p:childTnLst>
                                    <p:set>
                                      <p:cBhvr>
                                        <p:cTn id="130" dur="1" fill="hold">
                                          <p:stCondLst>
                                            <p:cond delay="0"/>
                                          </p:stCondLst>
                                        </p:cTn>
                                        <p:tgtEl>
                                          <p:spTgt spid="20"/>
                                        </p:tgtEl>
                                        <p:attrNameLst>
                                          <p:attrName>style.visibility</p:attrName>
                                        </p:attrNameLst>
                                      </p:cBhvr>
                                      <p:to>
                                        <p:strVal val="visible"/>
                                      </p:to>
                                    </p:set>
                                    <p:anim calcmode="lin" valueType="num">
                                      <p:cBhvr additive="base">
                                        <p:cTn id="131" dur="3000" fill="hold"/>
                                        <p:tgtEl>
                                          <p:spTgt spid="20"/>
                                        </p:tgtEl>
                                        <p:attrNameLst>
                                          <p:attrName>ppt_x</p:attrName>
                                        </p:attrNameLst>
                                      </p:cBhvr>
                                      <p:tavLst>
                                        <p:tav tm="0">
                                          <p:val>
                                            <p:strVal val="#ppt_x"/>
                                          </p:val>
                                        </p:tav>
                                        <p:tav tm="100000">
                                          <p:val>
                                            <p:strVal val="#ppt_x"/>
                                          </p:val>
                                        </p:tav>
                                      </p:tavLst>
                                    </p:anim>
                                    <p:anim calcmode="lin" valueType="num">
                                      <p:cBhvr additive="base">
                                        <p:cTn id="132" dur="3000" fill="hold"/>
                                        <p:tgtEl>
                                          <p:spTgt spid="20"/>
                                        </p:tgtEl>
                                        <p:attrNameLst>
                                          <p:attrName>ppt_y</p:attrName>
                                        </p:attrNameLst>
                                      </p:cBhvr>
                                      <p:tavLst>
                                        <p:tav tm="0">
                                          <p:val>
                                            <p:strVal val="1+#ppt_h/2"/>
                                          </p:val>
                                        </p:tav>
                                        <p:tav tm="100000">
                                          <p:val>
                                            <p:strVal val="#ppt_y"/>
                                          </p:val>
                                        </p:tav>
                                      </p:tavLst>
                                    </p:anim>
                                  </p:childTnLst>
                                </p:cTn>
                              </p:par>
                            </p:childTnLst>
                          </p:cTn>
                        </p:par>
                        <p:par>
                          <p:cTn id="133" fill="hold">
                            <p:stCondLst>
                              <p:cond delay="3000"/>
                            </p:stCondLst>
                            <p:childTnLst>
                              <p:par>
                                <p:cTn id="134" presetID="2" presetClass="exit" presetSubtype="2" fill="hold" nodeType="afterEffect">
                                  <p:stCondLst>
                                    <p:cond delay="0"/>
                                  </p:stCondLst>
                                  <p:childTnLst>
                                    <p:anim calcmode="lin" valueType="num">
                                      <p:cBhvr additive="base">
                                        <p:cTn id="135" dur="3000"/>
                                        <p:tgtEl>
                                          <p:spTgt spid="5"/>
                                        </p:tgtEl>
                                        <p:attrNameLst>
                                          <p:attrName>ppt_x</p:attrName>
                                        </p:attrNameLst>
                                      </p:cBhvr>
                                      <p:tavLst>
                                        <p:tav tm="0">
                                          <p:val>
                                            <p:strVal val="ppt_x"/>
                                          </p:val>
                                        </p:tav>
                                        <p:tav tm="100000">
                                          <p:val>
                                            <p:strVal val="1+ppt_w/2"/>
                                          </p:val>
                                        </p:tav>
                                      </p:tavLst>
                                    </p:anim>
                                    <p:anim calcmode="lin" valueType="num">
                                      <p:cBhvr additive="base">
                                        <p:cTn id="136" dur="3000"/>
                                        <p:tgtEl>
                                          <p:spTgt spid="5"/>
                                        </p:tgtEl>
                                        <p:attrNameLst>
                                          <p:attrName>ppt_y</p:attrName>
                                        </p:attrNameLst>
                                      </p:cBhvr>
                                      <p:tavLst>
                                        <p:tav tm="0">
                                          <p:val>
                                            <p:strVal val="ppt_y"/>
                                          </p:val>
                                        </p:tav>
                                        <p:tav tm="100000">
                                          <p:val>
                                            <p:strVal val="ppt_y"/>
                                          </p:val>
                                        </p:tav>
                                      </p:tavLst>
                                    </p:anim>
                                    <p:set>
                                      <p:cBhvr>
                                        <p:cTn id="137" dur="1" fill="hold">
                                          <p:stCondLst>
                                            <p:cond delay="2999"/>
                                          </p:stCondLst>
                                        </p:cTn>
                                        <p:tgtEl>
                                          <p:spTgt spid="5"/>
                                        </p:tgtEl>
                                        <p:attrNameLst>
                                          <p:attrName>style.visibility</p:attrName>
                                        </p:attrNameLst>
                                      </p:cBhvr>
                                      <p:to>
                                        <p:strVal val="hidden"/>
                                      </p:to>
                                    </p:set>
                                  </p:childTnLst>
                                </p:cTn>
                              </p:par>
                              <p:par>
                                <p:cTn id="138" presetID="2" presetClass="exit" presetSubtype="2" fill="hold" nodeType="withEffect">
                                  <p:stCondLst>
                                    <p:cond delay="0"/>
                                  </p:stCondLst>
                                  <p:childTnLst>
                                    <p:anim calcmode="lin" valueType="num">
                                      <p:cBhvr additive="base">
                                        <p:cTn id="139" dur="3000"/>
                                        <p:tgtEl>
                                          <p:spTgt spid="6"/>
                                        </p:tgtEl>
                                        <p:attrNameLst>
                                          <p:attrName>ppt_x</p:attrName>
                                        </p:attrNameLst>
                                      </p:cBhvr>
                                      <p:tavLst>
                                        <p:tav tm="0">
                                          <p:val>
                                            <p:strVal val="ppt_x"/>
                                          </p:val>
                                        </p:tav>
                                        <p:tav tm="100000">
                                          <p:val>
                                            <p:strVal val="1+ppt_w/2"/>
                                          </p:val>
                                        </p:tav>
                                      </p:tavLst>
                                    </p:anim>
                                    <p:anim calcmode="lin" valueType="num">
                                      <p:cBhvr additive="base">
                                        <p:cTn id="140" dur="3000"/>
                                        <p:tgtEl>
                                          <p:spTgt spid="6"/>
                                        </p:tgtEl>
                                        <p:attrNameLst>
                                          <p:attrName>ppt_y</p:attrName>
                                        </p:attrNameLst>
                                      </p:cBhvr>
                                      <p:tavLst>
                                        <p:tav tm="0">
                                          <p:val>
                                            <p:strVal val="ppt_y"/>
                                          </p:val>
                                        </p:tav>
                                        <p:tav tm="100000">
                                          <p:val>
                                            <p:strVal val="ppt_y"/>
                                          </p:val>
                                        </p:tav>
                                      </p:tavLst>
                                    </p:anim>
                                    <p:set>
                                      <p:cBhvr>
                                        <p:cTn id="141" dur="1" fill="hold">
                                          <p:stCondLst>
                                            <p:cond delay="2999"/>
                                          </p:stCondLst>
                                        </p:cTn>
                                        <p:tgtEl>
                                          <p:spTgt spid="6"/>
                                        </p:tgtEl>
                                        <p:attrNameLst>
                                          <p:attrName>style.visibility</p:attrName>
                                        </p:attrNameLst>
                                      </p:cBhvr>
                                      <p:to>
                                        <p:strVal val="hidden"/>
                                      </p:to>
                                    </p:set>
                                  </p:childTnLst>
                                </p:cTn>
                              </p:par>
                              <p:par>
                                <p:cTn id="142" presetID="2" presetClass="exit" presetSubtype="2" fill="hold" nodeType="withEffect">
                                  <p:stCondLst>
                                    <p:cond delay="0"/>
                                  </p:stCondLst>
                                  <p:childTnLst>
                                    <p:anim calcmode="lin" valueType="num">
                                      <p:cBhvr additive="base">
                                        <p:cTn id="143" dur="3000"/>
                                        <p:tgtEl>
                                          <p:spTgt spid="7"/>
                                        </p:tgtEl>
                                        <p:attrNameLst>
                                          <p:attrName>ppt_x</p:attrName>
                                        </p:attrNameLst>
                                      </p:cBhvr>
                                      <p:tavLst>
                                        <p:tav tm="0">
                                          <p:val>
                                            <p:strVal val="ppt_x"/>
                                          </p:val>
                                        </p:tav>
                                        <p:tav tm="100000">
                                          <p:val>
                                            <p:strVal val="1+ppt_w/2"/>
                                          </p:val>
                                        </p:tav>
                                      </p:tavLst>
                                    </p:anim>
                                    <p:anim calcmode="lin" valueType="num">
                                      <p:cBhvr additive="base">
                                        <p:cTn id="144" dur="3000"/>
                                        <p:tgtEl>
                                          <p:spTgt spid="7"/>
                                        </p:tgtEl>
                                        <p:attrNameLst>
                                          <p:attrName>ppt_y</p:attrName>
                                        </p:attrNameLst>
                                      </p:cBhvr>
                                      <p:tavLst>
                                        <p:tav tm="0">
                                          <p:val>
                                            <p:strVal val="ppt_y"/>
                                          </p:val>
                                        </p:tav>
                                        <p:tav tm="100000">
                                          <p:val>
                                            <p:strVal val="ppt_y"/>
                                          </p:val>
                                        </p:tav>
                                      </p:tavLst>
                                    </p:anim>
                                    <p:set>
                                      <p:cBhvr>
                                        <p:cTn id="145" dur="1" fill="hold">
                                          <p:stCondLst>
                                            <p:cond delay="2999"/>
                                          </p:stCondLst>
                                        </p:cTn>
                                        <p:tgtEl>
                                          <p:spTgt spid="7"/>
                                        </p:tgtEl>
                                        <p:attrNameLst>
                                          <p:attrName>style.visibility</p:attrName>
                                        </p:attrNameLst>
                                      </p:cBhvr>
                                      <p:to>
                                        <p:strVal val="hidden"/>
                                      </p:to>
                                    </p:set>
                                  </p:childTnLst>
                                </p:cTn>
                              </p:par>
                              <p:par>
                                <p:cTn id="146" presetID="2" presetClass="exit" presetSubtype="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1+ppt_w/2"/>
                                          </p:val>
                                        </p:tav>
                                      </p:tavLst>
                                    </p:anim>
                                    <p:anim calcmode="lin" valueType="num">
                                      <p:cBhvr additive="base">
                                        <p:cTn id="148" dur="3000"/>
                                        <p:tgtEl>
                                          <p:spTgt spid="8"/>
                                        </p:tgtEl>
                                        <p:attrNameLst>
                                          <p:attrName>ppt_y</p:attrName>
                                        </p:attrNameLst>
                                      </p:cBhvr>
                                      <p:tavLst>
                                        <p:tav tm="0">
                                          <p:val>
                                            <p:strVal val="ppt_y"/>
                                          </p:val>
                                        </p:tav>
                                        <p:tav tm="100000">
                                          <p:val>
                                            <p:strVal val="ppt_y"/>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2" fill="hold" nodeType="withEffect">
                                  <p:stCondLst>
                                    <p:cond delay="0"/>
                                  </p:stCondLst>
                                  <p:childTnLst>
                                    <p:anim calcmode="lin" valueType="num">
                                      <p:cBhvr additive="base">
                                        <p:cTn id="151" dur="3000"/>
                                        <p:tgtEl>
                                          <p:spTgt spid="9"/>
                                        </p:tgtEl>
                                        <p:attrNameLst>
                                          <p:attrName>ppt_x</p:attrName>
                                        </p:attrNameLst>
                                      </p:cBhvr>
                                      <p:tavLst>
                                        <p:tav tm="0">
                                          <p:val>
                                            <p:strVal val="ppt_x"/>
                                          </p:val>
                                        </p:tav>
                                        <p:tav tm="100000">
                                          <p:val>
                                            <p:strVal val="1+ppt_w/2"/>
                                          </p:val>
                                        </p:tav>
                                      </p:tavLst>
                                    </p:anim>
                                    <p:anim calcmode="lin" valueType="num">
                                      <p:cBhvr additive="base">
                                        <p:cTn id="152" dur="3000"/>
                                        <p:tgtEl>
                                          <p:spTgt spid="9"/>
                                        </p:tgtEl>
                                        <p:attrNameLst>
                                          <p:attrName>ppt_y</p:attrName>
                                        </p:attrNameLst>
                                      </p:cBhvr>
                                      <p:tavLst>
                                        <p:tav tm="0">
                                          <p:val>
                                            <p:strVal val="ppt_y"/>
                                          </p:val>
                                        </p:tav>
                                        <p:tav tm="100000">
                                          <p:val>
                                            <p:strVal val="ppt_y"/>
                                          </p:val>
                                        </p:tav>
                                      </p:tavLst>
                                    </p:anim>
                                    <p:set>
                                      <p:cBhvr>
                                        <p:cTn id="153" dur="1" fill="hold">
                                          <p:stCondLst>
                                            <p:cond delay="2999"/>
                                          </p:stCondLst>
                                        </p:cTn>
                                        <p:tgtEl>
                                          <p:spTgt spid="9"/>
                                        </p:tgtEl>
                                        <p:attrNameLst>
                                          <p:attrName>style.visibility</p:attrName>
                                        </p:attrNameLst>
                                      </p:cBhvr>
                                      <p:to>
                                        <p:strVal val="hidden"/>
                                      </p:to>
                                    </p:set>
                                  </p:childTnLst>
                                </p:cTn>
                              </p:par>
                              <p:par>
                                <p:cTn id="154" presetID="23" presetClass="entr" presetSubtype="16" fill="hold" nodeType="withEffect">
                                  <p:stCondLst>
                                    <p:cond delay="0"/>
                                  </p:stCondLst>
                                  <p:childTnLst>
                                    <p:set>
                                      <p:cBhvr>
                                        <p:cTn id="155" dur="1" fill="hold">
                                          <p:stCondLst>
                                            <p:cond delay="0"/>
                                          </p:stCondLst>
                                        </p:cTn>
                                        <p:tgtEl>
                                          <p:spTgt spid="22"/>
                                        </p:tgtEl>
                                        <p:attrNameLst>
                                          <p:attrName>style.visibility</p:attrName>
                                        </p:attrNameLst>
                                      </p:cBhvr>
                                      <p:to>
                                        <p:strVal val="visible"/>
                                      </p:to>
                                    </p:set>
                                    <p:anim calcmode="lin" valueType="num">
                                      <p:cBhvr>
                                        <p:cTn id="156" dur="2000" fill="hold"/>
                                        <p:tgtEl>
                                          <p:spTgt spid="22"/>
                                        </p:tgtEl>
                                        <p:attrNameLst>
                                          <p:attrName>ppt_w</p:attrName>
                                        </p:attrNameLst>
                                      </p:cBhvr>
                                      <p:tavLst>
                                        <p:tav tm="0">
                                          <p:val>
                                            <p:fltVal val="0"/>
                                          </p:val>
                                        </p:tav>
                                        <p:tav tm="100000">
                                          <p:val>
                                            <p:strVal val="#ppt_w"/>
                                          </p:val>
                                        </p:tav>
                                      </p:tavLst>
                                    </p:anim>
                                    <p:anim calcmode="lin" valueType="num">
                                      <p:cBhvr>
                                        <p:cTn id="157" dur="2000" fill="hold"/>
                                        <p:tgtEl>
                                          <p:spTgt spid="22"/>
                                        </p:tgtEl>
                                        <p:attrNameLst>
                                          <p:attrName>ppt_h</p:attrName>
                                        </p:attrNameLst>
                                      </p:cBhvr>
                                      <p:tavLst>
                                        <p:tav tm="0">
                                          <p:val>
                                            <p:fltVal val="0"/>
                                          </p:val>
                                        </p:tav>
                                        <p:tav tm="100000">
                                          <p:val>
                                            <p:strVal val="#ppt_h"/>
                                          </p:val>
                                        </p:tav>
                                      </p:tavLst>
                                    </p:anim>
                                  </p:childTnLst>
                                </p:cTn>
                              </p:par>
                              <p:par>
                                <p:cTn id="158" presetID="2" presetClass="exit" presetSubtype="2" fill="hold" nodeType="withEffect">
                                  <p:stCondLst>
                                    <p:cond delay="0"/>
                                  </p:stCondLst>
                                  <p:childTnLst>
                                    <p:anim calcmode="lin" valueType="num">
                                      <p:cBhvr additive="base">
                                        <p:cTn id="159" dur="3000"/>
                                        <p:tgtEl>
                                          <p:spTgt spid="10"/>
                                        </p:tgtEl>
                                        <p:attrNameLst>
                                          <p:attrName>ppt_x</p:attrName>
                                        </p:attrNameLst>
                                      </p:cBhvr>
                                      <p:tavLst>
                                        <p:tav tm="0">
                                          <p:val>
                                            <p:strVal val="ppt_x"/>
                                          </p:val>
                                        </p:tav>
                                        <p:tav tm="100000">
                                          <p:val>
                                            <p:strVal val="1+ppt_w/2"/>
                                          </p:val>
                                        </p:tav>
                                      </p:tavLst>
                                    </p:anim>
                                    <p:anim calcmode="lin" valueType="num">
                                      <p:cBhvr additive="base">
                                        <p:cTn id="160" dur="3000"/>
                                        <p:tgtEl>
                                          <p:spTgt spid="10"/>
                                        </p:tgtEl>
                                        <p:attrNameLst>
                                          <p:attrName>ppt_y</p:attrName>
                                        </p:attrNameLst>
                                      </p:cBhvr>
                                      <p:tavLst>
                                        <p:tav tm="0">
                                          <p:val>
                                            <p:strVal val="ppt_y"/>
                                          </p:val>
                                        </p:tav>
                                        <p:tav tm="100000">
                                          <p:val>
                                            <p:strVal val="ppt_y"/>
                                          </p:val>
                                        </p:tav>
                                      </p:tavLst>
                                    </p:anim>
                                    <p:set>
                                      <p:cBhvr>
                                        <p:cTn id="161" dur="1" fill="hold">
                                          <p:stCondLst>
                                            <p:cond delay="2999"/>
                                          </p:stCondLst>
                                        </p:cTn>
                                        <p:tgtEl>
                                          <p:spTgt spid="10"/>
                                        </p:tgtEl>
                                        <p:attrNameLst>
                                          <p:attrName>style.visibility</p:attrName>
                                        </p:attrNameLst>
                                      </p:cBhvr>
                                      <p:to>
                                        <p:strVal val="hidden"/>
                                      </p:to>
                                    </p:set>
                                  </p:childTnLst>
                                </p:cTn>
                              </p:par>
                              <p:par>
                                <p:cTn id="162" presetID="2" presetClass="exit" presetSubtype="2" fill="hold" nodeType="withEffect">
                                  <p:stCondLst>
                                    <p:cond delay="0"/>
                                  </p:stCondLst>
                                  <p:childTnLst>
                                    <p:anim calcmode="lin" valueType="num">
                                      <p:cBhvr additive="base">
                                        <p:cTn id="163" dur="3000"/>
                                        <p:tgtEl>
                                          <p:spTgt spid="11"/>
                                        </p:tgtEl>
                                        <p:attrNameLst>
                                          <p:attrName>ppt_x</p:attrName>
                                        </p:attrNameLst>
                                      </p:cBhvr>
                                      <p:tavLst>
                                        <p:tav tm="0">
                                          <p:val>
                                            <p:strVal val="ppt_x"/>
                                          </p:val>
                                        </p:tav>
                                        <p:tav tm="100000">
                                          <p:val>
                                            <p:strVal val="1+ppt_w/2"/>
                                          </p:val>
                                        </p:tav>
                                      </p:tavLst>
                                    </p:anim>
                                    <p:anim calcmode="lin" valueType="num">
                                      <p:cBhvr additive="base">
                                        <p:cTn id="164" dur="3000"/>
                                        <p:tgtEl>
                                          <p:spTgt spid="11"/>
                                        </p:tgtEl>
                                        <p:attrNameLst>
                                          <p:attrName>ppt_y</p:attrName>
                                        </p:attrNameLst>
                                      </p:cBhvr>
                                      <p:tavLst>
                                        <p:tav tm="0">
                                          <p:val>
                                            <p:strVal val="ppt_y"/>
                                          </p:val>
                                        </p:tav>
                                        <p:tav tm="100000">
                                          <p:val>
                                            <p:strVal val="ppt_y"/>
                                          </p:val>
                                        </p:tav>
                                      </p:tavLst>
                                    </p:anim>
                                    <p:set>
                                      <p:cBhvr>
                                        <p:cTn id="165" dur="1" fill="hold">
                                          <p:stCondLst>
                                            <p:cond delay="2999"/>
                                          </p:stCondLst>
                                        </p:cTn>
                                        <p:tgtEl>
                                          <p:spTgt spid="11"/>
                                        </p:tgtEl>
                                        <p:attrNameLst>
                                          <p:attrName>style.visibility</p:attrName>
                                        </p:attrNameLst>
                                      </p:cBhvr>
                                      <p:to>
                                        <p:strVal val="hidden"/>
                                      </p:to>
                                    </p:set>
                                  </p:childTnLst>
                                </p:cTn>
                              </p:par>
                              <p:par>
                                <p:cTn id="166" presetID="2" presetClass="exit" presetSubtype="2" fill="hold" nodeType="withEffect">
                                  <p:stCondLst>
                                    <p:cond delay="0"/>
                                  </p:stCondLst>
                                  <p:childTnLst>
                                    <p:anim calcmode="lin" valueType="num">
                                      <p:cBhvr additive="base">
                                        <p:cTn id="167" dur="3000"/>
                                        <p:tgtEl>
                                          <p:spTgt spid="12"/>
                                        </p:tgtEl>
                                        <p:attrNameLst>
                                          <p:attrName>ppt_x</p:attrName>
                                        </p:attrNameLst>
                                      </p:cBhvr>
                                      <p:tavLst>
                                        <p:tav tm="0">
                                          <p:val>
                                            <p:strVal val="ppt_x"/>
                                          </p:val>
                                        </p:tav>
                                        <p:tav tm="100000">
                                          <p:val>
                                            <p:strVal val="1+ppt_w/2"/>
                                          </p:val>
                                        </p:tav>
                                      </p:tavLst>
                                    </p:anim>
                                    <p:anim calcmode="lin" valueType="num">
                                      <p:cBhvr additive="base">
                                        <p:cTn id="168" dur="3000"/>
                                        <p:tgtEl>
                                          <p:spTgt spid="12"/>
                                        </p:tgtEl>
                                        <p:attrNameLst>
                                          <p:attrName>ppt_y</p:attrName>
                                        </p:attrNameLst>
                                      </p:cBhvr>
                                      <p:tavLst>
                                        <p:tav tm="0">
                                          <p:val>
                                            <p:strVal val="ppt_y"/>
                                          </p:val>
                                        </p:tav>
                                        <p:tav tm="100000">
                                          <p:val>
                                            <p:strVal val="ppt_y"/>
                                          </p:val>
                                        </p:tav>
                                      </p:tavLst>
                                    </p:anim>
                                    <p:set>
                                      <p:cBhvr>
                                        <p:cTn id="169" dur="1" fill="hold">
                                          <p:stCondLst>
                                            <p:cond delay="2999"/>
                                          </p:stCondLst>
                                        </p:cTn>
                                        <p:tgtEl>
                                          <p:spTgt spid="12"/>
                                        </p:tgtEl>
                                        <p:attrNameLst>
                                          <p:attrName>style.visibility</p:attrName>
                                        </p:attrNameLst>
                                      </p:cBhvr>
                                      <p:to>
                                        <p:strVal val="hidden"/>
                                      </p:to>
                                    </p:set>
                                  </p:childTnLst>
                                </p:cTn>
                              </p:par>
                              <p:par>
                                <p:cTn id="170" presetID="2" presetClass="exit" presetSubtype="8" fill="hold" nodeType="withEffect">
                                  <p:stCondLst>
                                    <p:cond delay="0"/>
                                  </p:stCondLst>
                                  <p:childTnLst>
                                    <p:anim calcmode="lin" valueType="num">
                                      <p:cBhvr additive="base">
                                        <p:cTn id="171" dur="3000"/>
                                        <p:tgtEl>
                                          <p:spTgt spid="13"/>
                                        </p:tgtEl>
                                        <p:attrNameLst>
                                          <p:attrName>ppt_x</p:attrName>
                                        </p:attrNameLst>
                                      </p:cBhvr>
                                      <p:tavLst>
                                        <p:tav tm="0">
                                          <p:val>
                                            <p:strVal val="ppt_x"/>
                                          </p:val>
                                        </p:tav>
                                        <p:tav tm="100000">
                                          <p:val>
                                            <p:strVal val="0-ppt_w/2"/>
                                          </p:val>
                                        </p:tav>
                                      </p:tavLst>
                                    </p:anim>
                                    <p:anim calcmode="lin" valueType="num">
                                      <p:cBhvr additive="base">
                                        <p:cTn id="172" dur="3000"/>
                                        <p:tgtEl>
                                          <p:spTgt spid="13"/>
                                        </p:tgtEl>
                                        <p:attrNameLst>
                                          <p:attrName>ppt_y</p:attrName>
                                        </p:attrNameLst>
                                      </p:cBhvr>
                                      <p:tavLst>
                                        <p:tav tm="0">
                                          <p:val>
                                            <p:strVal val="ppt_y"/>
                                          </p:val>
                                        </p:tav>
                                        <p:tav tm="100000">
                                          <p:val>
                                            <p:strVal val="ppt_y"/>
                                          </p:val>
                                        </p:tav>
                                      </p:tavLst>
                                    </p:anim>
                                    <p:set>
                                      <p:cBhvr>
                                        <p:cTn id="173" dur="1" fill="hold">
                                          <p:stCondLst>
                                            <p:cond delay="2999"/>
                                          </p:stCondLst>
                                        </p:cTn>
                                        <p:tgtEl>
                                          <p:spTgt spid="13"/>
                                        </p:tgtEl>
                                        <p:attrNameLst>
                                          <p:attrName>style.visibility</p:attrName>
                                        </p:attrNameLst>
                                      </p:cBhvr>
                                      <p:to>
                                        <p:strVal val="hidden"/>
                                      </p:to>
                                    </p:set>
                                  </p:childTnLst>
                                </p:cTn>
                              </p:par>
                              <p:par>
                                <p:cTn id="174" presetID="2" presetClass="exit" presetSubtype="8" fill="hold" nodeType="withEffect">
                                  <p:stCondLst>
                                    <p:cond delay="0"/>
                                  </p:stCondLst>
                                  <p:childTnLst>
                                    <p:anim calcmode="lin" valueType="num">
                                      <p:cBhvr additive="base">
                                        <p:cTn id="175" dur="3000"/>
                                        <p:tgtEl>
                                          <p:spTgt spid="14"/>
                                        </p:tgtEl>
                                        <p:attrNameLst>
                                          <p:attrName>ppt_x</p:attrName>
                                        </p:attrNameLst>
                                      </p:cBhvr>
                                      <p:tavLst>
                                        <p:tav tm="0">
                                          <p:val>
                                            <p:strVal val="ppt_x"/>
                                          </p:val>
                                        </p:tav>
                                        <p:tav tm="100000">
                                          <p:val>
                                            <p:strVal val="0-ppt_w/2"/>
                                          </p:val>
                                        </p:tav>
                                      </p:tavLst>
                                    </p:anim>
                                    <p:anim calcmode="lin" valueType="num">
                                      <p:cBhvr additive="base">
                                        <p:cTn id="176" dur="3000"/>
                                        <p:tgtEl>
                                          <p:spTgt spid="14"/>
                                        </p:tgtEl>
                                        <p:attrNameLst>
                                          <p:attrName>ppt_y</p:attrName>
                                        </p:attrNameLst>
                                      </p:cBhvr>
                                      <p:tavLst>
                                        <p:tav tm="0">
                                          <p:val>
                                            <p:strVal val="ppt_y"/>
                                          </p:val>
                                        </p:tav>
                                        <p:tav tm="100000">
                                          <p:val>
                                            <p:strVal val="ppt_y"/>
                                          </p:val>
                                        </p:tav>
                                      </p:tavLst>
                                    </p:anim>
                                    <p:set>
                                      <p:cBhvr>
                                        <p:cTn id="177" dur="1" fill="hold">
                                          <p:stCondLst>
                                            <p:cond delay="2999"/>
                                          </p:stCondLst>
                                        </p:cTn>
                                        <p:tgtEl>
                                          <p:spTgt spid="14"/>
                                        </p:tgtEl>
                                        <p:attrNameLst>
                                          <p:attrName>style.visibility</p:attrName>
                                        </p:attrNameLst>
                                      </p:cBhvr>
                                      <p:to>
                                        <p:strVal val="hidden"/>
                                      </p:to>
                                    </p:set>
                                  </p:childTnLst>
                                </p:cTn>
                              </p:par>
                              <p:par>
                                <p:cTn id="178" presetID="2" presetClass="exit" presetSubtype="8" fill="hold" nodeType="withEffect">
                                  <p:stCondLst>
                                    <p:cond delay="0"/>
                                  </p:stCondLst>
                                  <p:childTnLst>
                                    <p:anim calcmode="lin" valueType="num">
                                      <p:cBhvr additive="base">
                                        <p:cTn id="179" dur="3000"/>
                                        <p:tgtEl>
                                          <p:spTgt spid="15"/>
                                        </p:tgtEl>
                                        <p:attrNameLst>
                                          <p:attrName>ppt_x</p:attrName>
                                        </p:attrNameLst>
                                      </p:cBhvr>
                                      <p:tavLst>
                                        <p:tav tm="0">
                                          <p:val>
                                            <p:strVal val="ppt_x"/>
                                          </p:val>
                                        </p:tav>
                                        <p:tav tm="100000">
                                          <p:val>
                                            <p:strVal val="0-ppt_w/2"/>
                                          </p:val>
                                        </p:tav>
                                      </p:tavLst>
                                    </p:anim>
                                    <p:anim calcmode="lin" valueType="num">
                                      <p:cBhvr additive="base">
                                        <p:cTn id="180" dur="3000"/>
                                        <p:tgtEl>
                                          <p:spTgt spid="15"/>
                                        </p:tgtEl>
                                        <p:attrNameLst>
                                          <p:attrName>ppt_y</p:attrName>
                                        </p:attrNameLst>
                                      </p:cBhvr>
                                      <p:tavLst>
                                        <p:tav tm="0">
                                          <p:val>
                                            <p:strVal val="ppt_y"/>
                                          </p:val>
                                        </p:tav>
                                        <p:tav tm="100000">
                                          <p:val>
                                            <p:strVal val="ppt_y"/>
                                          </p:val>
                                        </p:tav>
                                      </p:tavLst>
                                    </p:anim>
                                    <p:set>
                                      <p:cBhvr>
                                        <p:cTn id="181" dur="1" fill="hold">
                                          <p:stCondLst>
                                            <p:cond delay="2999"/>
                                          </p:stCondLst>
                                        </p:cTn>
                                        <p:tgtEl>
                                          <p:spTgt spid="15"/>
                                        </p:tgtEl>
                                        <p:attrNameLst>
                                          <p:attrName>style.visibility</p:attrName>
                                        </p:attrNameLst>
                                      </p:cBhvr>
                                      <p:to>
                                        <p:strVal val="hidden"/>
                                      </p:to>
                                    </p:set>
                                  </p:childTnLst>
                                </p:cTn>
                              </p:par>
                              <p:par>
                                <p:cTn id="182" presetID="2" presetClass="exit" presetSubtype="8" fill="hold" nodeType="withEffect">
                                  <p:stCondLst>
                                    <p:cond delay="0"/>
                                  </p:stCondLst>
                                  <p:childTnLst>
                                    <p:anim calcmode="lin" valueType="num">
                                      <p:cBhvr additive="base">
                                        <p:cTn id="183" dur="3000"/>
                                        <p:tgtEl>
                                          <p:spTgt spid="16"/>
                                        </p:tgtEl>
                                        <p:attrNameLst>
                                          <p:attrName>ppt_x</p:attrName>
                                        </p:attrNameLst>
                                      </p:cBhvr>
                                      <p:tavLst>
                                        <p:tav tm="0">
                                          <p:val>
                                            <p:strVal val="ppt_x"/>
                                          </p:val>
                                        </p:tav>
                                        <p:tav tm="100000">
                                          <p:val>
                                            <p:strVal val="0-ppt_w/2"/>
                                          </p:val>
                                        </p:tav>
                                      </p:tavLst>
                                    </p:anim>
                                    <p:anim calcmode="lin" valueType="num">
                                      <p:cBhvr additive="base">
                                        <p:cTn id="184" dur="3000"/>
                                        <p:tgtEl>
                                          <p:spTgt spid="16"/>
                                        </p:tgtEl>
                                        <p:attrNameLst>
                                          <p:attrName>ppt_y</p:attrName>
                                        </p:attrNameLst>
                                      </p:cBhvr>
                                      <p:tavLst>
                                        <p:tav tm="0">
                                          <p:val>
                                            <p:strVal val="ppt_y"/>
                                          </p:val>
                                        </p:tav>
                                        <p:tav tm="100000">
                                          <p:val>
                                            <p:strVal val="ppt_y"/>
                                          </p:val>
                                        </p:tav>
                                      </p:tavLst>
                                    </p:anim>
                                    <p:set>
                                      <p:cBhvr>
                                        <p:cTn id="185" dur="1" fill="hold">
                                          <p:stCondLst>
                                            <p:cond delay="2999"/>
                                          </p:stCondLst>
                                        </p:cTn>
                                        <p:tgtEl>
                                          <p:spTgt spid="16"/>
                                        </p:tgtEl>
                                        <p:attrNameLst>
                                          <p:attrName>style.visibility</p:attrName>
                                        </p:attrNameLst>
                                      </p:cBhvr>
                                      <p:to>
                                        <p:strVal val="hidden"/>
                                      </p:to>
                                    </p:set>
                                  </p:childTnLst>
                                </p:cTn>
                              </p:par>
                              <p:par>
                                <p:cTn id="186" presetID="2" presetClass="exit" presetSubtype="8" fill="hold" nodeType="withEffect">
                                  <p:stCondLst>
                                    <p:cond delay="0"/>
                                  </p:stCondLst>
                                  <p:childTnLst>
                                    <p:anim calcmode="lin" valueType="num">
                                      <p:cBhvr additive="base">
                                        <p:cTn id="187" dur="3000"/>
                                        <p:tgtEl>
                                          <p:spTgt spid="17"/>
                                        </p:tgtEl>
                                        <p:attrNameLst>
                                          <p:attrName>ppt_x</p:attrName>
                                        </p:attrNameLst>
                                      </p:cBhvr>
                                      <p:tavLst>
                                        <p:tav tm="0">
                                          <p:val>
                                            <p:strVal val="ppt_x"/>
                                          </p:val>
                                        </p:tav>
                                        <p:tav tm="100000">
                                          <p:val>
                                            <p:strVal val="0-ppt_w/2"/>
                                          </p:val>
                                        </p:tav>
                                      </p:tavLst>
                                    </p:anim>
                                    <p:anim calcmode="lin" valueType="num">
                                      <p:cBhvr additive="base">
                                        <p:cTn id="188" dur="3000"/>
                                        <p:tgtEl>
                                          <p:spTgt spid="17"/>
                                        </p:tgtEl>
                                        <p:attrNameLst>
                                          <p:attrName>ppt_y</p:attrName>
                                        </p:attrNameLst>
                                      </p:cBhvr>
                                      <p:tavLst>
                                        <p:tav tm="0">
                                          <p:val>
                                            <p:strVal val="ppt_y"/>
                                          </p:val>
                                        </p:tav>
                                        <p:tav tm="100000">
                                          <p:val>
                                            <p:strVal val="ppt_y"/>
                                          </p:val>
                                        </p:tav>
                                      </p:tavLst>
                                    </p:anim>
                                    <p:set>
                                      <p:cBhvr>
                                        <p:cTn id="189" dur="1" fill="hold">
                                          <p:stCondLst>
                                            <p:cond delay="2999"/>
                                          </p:stCondLst>
                                        </p:cTn>
                                        <p:tgtEl>
                                          <p:spTgt spid="17"/>
                                        </p:tgtEl>
                                        <p:attrNameLst>
                                          <p:attrName>style.visibility</p:attrName>
                                        </p:attrNameLst>
                                      </p:cBhvr>
                                      <p:to>
                                        <p:strVal val="hidden"/>
                                      </p:to>
                                    </p:set>
                                  </p:childTnLst>
                                </p:cTn>
                              </p:par>
                              <p:par>
                                <p:cTn id="190" presetID="2" presetClass="exit" presetSubtype="8" fill="hold" nodeType="withEffect">
                                  <p:stCondLst>
                                    <p:cond delay="0"/>
                                  </p:stCondLst>
                                  <p:childTnLst>
                                    <p:anim calcmode="lin" valueType="num">
                                      <p:cBhvr additive="base">
                                        <p:cTn id="191" dur="3000"/>
                                        <p:tgtEl>
                                          <p:spTgt spid="18"/>
                                        </p:tgtEl>
                                        <p:attrNameLst>
                                          <p:attrName>ppt_x</p:attrName>
                                        </p:attrNameLst>
                                      </p:cBhvr>
                                      <p:tavLst>
                                        <p:tav tm="0">
                                          <p:val>
                                            <p:strVal val="ppt_x"/>
                                          </p:val>
                                        </p:tav>
                                        <p:tav tm="100000">
                                          <p:val>
                                            <p:strVal val="0-ppt_w/2"/>
                                          </p:val>
                                        </p:tav>
                                      </p:tavLst>
                                    </p:anim>
                                    <p:anim calcmode="lin" valueType="num">
                                      <p:cBhvr additive="base">
                                        <p:cTn id="192" dur="3000"/>
                                        <p:tgtEl>
                                          <p:spTgt spid="18"/>
                                        </p:tgtEl>
                                        <p:attrNameLst>
                                          <p:attrName>ppt_y</p:attrName>
                                        </p:attrNameLst>
                                      </p:cBhvr>
                                      <p:tavLst>
                                        <p:tav tm="0">
                                          <p:val>
                                            <p:strVal val="ppt_y"/>
                                          </p:val>
                                        </p:tav>
                                        <p:tav tm="100000">
                                          <p:val>
                                            <p:strVal val="ppt_y"/>
                                          </p:val>
                                        </p:tav>
                                      </p:tavLst>
                                    </p:anim>
                                    <p:set>
                                      <p:cBhvr>
                                        <p:cTn id="193" dur="1" fill="hold">
                                          <p:stCondLst>
                                            <p:cond delay="2999"/>
                                          </p:stCondLst>
                                        </p:cTn>
                                        <p:tgtEl>
                                          <p:spTgt spid="18"/>
                                        </p:tgtEl>
                                        <p:attrNameLst>
                                          <p:attrName>style.visibility</p:attrName>
                                        </p:attrNameLst>
                                      </p:cBhvr>
                                      <p:to>
                                        <p:strVal val="hidden"/>
                                      </p:to>
                                    </p:set>
                                  </p:childTnLst>
                                </p:cTn>
                              </p:par>
                              <p:par>
                                <p:cTn id="194" presetID="2" presetClass="exit" presetSubtype="8" fill="hold" nodeType="withEffect">
                                  <p:stCondLst>
                                    <p:cond delay="0"/>
                                  </p:stCondLst>
                                  <p:childTnLst>
                                    <p:anim calcmode="lin" valueType="num">
                                      <p:cBhvr additive="base">
                                        <p:cTn id="195" dur="3000"/>
                                        <p:tgtEl>
                                          <p:spTgt spid="19"/>
                                        </p:tgtEl>
                                        <p:attrNameLst>
                                          <p:attrName>ppt_x</p:attrName>
                                        </p:attrNameLst>
                                      </p:cBhvr>
                                      <p:tavLst>
                                        <p:tav tm="0">
                                          <p:val>
                                            <p:strVal val="ppt_x"/>
                                          </p:val>
                                        </p:tav>
                                        <p:tav tm="100000">
                                          <p:val>
                                            <p:strVal val="0-ppt_w/2"/>
                                          </p:val>
                                        </p:tav>
                                      </p:tavLst>
                                    </p:anim>
                                    <p:anim calcmode="lin" valueType="num">
                                      <p:cBhvr additive="base">
                                        <p:cTn id="196" dur="3000"/>
                                        <p:tgtEl>
                                          <p:spTgt spid="19"/>
                                        </p:tgtEl>
                                        <p:attrNameLst>
                                          <p:attrName>ppt_y</p:attrName>
                                        </p:attrNameLst>
                                      </p:cBhvr>
                                      <p:tavLst>
                                        <p:tav tm="0">
                                          <p:val>
                                            <p:strVal val="ppt_y"/>
                                          </p:val>
                                        </p:tav>
                                        <p:tav tm="100000">
                                          <p:val>
                                            <p:strVal val="ppt_y"/>
                                          </p:val>
                                        </p:tav>
                                      </p:tavLst>
                                    </p:anim>
                                    <p:set>
                                      <p:cBhvr>
                                        <p:cTn id="197" dur="1" fill="hold">
                                          <p:stCondLst>
                                            <p:cond delay="2999"/>
                                          </p:stCondLst>
                                        </p:cTn>
                                        <p:tgtEl>
                                          <p:spTgt spid="19"/>
                                        </p:tgtEl>
                                        <p:attrNameLst>
                                          <p:attrName>style.visibility</p:attrName>
                                        </p:attrNameLst>
                                      </p:cBhvr>
                                      <p:to>
                                        <p:strVal val="hidden"/>
                                      </p:to>
                                    </p:set>
                                  </p:childTnLst>
                                </p:cTn>
                              </p:par>
                              <p:par>
                                <p:cTn id="198" presetID="2" presetClass="exit" presetSubtype="8" fill="hold" nodeType="withEffect">
                                  <p:stCondLst>
                                    <p:cond delay="0"/>
                                  </p:stCondLst>
                                  <p:childTnLst>
                                    <p:anim calcmode="lin" valueType="num">
                                      <p:cBhvr additive="base">
                                        <p:cTn id="199" dur="3000"/>
                                        <p:tgtEl>
                                          <p:spTgt spid="20"/>
                                        </p:tgtEl>
                                        <p:attrNameLst>
                                          <p:attrName>ppt_x</p:attrName>
                                        </p:attrNameLst>
                                      </p:cBhvr>
                                      <p:tavLst>
                                        <p:tav tm="0">
                                          <p:val>
                                            <p:strVal val="ppt_x"/>
                                          </p:val>
                                        </p:tav>
                                        <p:tav tm="100000">
                                          <p:val>
                                            <p:strVal val="0-ppt_w/2"/>
                                          </p:val>
                                        </p:tav>
                                      </p:tavLst>
                                    </p:anim>
                                    <p:anim calcmode="lin" valueType="num">
                                      <p:cBhvr additive="base">
                                        <p:cTn id="200" dur="3000"/>
                                        <p:tgtEl>
                                          <p:spTgt spid="20"/>
                                        </p:tgtEl>
                                        <p:attrNameLst>
                                          <p:attrName>ppt_y</p:attrName>
                                        </p:attrNameLst>
                                      </p:cBhvr>
                                      <p:tavLst>
                                        <p:tav tm="0">
                                          <p:val>
                                            <p:strVal val="ppt_y"/>
                                          </p:val>
                                        </p:tav>
                                        <p:tav tm="100000">
                                          <p:val>
                                            <p:strVal val="ppt_y"/>
                                          </p:val>
                                        </p:tav>
                                      </p:tavLst>
                                    </p:anim>
                                    <p:set>
                                      <p:cBhvr>
                                        <p:cTn id="201" dur="1" fill="hold">
                                          <p:stCondLst>
                                            <p:cond delay="2999"/>
                                          </p:stCondLst>
                                        </p:cTn>
                                        <p:tgtEl>
                                          <p:spTgt spid="20"/>
                                        </p:tgtEl>
                                        <p:attrNameLst>
                                          <p:attrName>style.visibility</p:attrName>
                                        </p:attrNameLst>
                                      </p:cBhvr>
                                      <p:to>
                                        <p:strVal val="hidden"/>
                                      </p:to>
                                    </p:set>
                                  </p:childTnLst>
                                </p:cTn>
                              </p:par>
                              <p:par>
                                <p:cTn id="202" presetID="19" presetClass="exit" presetSubtype="10" fill="hold" nodeType="withEffect">
                                  <p:stCondLst>
                                    <p:cond delay="0"/>
                                  </p:stCondLst>
                                  <p:childTnLst>
                                    <p:anim calcmode="lin" valueType="num">
                                      <p:cBhvr>
                                        <p:cTn id="203" dur="3000"/>
                                        <p:tgtEl>
                                          <p:spTgt spid="5"/>
                                        </p:tgtEl>
                                        <p:attrNameLst>
                                          <p:attrName>ppt_h</p:attrName>
                                        </p:attrNameLst>
                                      </p:cBhvr>
                                      <p:tavLst>
                                        <p:tav tm="0">
                                          <p:val>
                                            <p:strVal val="ppt_h"/>
                                          </p:val>
                                        </p:tav>
                                        <p:tav tm="100000">
                                          <p:val>
                                            <p:strVal val="ppt_h"/>
                                          </p:val>
                                        </p:tav>
                                      </p:tavLst>
                                    </p:anim>
                                    <p:anim calcmode="lin" valueType="num">
                                      <p:cBhvr>
                                        <p:cTn id="204"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5" dur="1" fill="hold">
                                          <p:stCondLst>
                                            <p:cond delay="2999"/>
                                          </p:stCondLst>
                                        </p:cTn>
                                        <p:tgtEl>
                                          <p:spTgt spid="5"/>
                                        </p:tgtEl>
                                        <p:attrNameLst>
                                          <p:attrName>style.visibility</p:attrName>
                                        </p:attrNameLst>
                                      </p:cBhvr>
                                      <p:to>
                                        <p:strVal val="hidden"/>
                                      </p:to>
                                    </p:set>
                                  </p:childTnLst>
                                </p:cTn>
                              </p:par>
                              <p:par>
                                <p:cTn id="206" presetID="19" presetClass="exit" presetSubtype="10" fill="hold" nodeType="withEffect">
                                  <p:stCondLst>
                                    <p:cond delay="0"/>
                                  </p:stCondLst>
                                  <p:childTnLst>
                                    <p:anim calcmode="lin" valueType="num">
                                      <p:cBhvr>
                                        <p:cTn id="207" dur="3000"/>
                                        <p:tgtEl>
                                          <p:spTgt spid="6"/>
                                        </p:tgtEl>
                                        <p:attrNameLst>
                                          <p:attrName>ppt_h</p:attrName>
                                        </p:attrNameLst>
                                      </p:cBhvr>
                                      <p:tavLst>
                                        <p:tav tm="0">
                                          <p:val>
                                            <p:strVal val="ppt_h"/>
                                          </p:val>
                                        </p:tav>
                                        <p:tav tm="100000">
                                          <p:val>
                                            <p:strVal val="ppt_h"/>
                                          </p:val>
                                        </p:tav>
                                      </p:tavLst>
                                    </p:anim>
                                    <p:anim calcmode="lin" valueType="num">
                                      <p:cBhvr>
                                        <p:cTn id="208"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9" dur="1" fill="hold">
                                          <p:stCondLst>
                                            <p:cond delay="2999"/>
                                          </p:stCondLst>
                                        </p:cTn>
                                        <p:tgtEl>
                                          <p:spTgt spid="6"/>
                                        </p:tgtEl>
                                        <p:attrNameLst>
                                          <p:attrName>style.visibility</p:attrName>
                                        </p:attrNameLst>
                                      </p:cBhvr>
                                      <p:to>
                                        <p:strVal val="hidden"/>
                                      </p:to>
                                    </p:set>
                                  </p:childTnLst>
                                </p:cTn>
                              </p:par>
                              <p:par>
                                <p:cTn id="210" presetID="19" presetClass="exit" presetSubtype="10" fill="hold" nodeType="withEffect">
                                  <p:stCondLst>
                                    <p:cond delay="0"/>
                                  </p:stCondLst>
                                  <p:childTnLst>
                                    <p:anim calcmode="lin" valueType="num">
                                      <p:cBhvr>
                                        <p:cTn id="211" dur="3000"/>
                                        <p:tgtEl>
                                          <p:spTgt spid="7"/>
                                        </p:tgtEl>
                                        <p:attrNameLst>
                                          <p:attrName>ppt_h</p:attrName>
                                        </p:attrNameLst>
                                      </p:cBhvr>
                                      <p:tavLst>
                                        <p:tav tm="0">
                                          <p:val>
                                            <p:strVal val="ppt_h"/>
                                          </p:val>
                                        </p:tav>
                                        <p:tav tm="100000">
                                          <p:val>
                                            <p:strVal val="ppt_h"/>
                                          </p:val>
                                        </p:tav>
                                      </p:tavLst>
                                    </p:anim>
                                    <p:anim calcmode="lin" valueType="num">
                                      <p:cBhvr>
                                        <p:cTn id="212"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3" dur="1" fill="hold">
                                          <p:stCondLst>
                                            <p:cond delay="2999"/>
                                          </p:stCondLst>
                                        </p:cTn>
                                        <p:tgtEl>
                                          <p:spTgt spid="7"/>
                                        </p:tgtEl>
                                        <p:attrNameLst>
                                          <p:attrName>style.visibility</p:attrName>
                                        </p:attrNameLst>
                                      </p:cBhvr>
                                      <p:to>
                                        <p:strVal val="hidden"/>
                                      </p:to>
                                    </p:set>
                                  </p:childTnLst>
                                </p:cTn>
                              </p:par>
                              <p:par>
                                <p:cTn id="214" presetID="19" presetClass="exit" presetSubtype="10" fill="hold" nodeType="withEffect">
                                  <p:stCondLst>
                                    <p:cond delay="0"/>
                                  </p:stCondLst>
                                  <p:childTnLst>
                                    <p:anim calcmode="lin" valueType="num">
                                      <p:cBhvr>
                                        <p:cTn id="215" dur="3000"/>
                                        <p:tgtEl>
                                          <p:spTgt spid="8"/>
                                        </p:tgtEl>
                                        <p:attrNameLst>
                                          <p:attrName>ppt_h</p:attrName>
                                        </p:attrNameLst>
                                      </p:cBhvr>
                                      <p:tavLst>
                                        <p:tav tm="0">
                                          <p:val>
                                            <p:strVal val="ppt_h"/>
                                          </p:val>
                                        </p:tav>
                                        <p:tav tm="100000">
                                          <p:val>
                                            <p:strVal val="ppt_h"/>
                                          </p:val>
                                        </p:tav>
                                      </p:tavLst>
                                    </p:anim>
                                    <p:anim calcmode="lin" valueType="num">
                                      <p:cBhvr>
                                        <p:cTn id="216"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7" dur="1" fill="hold">
                                          <p:stCondLst>
                                            <p:cond delay="2999"/>
                                          </p:stCondLst>
                                        </p:cTn>
                                        <p:tgtEl>
                                          <p:spTgt spid="8"/>
                                        </p:tgtEl>
                                        <p:attrNameLst>
                                          <p:attrName>style.visibility</p:attrName>
                                        </p:attrNameLst>
                                      </p:cBhvr>
                                      <p:to>
                                        <p:strVal val="hidden"/>
                                      </p:to>
                                    </p:set>
                                  </p:childTnLst>
                                </p:cTn>
                              </p:par>
                              <p:par>
                                <p:cTn id="218" presetID="19" presetClass="exit" presetSubtype="10" fill="hold" nodeType="withEffect">
                                  <p:stCondLst>
                                    <p:cond delay="0"/>
                                  </p:stCondLst>
                                  <p:childTnLst>
                                    <p:anim calcmode="lin" valueType="num">
                                      <p:cBhvr>
                                        <p:cTn id="219" dur="3000"/>
                                        <p:tgtEl>
                                          <p:spTgt spid="9"/>
                                        </p:tgtEl>
                                        <p:attrNameLst>
                                          <p:attrName>ppt_h</p:attrName>
                                        </p:attrNameLst>
                                      </p:cBhvr>
                                      <p:tavLst>
                                        <p:tav tm="0">
                                          <p:val>
                                            <p:strVal val="ppt_h"/>
                                          </p:val>
                                        </p:tav>
                                        <p:tav tm="100000">
                                          <p:val>
                                            <p:strVal val="ppt_h"/>
                                          </p:val>
                                        </p:tav>
                                      </p:tavLst>
                                    </p:anim>
                                    <p:anim calcmode="lin" valueType="num">
                                      <p:cBhvr>
                                        <p:cTn id="220"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1" dur="1" fill="hold">
                                          <p:stCondLst>
                                            <p:cond delay="2999"/>
                                          </p:stCondLst>
                                        </p:cTn>
                                        <p:tgtEl>
                                          <p:spTgt spid="9"/>
                                        </p:tgtEl>
                                        <p:attrNameLst>
                                          <p:attrName>style.visibility</p:attrName>
                                        </p:attrNameLst>
                                      </p:cBhvr>
                                      <p:to>
                                        <p:strVal val="hidden"/>
                                      </p:to>
                                    </p:set>
                                  </p:childTnLst>
                                </p:cTn>
                              </p:par>
                              <p:par>
                                <p:cTn id="222" presetID="19" presetClass="exit" presetSubtype="10" fill="hold" nodeType="withEffect">
                                  <p:stCondLst>
                                    <p:cond delay="0"/>
                                  </p:stCondLst>
                                  <p:childTnLst>
                                    <p:anim calcmode="lin" valueType="num">
                                      <p:cBhvr>
                                        <p:cTn id="223" dur="3000"/>
                                        <p:tgtEl>
                                          <p:spTgt spid="10"/>
                                        </p:tgtEl>
                                        <p:attrNameLst>
                                          <p:attrName>ppt_h</p:attrName>
                                        </p:attrNameLst>
                                      </p:cBhvr>
                                      <p:tavLst>
                                        <p:tav tm="0">
                                          <p:val>
                                            <p:strVal val="ppt_h"/>
                                          </p:val>
                                        </p:tav>
                                        <p:tav tm="100000">
                                          <p:val>
                                            <p:strVal val="ppt_h"/>
                                          </p:val>
                                        </p:tav>
                                      </p:tavLst>
                                    </p:anim>
                                    <p:anim calcmode="lin" valueType="num">
                                      <p:cBhvr>
                                        <p:cTn id="224"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5" dur="1" fill="hold">
                                          <p:stCondLst>
                                            <p:cond delay="2999"/>
                                          </p:stCondLst>
                                        </p:cTn>
                                        <p:tgtEl>
                                          <p:spTgt spid="10"/>
                                        </p:tgtEl>
                                        <p:attrNameLst>
                                          <p:attrName>style.visibility</p:attrName>
                                        </p:attrNameLst>
                                      </p:cBhvr>
                                      <p:to>
                                        <p:strVal val="hidden"/>
                                      </p:to>
                                    </p:set>
                                  </p:childTnLst>
                                </p:cTn>
                              </p:par>
                              <p:par>
                                <p:cTn id="226" presetID="19" presetClass="exit" presetSubtype="10" fill="hold" nodeType="withEffect">
                                  <p:stCondLst>
                                    <p:cond delay="0"/>
                                  </p:stCondLst>
                                  <p:childTnLst>
                                    <p:anim calcmode="lin" valueType="num">
                                      <p:cBhvr>
                                        <p:cTn id="227" dur="3000"/>
                                        <p:tgtEl>
                                          <p:spTgt spid="11"/>
                                        </p:tgtEl>
                                        <p:attrNameLst>
                                          <p:attrName>ppt_h</p:attrName>
                                        </p:attrNameLst>
                                      </p:cBhvr>
                                      <p:tavLst>
                                        <p:tav tm="0">
                                          <p:val>
                                            <p:strVal val="ppt_h"/>
                                          </p:val>
                                        </p:tav>
                                        <p:tav tm="100000">
                                          <p:val>
                                            <p:strVal val="ppt_h"/>
                                          </p:val>
                                        </p:tav>
                                      </p:tavLst>
                                    </p:anim>
                                    <p:anim calcmode="lin" valueType="num">
                                      <p:cBhvr>
                                        <p:cTn id="228"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9" dur="1" fill="hold">
                                          <p:stCondLst>
                                            <p:cond delay="2999"/>
                                          </p:stCondLst>
                                        </p:cTn>
                                        <p:tgtEl>
                                          <p:spTgt spid="11"/>
                                        </p:tgtEl>
                                        <p:attrNameLst>
                                          <p:attrName>style.visibility</p:attrName>
                                        </p:attrNameLst>
                                      </p:cBhvr>
                                      <p:to>
                                        <p:strVal val="hidden"/>
                                      </p:to>
                                    </p:set>
                                  </p:childTnLst>
                                </p:cTn>
                              </p:par>
                              <p:par>
                                <p:cTn id="230" presetID="19" presetClass="exit" presetSubtype="10" fill="hold" nodeType="withEffect">
                                  <p:stCondLst>
                                    <p:cond delay="0"/>
                                  </p:stCondLst>
                                  <p:childTnLst>
                                    <p:anim calcmode="lin" valueType="num">
                                      <p:cBhvr>
                                        <p:cTn id="231" dur="3000"/>
                                        <p:tgtEl>
                                          <p:spTgt spid="12"/>
                                        </p:tgtEl>
                                        <p:attrNameLst>
                                          <p:attrName>ppt_h</p:attrName>
                                        </p:attrNameLst>
                                      </p:cBhvr>
                                      <p:tavLst>
                                        <p:tav tm="0">
                                          <p:val>
                                            <p:strVal val="ppt_h"/>
                                          </p:val>
                                        </p:tav>
                                        <p:tav tm="100000">
                                          <p:val>
                                            <p:strVal val="ppt_h"/>
                                          </p:val>
                                        </p:tav>
                                      </p:tavLst>
                                    </p:anim>
                                    <p:anim calcmode="lin" valueType="num">
                                      <p:cBhvr>
                                        <p:cTn id="232"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3" dur="1" fill="hold">
                                          <p:stCondLst>
                                            <p:cond delay="2999"/>
                                          </p:stCondLst>
                                        </p:cTn>
                                        <p:tgtEl>
                                          <p:spTgt spid="12"/>
                                        </p:tgtEl>
                                        <p:attrNameLst>
                                          <p:attrName>style.visibility</p:attrName>
                                        </p:attrNameLst>
                                      </p:cBhvr>
                                      <p:to>
                                        <p:strVal val="hidden"/>
                                      </p:to>
                                    </p:set>
                                  </p:childTnLst>
                                </p:cTn>
                              </p:par>
                              <p:par>
                                <p:cTn id="234" presetID="19" presetClass="exit" presetSubtype="10" fill="hold" nodeType="withEffect">
                                  <p:stCondLst>
                                    <p:cond delay="0"/>
                                  </p:stCondLst>
                                  <p:childTnLst>
                                    <p:anim calcmode="lin" valueType="num">
                                      <p:cBhvr>
                                        <p:cTn id="235" dur="3000"/>
                                        <p:tgtEl>
                                          <p:spTgt spid="13"/>
                                        </p:tgtEl>
                                        <p:attrNameLst>
                                          <p:attrName>ppt_h</p:attrName>
                                        </p:attrNameLst>
                                      </p:cBhvr>
                                      <p:tavLst>
                                        <p:tav tm="0">
                                          <p:val>
                                            <p:strVal val="ppt_h"/>
                                          </p:val>
                                        </p:tav>
                                        <p:tav tm="100000">
                                          <p:val>
                                            <p:strVal val="ppt_h"/>
                                          </p:val>
                                        </p:tav>
                                      </p:tavLst>
                                    </p:anim>
                                    <p:anim calcmode="lin" valueType="num">
                                      <p:cBhvr>
                                        <p:cTn id="236"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7" dur="1" fill="hold">
                                          <p:stCondLst>
                                            <p:cond delay="2999"/>
                                          </p:stCondLst>
                                        </p:cTn>
                                        <p:tgtEl>
                                          <p:spTgt spid="13"/>
                                        </p:tgtEl>
                                        <p:attrNameLst>
                                          <p:attrName>style.visibility</p:attrName>
                                        </p:attrNameLst>
                                      </p:cBhvr>
                                      <p:to>
                                        <p:strVal val="hidden"/>
                                      </p:to>
                                    </p:set>
                                  </p:childTnLst>
                                </p:cTn>
                              </p:par>
                              <p:par>
                                <p:cTn id="238" presetID="19" presetClass="exit" presetSubtype="10" fill="hold" nodeType="withEffect">
                                  <p:stCondLst>
                                    <p:cond delay="0"/>
                                  </p:stCondLst>
                                  <p:childTnLst>
                                    <p:anim calcmode="lin" valueType="num">
                                      <p:cBhvr>
                                        <p:cTn id="239" dur="3000"/>
                                        <p:tgtEl>
                                          <p:spTgt spid="14"/>
                                        </p:tgtEl>
                                        <p:attrNameLst>
                                          <p:attrName>ppt_h</p:attrName>
                                        </p:attrNameLst>
                                      </p:cBhvr>
                                      <p:tavLst>
                                        <p:tav tm="0">
                                          <p:val>
                                            <p:strVal val="ppt_h"/>
                                          </p:val>
                                        </p:tav>
                                        <p:tav tm="100000">
                                          <p:val>
                                            <p:strVal val="ppt_h"/>
                                          </p:val>
                                        </p:tav>
                                      </p:tavLst>
                                    </p:anim>
                                    <p:anim calcmode="lin" valueType="num">
                                      <p:cBhvr>
                                        <p:cTn id="240"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1" dur="1" fill="hold">
                                          <p:stCondLst>
                                            <p:cond delay="2999"/>
                                          </p:stCondLst>
                                        </p:cTn>
                                        <p:tgtEl>
                                          <p:spTgt spid="14"/>
                                        </p:tgtEl>
                                        <p:attrNameLst>
                                          <p:attrName>style.visibility</p:attrName>
                                        </p:attrNameLst>
                                      </p:cBhvr>
                                      <p:to>
                                        <p:strVal val="hidden"/>
                                      </p:to>
                                    </p:set>
                                  </p:childTnLst>
                                </p:cTn>
                              </p:par>
                              <p:par>
                                <p:cTn id="242" presetID="19" presetClass="exit" presetSubtype="10" fill="hold" nodeType="withEffect">
                                  <p:stCondLst>
                                    <p:cond delay="0"/>
                                  </p:stCondLst>
                                  <p:childTnLst>
                                    <p:anim calcmode="lin" valueType="num">
                                      <p:cBhvr>
                                        <p:cTn id="243" dur="3000"/>
                                        <p:tgtEl>
                                          <p:spTgt spid="15"/>
                                        </p:tgtEl>
                                        <p:attrNameLst>
                                          <p:attrName>ppt_h</p:attrName>
                                        </p:attrNameLst>
                                      </p:cBhvr>
                                      <p:tavLst>
                                        <p:tav tm="0">
                                          <p:val>
                                            <p:strVal val="ppt_h"/>
                                          </p:val>
                                        </p:tav>
                                        <p:tav tm="100000">
                                          <p:val>
                                            <p:strVal val="ppt_h"/>
                                          </p:val>
                                        </p:tav>
                                      </p:tavLst>
                                    </p:anim>
                                    <p:anim calcmode="lin" valueType="num">
                                      <p:cBhvr>
                                        <p:cTn id="244"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5" dur="1" fill="hold">
                                          <p:stCondLst>
                                            <p:cond delay="2999"/>
                                          </p:stCondLst>
                                        </p:cTn>
                                        <p:tgtEl>
                                          <p:spTgt spid="15"/>
                                        </p:tgtEl>
                                        <p:attrNameLst>
                                          <p:attrName>style.visibility</p:attrName>
                                        </p:attrNameLst>
                                      </p:cBhvr>
                                      <p:to>
                                        <p:strVal val="hidden"/>
                                      </p:to>
                                    </p:set>
                                  </p:childTnLst>
                                </p:cTn>
                              </p:par>
                              <p:par>
                                <p:cTn id="246" presetID="19" presetClass="exit" presetSubtype="10" fill="hold" nodeType="withEffect">
                                  <p:stCondLst>
                                    <p:cond delay="0"/>
                                  </p:stCondLst>
                                  <p:childTnLst>
                                    <p:anim calcmode="lin" valueType="num">
                                      <p:cBhvr>
                                        <p:cTn id="247" dur="3000"/>
                                        <p:tgtEl>
                                          <p:spTgt spid="16"/>
                                        </p:tgtEl>
                                        <p:attrNameLst>
                                          <p:attrName>ppt_h</p:attrName>
                                        </p:attrNameLst>
                                      </p:cBhvr>
                                      <p:tavLst>
                                        <p:tav tm="0">
                                          <p:val>
                                            <p:strVal val="ppt_h"/>
                                          </p:val>
                                        </p:tav>
                                        <p:tav tm="100000">
                                          <p:val>
                                            <p:strVal val="ppt_h"/>
                                          </p:val>
                                        </p:tav>
                                      </p:tavLst>
                                    </p:anim>
                                    <p:anim calcmode="lin" valueType="num">
                                      <p:cBhvr>
                                        <p:cTn id="248"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9" dur="1" fill="hold">
                                          <p:stCondLst>
                                            <p:cond delay="2999"/>
                                          </p:stCondLst>
                                        </p:cTn>
                                        <p:tgtEl>
                                          <p:spTgt spid="16"/>
                                        </p:tgtEl>
                                        <p:attrNameLst>
                                          <p:attrName>style.visibility</p:attrName>
                                        </p:attrNameLst>
                                      </p:cBhvr>
                                      <p:to>
                                        <p:strVal val="hidden"/>
                                      </p:to>
                                    </p:set>
                                  </p:childTnLst>
                                </p:cTn>
                              </p:par>
                              <p:par>
                                <p:cTn id="250" presetID="19" presetClass="exit" presetSubtype="10" fill="hold" nodeType="withEffect">
                                  <p:stCondLst>
                                    <p:cond delay="0"/>
                                  </p:stCondLst>
                                  <p:childTnLst>
                                    <p:anim calcmode="lin" valueType="num">
                                      <p:cBhvr>
                                        <p:cTn id="251" dur="3000"/>
                                        <p:tgtEl>
                                          <p:spTgt spid="17"/>
                                        </p:tgtEl>
                                        <p:attrNameLst>
                                          <p:attrName>ppt_h</p:attrName>
                                        </p:attrNameLst>
                                      </p:cBhvr>
                                      <p:tavLst>
                                        <p:tav tm="0">
                                          <p:val>
                                            <p:strVal val="ppt_h"/>
                                          </p:val>
                                        </p:tav>
                                        <p:tav tm="100000">
                                          <p:val>
                                            <p:strVal val="ppt_h"/>
                                          </p:val>
                                        </p:tav>
                                      </p:tavLst>
                                    </p:anim>
                                    <p:anim calcmode="lin" valueType="num">
                                      <p:cBhvr>
                                        <p:cTn id="252"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3" dur="1" fill="hold">
                                          <p:stCondLst>
                                            <p:cond delay="2999"/>
                                          </p:stCondLst>
                                        </p:cTn>
                                        <p:tgtEl>
                                          <p:spTgt spid="17"/>
                                        </p:tgtEl>
                                        <p:attrNameLst>
                                          <p:attrName>style.visibility</p:attrName>
                                        </p:attrNameLst>
                                      </p:cBhvr>
                                      <p:to>
                                        <p:strVal val="hidden"/>
                                      </p:to>
                                    </p:set>
                                  </p:childTnLst>
                                </p:cTn>
                              </p:par>
                              <p:par>
                                <p:cTn id="254" presetID="19" presetClass="exit" presetSubtype="10" fill="hold" nodeType="withEffect">
                                  <p:stCondLst>
                                    <p:cond delay="0"/>
                                  </p:stCondLst>
                                  <p:childTnLst>
                                    <p:anim calcmode="lin" valueType="num">
                                      <p:cBhvr>
                                        <p:cTn id="255" dur="3000"/>
                                        <p:tgtEl>
                                          <p:spTgt spid="18"/>
                                        </p:tgtEl>
                                        <p:attrNameLst>
                                          <p:attrName>ppt_h</p:attrName>
                                        </p:attrNameLst>
                                      </p:cBhvr>
                                      <p:tavLst>
                                        <p:tav tm="0">
                                          <p:val>
                                            <p:strVal val="ppt_h"/>
                                          </p:val>
                                        </p:tav>
                                        <p:tav tm="100000">
                                          <p:val>
                                            <p:strVal val="ppt_h"/>
                                          </p:val>
                                        </p:tav>
                                      </p:tavLst>
                                    </p:anim>
                                    <p:anim calcmode="lin" valueType="num">
                                      <p:cBhvr>
                                        <p:cTn id="256"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7" dur="1" fill="hold">
                                          <p:stCondLst>
                                            <p:cond delay="2999"/>
                                          </p:stCondLst>
                                        </p:cTn>
                                        <p:tgtEl>
                                          <p:spTgt spid="18"/>
                                        </p:tgtEl>
                                        <p:attrNameLst>
                                          <p:attrName>style.visibility</p:attrName>
                                        </p:attrNameLst>
                                      </p:cBhvr>
                                      <p:to>
                                        <p:strVal val="hidden"/>
                                      </p:to>
                                    </p:set>
                                  </p:childTnLst>
                                </p:cTn>
                              </p:par>
                              <p:par>
                                <p:cTn id="258" presetID="19" presetClass="exit" presetSubtype="10" fill="hold" nodeType="withEffect">
                                  <p:stCondLst>
                                    <p:cond delay="0"/>
                                  </p:stCondLst>
                                  <p:childTnLst>
                                    <p:anim calcmode="lin" valueType="num">
                                      <p:cBhvr>
                                        <p:cTn id="259" dur="3000"/>
                                        <p:tgtEl>
                                          <p:spTgt spid="19"/>
                                        </p:tgtEl>
                                        <p:attrNameLst>
                                          <p:attrName>ppt_h</p:attrName>
                                        </p:attrNameLst>
                                      </p:cBhvr>
                                      <p:tavLst>
                                        <p:tav tm="0">
                                          <p:val>
                                            <p:strVal val="ppt_h"/>
                                          </p:val>
                                        </p:tav>
                                        <p:tav tm="100000">
                                          <p:val>
                                            <p:strVal val="ppt_h"/>
                                          </p:val>
                                        </p:tav>
                                      </p:tavLst>
                                    </p:anim>
                                    <p:anim calcmode="lin" valueType="num">
                                      <p:cBhvr>
                                        <p:cTn id="260"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1" dur="1" fill="hold">
                                          <p:stCondLst>
                                            <p:cond delay="2999"/>
                                          </p:stCondLst>
                                        </p:cTn>
                                        <p:tgtEl>
                                          <p:spTgt spid="19"/>
                                        </p:tgtEl>
                                        <p:attrNameLst>
                                          <p:attrName>style.visibility</p:attrName>
                                        </p:attrNameLst>
                                      </p:cBhvr>
                                      <p:to>
                                        <p:strVal val="hidden"/>
                                      </p:to>
                                    </p:set>
                                  </p:childTnLst>
                                </p:cTn>
                              </p:par>
                              <p:par>
                                <p:cTn id="262" presetID="19" presetClass="exit" presetSubtype="10" fill="hold" nodeType="withEffect">
                                  <p:stCondLst>
                                    <p:cond delay="0"/>
                                  </p:stCondLst>
                                  <p:childTnLst>
                                    <p:anim calcmode="lin" valueType="num">
                                      <p:cBhvr>
                                        <p:cTn id="263" dur="3000"/>
                                        <p:tgtEl>
                                          <p:spTgt spid="20"/>
                                        </p:tgtEl>
                                        <p:attrNameLst>
                                          <p:attrName>ppt_h</p:attrName>
                                        </p:attrNameLst>
                                      </p:cBhvr>
                                      <p:tavLst>
                                        <p:tav tm="0">
                                          <p:val>
                                            <p:strVal val="ppt_h"/>
                                          </p:val>
                                        </p:tav>
                                        <p:tav tm="100000">
                                          <p:val>
                                            <p:strVal val="ppt_h"/>
                                          </p:val>
                                        </p:tav>
                                      </p:tavLst>
                                    </p:anim>
                                    <p:anim calcmode="lin" valueType="num">
                                      <p:cBhvr>
                                        <p:cTn id="264"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5" dur="1" fill="hold">
                                          <p:stCondLst>
                                            <p:cond delay="299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accent6">
                <a:shade val="45000"/>
                <a:satMod val="135000"/>
              </a:schemeClr>
              <a:prstClr val="white"/>
            </a:duotone>
            <a:lum bright="43000"/>
          </a:blip>
          <a:srcRect/>
          <a:stretch>
            <a:fillRect/>
          </a:stretch>
        </p:blipFill>
        <p:spPr bwMode="auto">
          <a:xfrm>
            <a:off x="0" y="-19050"/>
            <a:ext cx="9144000" cy="6877050"/>
          </a:xfrm>
          <a:prstGeom prst="rect">
            <a:avLst/>
          </a:prstGeom>
          <a:noFill/>
          <a:ln w="9525">
            <a:noFill/>
            <a:miter lim="800000"/>
            <a:headEnd/>
            <a:tailEnd/>
          </a:ln>
        </p:spPr>
      </p:pic>
      <p:pic>
        <p:nvPicPr>
          <p:cNvPr id="3" name="Picture 2" descr="C:\Documents and Settings\Dell\Escritorio\zopo.jpg"/>
          <p:cNvPicPr>
            <a:picLocks noChangeAspect="1" noChangeArrowheads="1"/>
          </p:cNvPicPr>
          <p:nvPr/>
        </p:nvPicPr>
        <p:blipFill>
          <a:blip r:embed="rId3" cstate="print"/>
          <a:srcRect l="15120" r="11441"/>
          <a:stretch>
            <a:fillRect/>
          </a:stretch>
        </p:blipFill>
        <p:spPr bwMode="auto">
          <a:xfrm>
            <a:off x="4995512" y="2153281"/>
            <a:ext cx="4148488" cy="4704719"/>
          </a:xfrm>
          <a:prstGeom prst="parallelogram">
            <a:avLst/>
          </a:prstGeom>
          <a:noFill/>
        </p:spPr>
      </p:pic>
      <p:pic>
        <p:nvPicPr>
          <p:cNvPr id="4" name="Picture 2" descr="C:\Documents and Settings\Dell\Escritorio\4gb_waterproof_spy_watch_pinhole_hidden_camera_nanny_cam_2.jpg"/>
          <p:cNvPicPr>
            <a:picLocks noChangeAspect="1" noChangeArrowheads="1"/>
          </p:cNvPicPr>
          <p:nvPr/>
        </p:nvPicPr>
        <p:blipFill>
          <a:blip r:embed="rId4" cstate="print"/>
          <a:srcRect l="15158" t="2217" r="1475" b="4670"/>
          <a:stretch>
            <a:fillRect/>
          </a:stretch>
        </p:blipFill>
        <p:spPr bwMode="auto">
          <a:xfrm>
            <a:off x="3563888" y="0"/>
            <a:ext cx="3168352" cy="3024336"/>
          </a:xfrm>
          <a:prstGeom prst="rect">
            <a:avLst/>
          </a:prstGeom>
          <a:noFill/>
          <a:ln>
            <a:noFill/>
          </a:ln>
        </p:spPr>
      </p:pic>
      <p:pic>
        <p:nvPicPr>
          <p:cNvPr id="46082" name="Picture 2" descr="C:\Documents and Settings\Dell\Escritorio\ThL W7 (1)-500x500.jpg"/>
          <p:cNvPicPr>
            <a:picLocks noChangeAspect="1" noChangeArrowheads="1"/>
          </p:cNvPicPr>
          <p:nvPr/>
        </p:nvPicPr>
        <p:blipFill>
          <a:blip r:embed="rId5" cstate="print"/>
          <a:srcRect/>
          <a:stretch>
            <a:fillRect/>
          </a:stretch>
        </p:blipFill>
        <p:spPr bwMode="auto">
          <a:xfrm>
            <a:off x="0" y="2636912"/>
            <a:ext cx="4714876" cy="4221088"/>
          </a:xfrm>
          <a:prstGeom prst="rect">
            <a:avLst/>
          </a:prstGeom>
          <a:noFill/>
        </p:spPr>
      </p:pic>
    </p:spTree>
  </p:cSld>
  <p:clrMapOvr>
    <a:masterClrMapping/>
  </p:clrMapOvr>
  <p:transition spd="slow" advTm="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helicopter.jpg"/>
          <p:cNvPicPr>
            <a:picLocks noChangeAspect="1" noChangeArrowheads="1"/>
          </p:cNvPicPr>
          <p:nvPr/>
        </p:nvPicPr>
        <p:blipFill>
          <a:blip r:embed="rId2" cstate="print"/>
          <a:srcRect/>
          <a:stretch>
            <a:fillRect/>
          </a:stretch>
        </p:blipFill>
        <p:spPr bwMode="auto">
          <a:xfrm>
            <a:off x="0" y="0"/>
            <a:ext cx="9154342" cy="6858000"/>
          </a:xfrm>
          <a:prstGeom prst="rect">
            <a:avLst/>
          </a:prstGeom>
          <a:noFill/>
        </p:spPr>
      </p:pic>
      <p:sp>
        <p:nvSpPr>
          <p:cNvPr id="5" name="2 Rectángulo"/>
          <p:cNvSpPr/>
          <p:nvPr/>
        </p:nvSpPr>
        <p:spPr>
          <a:xfrm flipH="1">
            <a:off x="0" y="0"/>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43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2 Rectángulo"/>
          <p:cNvSpPr/>
          <p:nvPr/>
        </p:nvSpPr>
        <p:spPr>
          <a:xfrm>
            <a:off x="-422865" y="0"/>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58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43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475656" y="620688"/>
            <a:ext cx="7344816" cy="6001643"/>
          </a:xfrm>
          <a:prstGeom prst="rect">
            <a:avLst/>
          </a:prstGeom>
        </p:spPr>
        <p:txBody>
          <a:bodyPr wrap="square">
            <a:spAutoFit/>
          </a:bodyPr>
          <a:lstStyle/>
          <a:p>
            <a:r>
              <a:rPr lang="es-ES" sz="2400" b="1" i="1" dirty="0" smtClean="0"/>
              <a:t> Esto no es campaña de EU para desprestigiar a China es la "realidad". Y eso que China escoge su </a:t>
            </a:r>
            <a:r>
              <a:rPr lang="es-ES" sz="2400" b="1" i="1" dirty="0" err="1" smtClean="0"/>
              <a:t>produccion</a:t>
            </a:r>
            <a:r>
              <a:rPr lang="es-ES" sz="2400" b="1" i="1" dirty="0" smtClean="0"/>
              <a:t> manda lo "mejor" a Estados Unidos y los </a:t>
            </a:r>
            <a:r>
              <a:rPr lang="es-ES" sz="2400" b="1" i="1" dirty="0" err="1" smtClean="0"/>
              <a:t>paises</a:t>
            </a:r>
            <a:r>
              <a:rPr lang="es-ES" sz="2400" b="1" i="1" dirty="0" smtClean="0"/>
              <a:t> desarrollados y lo "peor" a </a:t>
            </a:r>
            <a:r>
              <a:rPr lang="es-ES" sz="2400" b="1" i="1" dirty="0" err="1" smtClean="0"/>
              <a:t>America</a:t>
            </a:r>
            <a:r>
              <a:rPr lang="es-ES" sz="2400" b="1" i="1" dirty="0" smtClean="0"/>
              <a:t> Latina, eso tenlo por seguro…</a:t>
            </a:r>
          </a:p>
          <a:p>
            <a:endParaRPr lang="es-ES" sz="2400" b="1" i="1" dirty="0" smtClean="0"/>
          </a:p>
          <a:p>
            <a:r>
              <a:rPr lang="es-ES" sz="2400" b="1" i="1" dirty="0" smtClean="0"/>
              <a:t>No se porque tengo la </a:t>
            </a:r>
            <a:r>
              <a:rPr lang="es-ES" sz="2400" b="1" i="1" dirty="0" err="1" smtClean="0"/>
              <a:t>sensacion</a:t>
            </a:r>
            <a:r>
              <a:rPr lang="es-ES" sz="2400" b="1" i="1" dirty="0" smtClean="0"/>
              <a:t> que China no tiene </a:t>
            </a:r>
            <a:r>
              <a:rPr lang="es-ES" sz="2400" b="1" i="1" dirty="0" err="1" smtClean="0"/>
              <a:t>escrupulos</a:t>
            </a:r>
            <a:r>
              <a:rPr lang="es-ES" sz="2400" b="1" i="1" dirty="0" smtClean="0"/>
              <a:t> </a:t>
            </a:r>
            <a:r>
              <a:rPr lang="es-ES" sz="2400" b="1" i="1" dirty="0" err="1" smtClean="0"/>
              <a:t>encuanto</a:t>
            </a:r>
            <a:r>
              <a:rPr lang="es-ES" sz="2400" b="1" i="1" dirty="0" smtClean="0"/>
              <a:t> a lo que produce. Nada mas miren el flagelo salvaje </a:t>
            </a:r>
            <a:r>
              <a:rPr lang="es-ES" sz="2400" b="1" i="1" dirty="0" err="1" smtClean="0"/>
              <a:t>encontra</a:t>
            </a:r>
            <a:r>
              <a:rPr lang="es-ES" sz="2400" b="1" i="1" dirty="0" smtClean="0"/>
              <a:t> de animales, hasta perros y gatos que son despellejados vivos por sus pieles... </a:t>
            </a:r>
          </a:p>
          <a:p>
            <a:endParaRPr lang="es-ES" sz="2400" b="1" i="1" dirty="0" smtClean="0"/>
          </a:p>
          <a:p>
            <a:r>
              <a:rPr lang="es-ES" sz="2400" b="1" i="1" dirty="0" smtClean="0"/>
              <a:t>Estoy de acuerdo nuestros </a:t>
            </a:r>
            <a:r>
              <a:rPr lang="es-ES" sz="2400" b="1" i="1" dirty="0" err="1" smtClean="0"/>
              <a:t>paises</a:t>
            </a:r>
            <a:r>
              <a:rPr lang="es-ES" sz="2400" b="1" i="1" dirty="0" smtClean="0"/>
              <a:t> deben hacer pasar todos los productos (chinos especialmente) por un riguroso control de calidad, pero esto tampoco le quita a China ser responsable de atentar contra la salud de la gente... </a:t>
            </a:r>
            <a:endParaRPr lang="es-ES" sz="2400" b="1" i="1" dirty="0"/>
          </a:p>
        </p:txBody>
      </p:sp>
    </p:spTree>
  </p:cSld>
  <p:clrMapOvr>
    <a:masterClrMapping/>
  </p:clrMapOvr>
  <p:transition spd="slow" advTm="3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Diversos productos electrónicos en oferta."/>
          <p:cNvPicPr>
            <a:picLocks noChangeAspect="1" noChangeArrowheads="1"/>
          </p:cNvPicPr>
          <p:nvPr/>
        </p:nvPicPr>
        <p:blipFill>
          <a:blip r:embed="rId2" cstate="print"/>
          <a:srcRect/>
          <a:stretch>
            <a:fillRect/>
          </a:stretch>
        </p:blipFill>
        <p:spPr bwMode="auto">
          <a:xfrm>
            <a:off x="-12392" y="0"/>
            <a:ext cx="9156392" cy="6858000"/>
          </a:xfrm>
          <a:prstGeom prst="rect">
            <a:avLst/>
          </a:prstGeom>
          <a:noFill/>
        </p:spPr>
      </p:pic>
      <p:sp>
        <p:nvSpPr>
          <p:cNvPr id="6" name="5 Cheurón"/>
          <p:cNvSpPr/>
          <p:nvPr/>
        </p:nvSpPr>
        <p:spPr>
          <a:xfrm rot="5400000">
            <a:off x="3286125" y="-3286125"/>
            <a:ext cx="2571750" cy="9144000"/>
          </a:xfrm>
          <a:prstGeom prst="chevron">
            <a:avLst>
              <a:gd name="adj" fmla="val 92747"/>
            </a:avLst>
          </a:prstGeom>
          <a:solidFill>
            <a:srgbClr val="00B05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Cheurón"/>
          <p:cNvSpPr/>
          <p:nvPr/>
        </p:nvSpPr>
        <p:spPr>
          <a:xfrm rot="5400000">
            <a:off x="2964656" y="-2964656"/>
            <a:ext cx="3214688" cy="9144000"/>
          </a:xfrm>
          <a:prstGeom prst="chevron">
            <a:avLst>
              <a:gd name="adj" fmla="val 93891"/>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heurón"/>
          <p:cNvSpPr/>
          <p:nvPr/>
        </p:nvSpPr>
        <p:spPr>
          <a:xfrm rot="5400000" flipH="1">
            <a:off x="3500437" y="1214438"/>
            <a:ext cx="2143125" cy="9144000"/>
          </a:xfrm>
          <a:prstGeom prst="chevron">
            <a:avLst>
              <a:gd name="adj" fmla="val 91753"/>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heurón"/>
          <p:cNvSpPr/>
          <p:nvPr/>
        </p:nvSpPr>
        <p:spPr>
          <a:xfrm rot="5400000" flipH="1">
            <a:off x="3250406" y="964407"/>
            <a:ext cx="2643187" cy="9144000"/>
          </a:xfrm>
          <a:prstGeom prst="chevron">
            <a:avLst>
              <a:gd name="adj" fmla="val 92474"/>
            </a:avLst>
          </a:prstGeom>
          <a:solidFill>
            <a:srgbClr val="00B05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heurón"/>
          <p:cNvSpPr/>
          <p:nvPr/>
        </p:nvSpPr>
        <p:spPr>
          <a:xfrm rot="5400000">
            <a:off x="3571875" y="-3571875"/>
            <a:ext cx="2000250" cy="9144000"/>
          </a:xfrm>
          <a:prstGeom prst="chevron">
            <a:avLst>
              <a:gd name="adj" fmla="val 90476"/>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heurón"/>
          <p:cNvSpPr/>
          <p:nvPr/>
        </p:nvSpPr>
        <p:spPr>
          <a:xfrm rot="5400000" flipH="1">
            <a:off x="3750469" y="1464469"/>
            <a:ext cx="1643062" cy="9144000"/>
          </a:xfrm>
          <a:prstGeom prst="chevron">
            <a:avLst>
              <a:gd name="adj" fmla="val 87577"/>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heurón"/>
          <p:cNvSpPr/>
          <p:nvPr/>
        </p:nvSpPr>
        <p:spPr>
          <a:xfrm rot="5400000" flipH="1">
            <a:off x="2821781" y="535782"/>
            <a:ext cx="3500437" cy="9144000"/>
          </a:xfrm>
          <a:prstGeom prst="chevron">
            <a:avLst>
              <a:gd name="adj" fmla="val 93136"/>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heurón"/>
          <p:cNvSpPr/>
          <p:nvPr/>
        </p:nvSpPr>
        <p:spPr>
          <a:xfrm rot="5400000">
            <a:off x="3786187" y="-3786187"/>
            <a:ext cx="1571625" cy="9144000"/>
          </a:xfrm>
          <a:prstGeom prst="chevron">
            <a:avLst>
              <a:gd name="adj" fmla="val 89241"/>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slow" advTm="9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iterate type="lt">
                                    <p:tmPct val="0"/>
                                  </p:iterate>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13" presetClass="entr" presetSubtype="16" fill="hold" nodeType="withEffect">
                                  <p:stCondLst>
                                    <p:cond delay="0"/>
                                  </p:stCondLst>
                                  <p:iterate type="lt">
                                    <p:tmPct val="0"/>
                                  </p:iterate>
                                  <p:childTnLst>
                                    <p:set>
                                      <p:cBhvr>
                                        <p:cTn id="9" dur="1" fill="hold">
                                          <p:stCondLst>
                                            <p:cond delay="0"/>
                                          </p:stCondLst>
                                        </p:cTn>
                                        <p:tgtEl>
                                          <p:spTgt spid="10"/>
                                        </p:tgtEl>
                                        <p:attrNameLst>
                                          <p:attrName>style.visibility</p:attrName>
                                        </p:attrNameLst>
                                      </p:cBhvr>
                                      <p:to>
                                        <p:strVal val="visible"/>
                                      </p:to>
                                    </p:set>
                                    <p:animEffect transition="in" filter="plus(in)">
                                      <p:cBhvr>
                                        <p:cTn id="10" dur="3000"/>
                                        <p:tgtEl>
                                          <p:spTgt spid="10"/>
                                        </p:tgtEl>
                                      </p:cBhvr>
                                    </p:animEffect>
                                  </p:childTnLst>
                                </p:cTn>
                              </p:par>
                              <p:par>
                                <p:cTn id="11" presetID="13" presetClass="entr" presetSubtype="16" fill="hold" nodeType="withEffect">
                                  <p:stCondLst>
                                    <p:cond delay="0"/>
                                  </p:stCondLst>
                                  <p:iterate type="lt">
                                    <p:tmPct val="0"/>
                                  </p:iterate>
                                  <p:childTnLst>
                                    <p:set>
                                      <p:cBhvr>
                                        <p:cTn id="12" dur="1" fill="hold">
                                          <p:stCondLst>
                                            <p:cond delay="0"/>
                                          </p:stCondLst>
                                        </p:cTn>
                                        <p:tgtEl>
                                          <p:spTgt spid="13"/>
                                        </p:tgtEl>
                                        <p:attrNameLst>
                                          <p:attrName>style.visibility</p:attrName>
                                        </p:attrNameLst>
                                      </p:cBhvr>
                                      <p:to>
                                        <p:strVal val="visible"/>
                                      </p:to>
                                    </p:set>
                                    <p:animEffect transition="in" filter="plus(in)">
                                      <p:cBhvr>
                                        <p:cTn id="13" dur="3000"/>
                                        <p:tgtEl>
                                          <p:spTgt spid="13"/>
                                        </p:tgtEl>
                                      </p:cBhvr>
                                    </p:animEffect>
                                  </p:childTnLst>
                                </p:cTn>
                              </p:par>
                              <p:par>
                                <p:cTn id="14" presetID="1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plus(in)">
                                      <p:cBhvr>
                                        <p:cTn id="22" dur="3000"/>
                                        <p:tgtEl>
                                          <p:spTgt spid="11"/>
                                        </p:tgtEl>
                                      </p:cBhvr>
                                    </p:animEffect>
                                  </p:childTnLst>
                                </p:cTn>
                              </p:par>
                              <p:par>
                                <p:cTn id="23" presetID="13" presetClass="entr" presetSubtype="1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plus(in)">
                                      <p:cBhvr>
                                        <p:cTn id="25" dur="3000"/>
                                        <p:tgtEl>
                                          <p:spTgt spid="12"/>
                                        </p:tgtEl>
                                      </p:cBhvr>
                                    </p:animEffect>
                                  </p:childTnLst>
                                </p:cTn>
                              </p:par>
                              <p:par>
                                <p:cTn id="26" presetID="13" presetClass="entr" presetSubtype="16" fill="hold" nodeType="withEffect">
                                  <p:stCondLst>
                                    <p:cond delay="0"/>
                                  </p:stCondLst>
                                  <p:iterate type="lt">
                                    <p:tmPct val="0"/>
                                  </p:iterate>
                                  <p:childTnLst>
                                    <p:set>
                                      <p:cBhvr>
                                        <p:cTn id="27" dur="1" fill="hold">
                                          <p:stCondLst>
                                            <p:cond delay="0"/>
                                          </p:stCondLst>
                                        </p:cTn>
                                        <p:tgtEl>
                                          <p:spTgt spid="7"/>
                                        </p:tgtEl>
                                        <p:attrNameLst>
                                          <p:attrName>style.visibility</p:attrName>
                                        </p:attrNameLst>
                                      </p:cBhvr>
                                      <p:to>
                                        <p:strVal val="visible"/>
                                      </p:to>
                                    </p:set>
                                    <p:animEffect transition="in" filter="plus(in)">
                                      <p:cBhvr>
                                        <p:cTn id="28" dur="3000"/>
                                        <p:tgtEl>
                                          <p:spTgt spid="7"/>
                                        </p:tgtEl>
                                      </p:cBhvr>
                                    </p:animEffect>
                                  </p:childTnLst>
                                </p:cTn>
                              </p:par>
                              <p:par>
                                <p:cTn id="29" presetID="20" presetClass="entr" presetSubtype="0" fill="hold" nodeType="withEffect">
                                  <p:stCondLst>
                                    <p:cond delay="0"/>
                                  </p:stCondLst>
                                  <p:iterate type="lt">
                                    <p:tmPct val="0"/>
                                  </p:iterate>
                                  <p:childTnLst>
                                    <p:set>
                                      <p:cBhvr>
                                        <p:cTn id="30" dur="1" fill="hold">
                                          <p:stCondLst>
                                            <p:cond delay="0"/>
                                          </p:stCondLst>
                                        </p:cTn>
                                        <p:tgtEl>
                                          <p:spTgt spid="6"/>
                                        </p:tgtEl>
                                        <p:attrNameLst>
                                          <p:attrName>style.visibility</p:attrName>
                                        </p:attrNameLst>
                                      </p:cBhvr>
                                      <p:to>
                                        <p:strVal val="visible"/>
                                      </p:to>
                                    </p:set>
                                    <p:animEffect transition="in" filter="wedge">
                                      <p:cBhvr>
                                        <p:cTn id="31" dur="3000"/>
                                        <p:tgtEl>
                                          <p:spTgt spid="6"/>
                                        </p:tgtEl>
                                      </p:cBhvr>
                                    </p:animEffect>
                                  </p:childTnLst>
                                </p:cTn>
                              </p:par>
                              <p:par>
                                <p:cTn id="32" presetID="20" presetClass="entr" presetSubtype="0" fill="hold" nodeType="withEffect">
                                  <p:stCondLst>
                                    <p:cond delay="0"/>
                                  </p:stCondLst>
                                  <p:iterate type="lt">
                                    <p:tmPct val="0"/>
                                  </p:iterate>
                                  <p:childTnLst>
                                    <p:set>
                                      <p:cBhvr>
                                        <p:cTn id="33" dur="1" fill="hold">
                                          <p:stCondLst>
                                            <p:cond delay="0"/>
                                          </p:stCondLst>
                                        </p:cTn>
                                        <p:tgtEl>
                                          <p:spTgt spid="7"/>
                                        </p:tgtEl>
                                        <p:attrNameLst>
                                          <p:attrName>style.visibility</p:attrName>
                                        </p:attrNameLst>
                                      </p:cBhvr>
                                      <p:to>
                                        <p:strVal val="visible"/>
                                      </p:to>
                                    </p:set>
                                    <p:animEffect transition="in" filter="wedge">
                                      <p:cBhvr>
                                        <p:cTn id="34" dur="3000"/>
                                        <p:tgtEl>
                                          <p:spTgt spid="7"/>
                                        </p:tgtEl>
                                      </p:cBhvr>
                                    </p:animEffect>
                                  </p:childTnLst>
                                </p:cTn>
                              </p:par>
                              <p:par>
                                <p:cTn id="35" presetID="20" presetClass="entr" presetSubtype="0" fill="hold" nodeType="withEffect">
                                  <p:stCondLst>
                                    <p:cond delay="0"/>
                                  </p:stCondLst>
                                  <p:iterate type="lt">
                                    <p:tmPct val="0"/>
                                  </p:iterate>
                                  <p:childTnLst>
                                    <p:set>
                                      <p:cBhvr>
                                        <p:cTn id="36" dur="1" fill="hold">
                                          <p:stCondLst>
                                            <p:cond delay="0"/>
                                          </p:stCondLst>
                                        </p:cTn>
                                        <p:tgtEl>
                                          <p:spTgt spid="10"/>
                                        </p:tgtEl>
                                        <p:attrNameLst>
                                          <p:attrName>style.visibility</p:attrName>
                                        </p:attrNameLst>
                                      </p:cBhvr>
                                      <p:to>
                                        <p:strVal val="visible"/>
                                      </p:to>
                                    </p:set>
                                    <p:animEffect transition="in" filter="wedge">
                                      <p:cBhvr>
                                        <p:cTn id="37" dur="3000"/>
                                        <p:tgtEl>
                                          <p:spTgt spid="10"/>
                                        </p:tgtEl>
                                      </p:cBhvr>
                                    </p:animEffect>
                                  </p:childTnLst>
                                </p:cTn>
                              </p:par>
                              <p:par>
                                <p:cTn id="38" presetID="20" presetClass="entr" presetSubtype="0" fill="hold" nodeType="withEffect">
                                  <p:stCondLst>
                                    <p:cond delay="0"/>
                                  </p:stCondLst>
                                  <p:iterate type="lt">
                                    <p:tmPct val="0"/>
                                  </p:iterate>
                                  <p:childTnLst>
                                    <p:set>
                                      <p:cBhvr>
                                        <p:cTn id="39" dur="1" fill="hold">
                                          <p:stCondLst>
                                            <p:cond delay="0"/>
                                          </p:stCondLst>
                                        </p:cTn>
                                        <p:tgtEl>
                                          <p:spTgt spid="13"/>
                                        </p:tgtEl>
                                        <p:attrNameLst>
                                          <p:attrName>style.visibility</p:attrName>
                                        </p:attrNameLst>
                                      </p:cBhvr>
                                      <p:to>
                                        <p:strVal val="visible"/>
                                      </p:to>
                                    </p:set>
                                    <p:animEffect transition="in" filter="wedge">
                                      <p:cBhvr>
                                        <p:cTn id="40" dur="3000"/>
                                        <p:tgtEl>
                                          <p:spTgt spid="13"/>
                                        </p:tgtEl>
                                      </p:cBhvr>
                                    </p:animEffect>
                                  </p:childTnLst>
                                </p:cTn>
                              </p:par>
                              <p:par>
                                <p:cTn id="41" presetID="20" presetClass="entr" presetSubtype="0"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edge">
                                      <p:cBhvr>
                                        <p:cTn id="43" dur="3000"/>
                                        <p:tgtEl>
                                          <p:spTgt spid="8"/>
                                        </p:tgtEl>
                                      </p:cBhvr>
                                    </p:animEffect>
                                  </p:childTnLst>
                                </p:cTn>
                              </p:par>
                              <p:par>
                                <p:cTn id="44" presetID="20" presetClass="entr" presetSubtype="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edge">
                                      <p:cBhvr>
                                        <p:cTn id="46" dur="3000"/>
                                        <p:tgtEl>
                                          <p:spTgt spid="9"/>
                                        </p:tgtEl>
                                      </p:cBhvr>
                                    </p:animEffect>
                                  </p:childTnLst>
                                </p:cTn>
                              </p:par>
                              <p:par>
                                <p:cTn id="47" presetID="20" presetClass="entr" presetSubtype="0"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wedge">
                                      <p:cBhvr>
                                        <p:cTn id="49" dur="3000"/>
                                        <p:tgtEl>
                                          <p:spTgt spid="11"/>
                                        </p:tgtEl>
                                      </p:cBhvr>
                                    </p:animEffect>
                                  </p:childTnLst>
                                </p:cTn>
                              </p:par>
                              <p:par>
                                <p:cTn id="50" presetID="20"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edge">
                                      <p:cBhvr>
                                        <p:cTn id="52" dur="3000"/>
                                        <p:tgtEl>
                                          <p:spTgt spid="12"/>
                                        </p:tgtEl>
                                      </p:cBhvr>
                                    </p:animEffect>
                                  </p:childTnLst>
                                </p:cTn>
                              </p:par>
                              <p:par>
                                <p:cTn id="53" presetID="2" presetClass="entr" presetSubtype="4" fill="hold" nodeType="withEffect">
                                  <p:stCondLst>
                                    <p:cond delay="0"/>
                                  </p:stCondLst>
                                  <p:iterate type="lt">
                                    <p:tmPct val="0"/>
                                  </p:iterate>
                                  <p:childTnLst>
                                    <p:set>
                                      <p:cBhvr>
                                        <p:cTn id="54" dur="1" fill="hold">
                                          <p:stCondLst>
                                            <p:cond delay="0"/>
                                          </p:stCondLst>
                                        </p:cTn>
                                        <p:tgtEl>
                                          <p:spTgt spid="6"/>
                                        </p:tgtEl>
                                        <p:attrNameLst>
                                          <p:attrName>style.visibility</p:attrName>
                                        </p:attrNameLst>
                                      </p:cBhvr>
                                      <p:to>
                                        <p:strVal val="visible"/>
                                      </p:to>
                                    </p:set>
                                    <p:anim calcmode="lin" valueType="num">
                                      <p:cBhvr additive="base">
                                        <p:cTn id="55" dur="3000" fill="hold"/>
                                        <p:tgtEl>
                                          <p:spTgt spid="6"/>
                                        </p:tgtEl>
                                        <p:attrNameLst>
                                          <p:attrName>ppt_x</p:attrName>
                                        </p:attrNameLst>
                                      </p:cBhvr>
                                      <p:tavLst>
                                        <p:tav tm="0">
                                          <p:val>
                                            <p:strVal val="#ppt_x"/>
                                          </p:val>
                                        </p:tav>
                                        <p:tav tm="100000">
                                          <p:val>
                                            <p:strVal val="#ppt_x"/>
                                          </p:val>
                                        </p:tav>
                                      </p:tavLst>
                                    </p:anim>
                                    <p:anim calcmode="lin" valueType="num">
                                      <p:cBhvr additive="base">
                                        <p:cTn id="56" dur="3000" fill="hold"/>
                                        <p:tgtEl>
                                          <p:spTgt spid="6"/>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iterate type="lt">
                                    <p:tmPct val="0"/>
                                  </p:iterate>
                                  <p:childTnLst>
                                    <p:set>
                                      <p:cBhvr>
                                        <p:cTn id="58" dur="1" fill="hold">
                                          <p:stCondLst>
                                            <p:cond delay="0"/>
                                          </p:stCondLst>
                                        </p:cTn>
                                        <p:tgtEl>
                                          <p:spTgt spid="7"/>
                                        </p:tgtEl>
                                        <p:attrNameLst>
                                          <p:attrName>style.visibility</p:attrName>
                                        </p:attrNameLst>
                                      </p:cBhvr>
                                      <p:to>
                                        <p:strVal val="visible"/>
                                      </p:to>
                                    </p:set>
                                    <p:anim calcmode="lin" valueType="num">
                                      <p:cBhvr additive="base">
                                        <p:cTn id="59" dur="3000" fill="hold"/>
                                        <p:tgtEl>
                                          <p:spTgt spid="7"/>
                                        </p:tgtEl>
                                        <p:attrNameLst>
                                          <p:attrName>ppt_x</p:attrName>
                                        </p:attrNameLst>
                                      </p:cBhvr>
                                      <p:tavLst>
                                        <p:tav tm="0">
                                          <p:val>
                                            <p:strVal val="#ppt_x"/>
                                          </p:val>
                                        </p:tav>
                                        <p:tav tm="100000">
                                          <p:val>
                                            <p:strVal val="#ppt_x"/>
                                          </p:val>
                                        </p:tav>
                                      </p:tavLst>
                                    </p:anim>
                                    <p:anim calcmode="lin" valueType="num">
                                      <p:cBhvr additive="base">
                                        <p:cTn id="60" dur="3000" fill="hold"/>
                                        <p:tgtEl>
                                          <p:spTgt spid="7"/>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iterate type="lt">
                                    <p:tmPct val="0"/>
                                  </p:iterate>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ppt_x"/>
                                          </p:val>
                                        </p:tav>
                                        <p:tav tm="100000">
                                          <p:val>
                                            <p:strVal val="#ppt_x"/>
                                          </p:val>
                                        </p:tav>
                                      </p:tavLst>
                                    </p:anim>
                                    <p:anim calcmode="lin" valueType="num">
                                      <p:cBhvr additive="base">
                                        <p:cTn id="64" dur="3000" fill="hold"/>
                                        <p:tgtEl>
                                          <p:spTgt spid="10"/>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iterate type="lt">
                                    <p:tmPct val="0"/>
                                  </p:iterate>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3000" fill="hold"/>
                                        <p:tgtEl>
                                          <p:spTgt spid="13"/>
                                        </p:tgtEl>
                                        <p:attrNameLst>
                                          <p:attrName>ppt_x</p:attrName>
                                        </p:attrNameLst>
                                      </p:cBhvr>
                                      <p:tavLst>
                                        <p:tav tm="0">
                                          <p:val>
                                            <p:strVal val="#ppt_x"/>
                                          </p:val>
                                        </p:tav>
                                        <p:tav tm="100000">
                                          <p:val>
                                            <p:strVal val="#ppt_x"/>
                                          </p:val>
                                        </p:tav>
                                      </p:tavLst>
                                    </p:anim>
                                    <p:anim calcmode="lin" valueType="num">
                                      <p:cBhvr additive="base">
                                        <p:cTn id="68" dur="3000" fill="hold"/>
                                        <p:tgtEl>
                                          <p:spTgt spid="13"/>
                                        </p:tgtEl>
                                        <p:attrNameLst>
                                          <p:attrName>ppt_y</p:attrName>
                                        </p:attrNameLst>
                                      </p:cBhvr>
                                      <p:tavLst>
                                        <p:tav tm="0">
                                          <p:val>
                                            <p:strVal val="1+#ppt_h/2"/>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additive="base">
                                        <p:cTn id="71" dur="3000" fill="hold"/>
                                        <p:tgtEl>
                                          <p:spTgt spid="8"/>
                                        </p:tgtEl>
                                        <p:attrNameLst>
                                          <p:attrName>ppt_x</p:attrName>
                                        </p:attrNameLst>
                                      </p:cBhvr>
                                      <p:tavLst>
                                        <p:tav tm="0">
                                          <p:val>
                                            <p:strVal val="#ppt_x"/>
                                          </p:val>
                                        </p:tav>
                                        <p:tav tm="100000">
                                          <p:val>
                                            <p:strVal val="#ppt_x"/>
                                          </p:val>
                                        </p:tav>
                                      </p:tavLst>
                                    </p:anim>
                                    <p:anim calcmode="lin" valueType="num">
                                      <p:cBhvr additive="base">
                                        <p:cTn id="72" dur="3000" fill="hold"/>
                                        <p:tgtEl>
                                          <p:spTgt spid="8"/>
                                        </p:tgtEl>
                                        <p:attrNameLst>
                                          <p:attrName>ppt_y</p:attrName>
                                        </p:attrNameLst>
                                      </p:cBhvr>
                                      <p:tavLst>
                                        <p:tav tm="0">
                                          <p:val>
                                            <p:strVal val="0-#ppt_h/2"/>
                                          </p:val>
                                        </p:tav>
                                        <p:tav tm="100000">
                                          <p:val>
                                            <p:strVal val="#ppt_y"/>
                                          </p:val>
                                        </p:tav>
                                      </p:tavLst>
                                    </p:anim>
                                  </p:childTnLst>
                                </p:cTn>
                              </p:par>
                              <p:par>
                                <p:cTn id="73" presetID="2" presetClass="entr" presetSubtype="1"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ppt_x"/>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1" fill="hold"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additive="base">
                                        <p:cTn id="79" dur="3000" fill="hold"/>
                                        <p:tgtEl>
                                          <p:spTgt spid="11"/>
                                        </p:tgtEl>
                                        <p:attrNameLst>
                                          <p:attrName>ppt_x</p:attrName>
                                        </p:attrNameLst>
                                      </p:cBhvr>
                                      <p:tavLst>
                                        <p:tav tm="0">
                                          <p:val>
                                            <p:strVal val="#ppt_x"/>
                                          </p:val>
                                        </p:tav>
                                        <p:tav tm="100000">
                                          <p:val>
                                            <p:strVal val="#ppt_x"/>
                                          </p:val>
                                        </p:tav>
                                      </p:tavLst>
                                    </p:anim>
                                    <p:anim calcmode="lin" valueType="num">
                                      <p:cBhvr additive="base">
                                        <p:cTn id="80" dur="3000" fill="hold"/>
                                        <p:tgtEl>
                                          <p:spTgt spid="11"/>
                                        </p:tgtEl>
                                        <p:attrNameLst>
                                          <p:attrName>ppt_y</p:attrName>
                                        </p:attrNameLst>
                                      </p:cBhvr>
                                      <p:tavLst>
                                        <p:tav tm="0">
                                          <p:val>
                                            <p:strVal val="0-#ppt_h/2"/>
                                          </p:val>
                                        </p:tav>
                                        <p:tav tm="100000">
                                          <p:val>
                                            <p:strVal val="#ppt_y"/>
                                          </p:val>
                                        </p:tav>
                                      </p:tavLst>
                                    </p:anim>
                                  </p:childTnLst>
                                </p:cTn>
                              </p:par>
                              <p:par>
                                <p:cTn id="81" presetID="2" presetClass="entr" presetSubtype="1" fill="hold" nodeType="withEffect">
                                  <p:stCondLst>
                                    <p:cond delay="0"/>
                                  </p:stCondLst>
                                  <p:childTnLst>
                                    <p:set>
                                      <p:cBhvr>
                                        <p:cTn id="82" dur="1" fill="hold">
                                          <p:stCondLst>
                                            <p:cond delay="0"/>
                                          </p:stCondLst>
                                        </p:cTn>
                                        <p:tgtEl>
                                          <p:spTgt spid="12"/>
                                        </p:tgtEl>
                                        <p:attrNameLst>
                                          <p:attrName>style.visibility</p:attrName>
                                        </p:attrNameLst>
                                      </p:cBhvr>
                                      <p:to>
                                        <p:strVal val="visible"/>
                                      </p:to>
                                    </p:set>
                                    <p:anim calcmode="lin" valueType="num">
                                      <p:cBhvr additive="base">
                                        <p:cTn id="83" dur="3000" fill="hold"/>
                                        <p:tgtEl>
                                          <p:spTgt spid="12"/>
                                        </p:tgtEl>
                                        <p:attrNameLst>
                                          <p:attrName>ppt_x</p:attrName>
                                        </p:attrNameLst>
                                      </p:cBhvr>
                                      <p:tavLst>
                                        <p:tav tm="0">
                                          <p:val>
                                            <p:strVal val="#ppt_x"/>
                                          </p:val>
                                        </p:tav>
                                        <p:tav tm="100000">
                                          <p:val>
                                            <p:strVal val="#ppt_x"/>
                                          </p:val>
                                        </p:tav>
                                      </p:tavLst>
                                    </p:anim>
                                    <p:anim calcmode="lin" valueType="num">
                                      <p:cBhvr additive="base">
                                        <p:cTn id="84" dur="3000" fill="hold"/>
                                        <p:tgtEl>
                                          <p:spTgt spid="12"/>
                                        </p:tgtEl>
                                        <p:attrNameLst>
                                          <p:attrName>ppt_y</p:attrName>
                                        </p:attrNameLst>
                                      </p:cBhvr>
                                      <p:tavLst>
                                        <p:tav tm="0">
                                          <p:val>
                                            <p:strVal val="0-#ppt_h/2"/>
                                          </p:val>
                                        </p:tav>
                                        <p:tav tm="100000">
                                          <p:val>
                                            <p:strVal val="#ppt_y"/>
                                          </p:val>
                                        </p:tav>
                                      </p:tavLst>
                                    </p:anim>
                                  </p:childTnLst>
                                </p:cTn>
                              </p:par>
                            </p:childTnLst>
                          </p:cTn>
                        </p:par>
                        <p:par>
                          <p:cTn id="85" fill="hold">
                            <p:stCondLst>
                              <p:cond delay="3000"/>
                            </p:stCondLst>
                            <p:childTnLst>
                              <p:par>
                                <p:cTn id="86" presetID="2" presetClass="exit" presetSubtype="4" fill="hold" nodeType="afterEffect">
                                  <p:stCondLst>
                                    <p:cond delay="0"/>
                                  </p:stCondLst>
                                  <p:iterate type="lt">
                                    <p:tmPct val="0"/>
                                  </p:iterate>
                                  <p:childTnLst>
                                    <p:anim calcmode="lin" valueType="num">
                                      <p:cBhvr additive="base">
                                        <p:cTn id="87" dur="3000"/>
                                        <p:tgtEl>
                                          <p:spTgt spid="6"/>
                                        </p:tgtEl>
                                        <p:attrNameLst>
                                          <p:attrName>ppt_x</p:attrName>
                                        </p:attrNameLst>
                                      </p:cBhvr>
                                      <p:tavLst>
                                        <p:tav tm="0">
                                          <p:val>
                                            <p:strVal val="ppt_x"/>
                                          </p:val>
                                        </p:tav>
                                        <p:tav tm="100000">
                                          <p:val>
                                            <p:strVal val="ppt_x"/>
                                          </p:val>
                                        </p:tav>
                                      </p:tavLst>
                                    </p:anim>
                                    <p:anim calcmode="lin" valueType="num">
                                      <p:cBhvr additive="base">
                                        <p:cTn id="88" dur="3000"/>
                                        <p:tgtEl>
                                          <p:spTgt spid="6"/>
                                        </p:tgtEl>
                                        <p:attrNameLst>
                                          <p:attrName>ppt_y</p:attrName>
                                        </p:attrNameLst>
                                      </p:cBhvr>
                                      <p:tavLst>
                                        <p:tav tm="0">
                                          <p:val>
                                            <p:strVal val="ppt_y"/>
                                          </p:val>
                                        </p:tav>
                                        <p:tav tm="100000">
                                          <p:val>
                                            <p:strVal val="1+ppt_h/2"/>
                                          </p:val>
                                        </p:tav>
                                      </p:tavLst>
                                    </p:anim>
                                    <p:set>
                                      <p:cBhvr>
                                        <p:cTn id="89" dur="1" fill="hold">
                                          <p:stCondLst>
                                            <p:cond delay="2999"/>
                                          </p:stCondLst>
                                        </p:cTn>
                                        <p:tgtEl>
                                          <p:spTgt spid="6"/>
                                        </p:tgtEl>
                                        <p:attrNameLst>
                                          <p:attrName>style.visibility</p:attrName>
                                        </p:attrNameLst>
                                      </p:cBhvr>
                                      <p:to>
                                        <p:strVal val="hidden"/>
                                      </p:to>
                                    </p:set>
                                  </p:childTnLst>
                                </p:cTn>
                              </p:par>
                              <p:par>
                                <p:cTn id="90" presetID="2" presetClass="exit" presetSubtype="4" fill="hold" nodeType="withEffect">
                                  <p:stCondLst>
                                    <p:cond delay="0"/>
                                  </p:stCondLst>
                                  <p:iterate type="lt">
                                    <p:tmPct val="0"/>
                                  </p:iterate>
                                  <p:childTnLst>
                                    <p:anim calcmode="lin" valueType="num">
                                      <p:cBhvr additive="base">
                                        <p:cTn id="91" dur="3000"/>
                                        <p:tgtEl>
                                          <p:spTgt spid="7"/>
                                        </p:tgtEl>
                                        <p:attrNameLst>
                                          <p:attrName>ppt_x</p:attrName>
                                        </p:attrNameLst>
                                      </p:cBhvr>
                                      <p:tavLst>
                                        <p:tav tm="0">
                                          <p:val>
                                            <p:strVal val="ppt_x"/>
                                          </p:val>
                                        </p:tav>
                                        <p:tav tm="100000">
                                          <p:val>
                                            <p:strVal val="ppt_x"/>
                                          </p:val>
                                        </p:tav>
                                      </p:tavLst>
                                    </p:anim>
                                    <p:anim calcmode="lin" valueType="num">
                                      <p:cBhvr additive="base">
                                        <p:cTn id="92" dur="3000"/>
                                        <p:tgtEl>
                                          <p:spTgt spid="7"/>
                                        </p:tgtEl>
                                        <p:attrNameLst>
                                          <p:attrName>ppt_y</p:attrName>
                                        </p:attrNameLst>
                                      </p:cBhvr>
                                      <p:tavLst>
                                        <p:tav tm="0">
                                          <p:val>
                                            <p:strVal val="ppt_y"/>
                                          </p:val>
                                        </p:tav>
                                        <p:tav tm="100000">
                                          <p:val>
                                            <p:strVal val="1+ppt_h/2"/>
                                          </p:val>
                                        </p:tav>
                                      </p:tavLst>
                                    </p:anim>
                                    <p:set>
                                      <p:cBhvr>
                                        <p:cTn id="93" dur="1" fill="hold">
                                          <p:stCondLst>
                                            <p:cond delay="2999"/>
                                          </p:stCondLst>
                                        </p:cTn>
                                        <p:tgtEl>
                                          <p:spTgt spid="7"/>
                                        </p:tgtEl>
                                        <p:attrNameLst>
                                          <p:attrName>style.visibility</p:attrName>
                                        </p:attrNameLst>
                                      </p:cBhvr>
                                      <p:to>
                                        <p:strVal val="hidden"/>
                                      </p:to>
                                    </p:set>
                                  </p:childTnLst>
                                </p:cTn>
                              </p:par>
                              <p:par>
                                <p:cTn id="94" presetID="2" presetClass="exit" presetSubtype="4" fill="hold" nodeType="withEffect">
                                  <p:stCondLst>
                                    <p:cond delay="0"/>
                                  </p:stCondLst>
                                  <p:iterate type="lt">
                                    <p:tmPct val="0"/>
                                  </p:iterate>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4" fill="hold" nodeType="withEffect">
                                  <p:stCondLst>
                                    <p:cond delay="0"/>
                                  </p:stCondLst>
                                  <p:iterate type="lt">
                                    <p:tmPct val="0"/>
                                  </p:iterate>
                                  <p:childTnLst>
                                    <p:anim calcmode="lin" valueType="num">
                                      <p:cBhvr additive="base">
                                        <p:cTn id="99" dur="3000"/>
                                        <p:tgtEl>
                                          <p:spTgt spid="13"/>
                                        </p:tgtEl>
                                        <p:attrNameLst>
                                          <p:attrName>ppt_x</p:attrName>
                                        </p:attrNameLst>
                                      </p:cBhvr>
                                      <p:tavLst>
                                        <p:tav tm="0">
                                          <p:val>
                                            <p:strVal val="ppt_x"/>
                                          </p:val>
                                        </p:tav>
                                        <p:tav tm="100000">
                                          <p:val>
                                            <p:strVal val="ppt_x"/>
                                          </p:val>
                                        </p:tav>
                                      </p:tavLst>
                                    </p:anim>
                                    <p:anim calcmode="lin" valueType="num">
                                      <p:cBhvr additive="base">
                                        <p:cTn id="100" dur="3000"/>
                                        <p:tgtEl>
                                          <p:spTgt spid="13"/>
                                        </p:tgtEl>
                                        <p:attrNameLst>
                                          <p:attrName>ppt_y</p:attrName>
                                        </p:attrNameLst>
                                      </p:cBhvr>
                                      <p:tavLst>
                                        <p:tav tm="0">
                                          <p:val>
                                            <p:strVal val="ppt_y"/>
                                          </p:val>
                                        </p:tav>
                                        <p:tav tm="100000">
                                          <p:val>
                                            <p:strVal val="1+ppt_h/2"/>
                                          </p:val>
                                        </p:tav>
                                      </p:tavLst>
                                    </p:anim>
                                    <p:set>
                                      <p:cBhvr>
                                        <p:cTn id="101" dur="1" fill="hold">
                                          <p:stCondLst>
                                            <p:cond delay="2999"/>
                                          </p:stCondLst>
                                        </p:cTn>
                                        <p:tgtEl>
                                          <p:spTgt spid="13"/>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8"/>
                                        </p:tgtEl>
                                        <p:attrNameLst>
                                          <p:attrName>ppt_x</p:attrName>
                                        </p:attrNameLst>
                                      </p:cBhvr>
                                      <p:tavLst>
                                        <p:tav tm="0">
                                          <p:val>
                                            <p:strVal val="ppt_x"/>
                                          </p:val>
                                        </p:tav>
                                        <p:tav tm="100000">
                                          <p:val>
                                            <p:strVal val="ppt_x"/>
                                          </p:val>
                                        </p:tav>
                                      </p:tavLst>
                                    </p:anim>
                                    <p:anim calcmode="lin" valueType="num">
                                      <p:cBhvr additive="base">
                                        <p:cTn id="104" dur="3000"/>
                                        <p:tgtEl>
                                          <p:spTgt spid="8"/>
                                        </p:tgtEl>
                                        <p:attrNameLst>
                                          <p:attrName>ppt_y</p:attrName>
                                        </p:attrNameLst>
                                      </p:cBhvr>
                                      <p:tavLst>
                                        <p:tav tm="0">
                                          <p:val>
                                            <p:strVal val="ppt_y"/>
                                          </p:val>
                                        </p:tav>
                                        <p:tav tm="100000">
                                          <p:val>
                                            <p:strVal val="0-ppt_h/2"/>
                                          </p:val>
                                        </p:tav>
                                      </p:tavLst>
                                    </p:anim>
                                    <p:set>
                                      <p:cBhvr>
                                        <p:cTn id="105" dur="1" fill="hold">
                                          <p:stCondLst>
                                            <p:cond delay="2999"/>
                                          </p:stCondLst>
                                        </p:cTn>
                                        <p:tgtEl>
                                          <p:spTgt spid="8"/>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9"/>
                                        </p:tgtEl>
                                        <p:attrNameLst>
                                          <p:attrName>ppt_x</p:attrName>
                                        </p:attrNameLst>
                                      </p:cBhvr>
                                      <p:tavLst>
                                        <p:tav tm="0">
                                          <p:val>
                                            <p:strVal val="ppt_x"/>
                                          </p:val>
                                        </p:tav>
                                        <p:tav tm="100000">
                                          <p:val>
                                            <p:strVal val="ppt_x"/>
                                          </p:val>
                                        </p:tav>
                                      </p:tavLst>
                                    </p:anim>
                                    <p:anim calcmode="lin" valueType="num">
                                      <p:cBhvr additive="base">
                                        <p:cTn id="108" dur="3000"/>
                                        <p:tgtEl>
                                          <p:spTgt spid="9"/>
                                        </p:tgtEl>
                                        <p:attrNameLst>
                                          <p:attrName>ppt_y</p:attrName>
                                        </p:attrNameLst>
                                      </p:cBhvr>
                                      <p:tavLst>
                                        <p:tav tm="0">
                                          <p:val>
                                            <p:strVal val="ppt_y"/>
                                          </p:val>
                                        </p:tav>
                                        <p:tav tm="100000">
                                          <p:val>
                                            <p:strVal val="0-ppt_h/2"/>
                                          </p:val>
                                        </p:tav>
                                      </p:tavLst>
                                    </p:anim>
                                    <p:set>
                                      <p:cBhvr>
                                        <p:cTn id="109" dur="1" fill="hold">
                                          <p:stCondLst>
                                            <p:cond delay="2999"/>
                                          </p:stCondLst>
                                        </p:cTn>
                                        <p:tgtEl>
                                          <p:spTgt spid="9"/>
                                        </p:tgtEl>
                                        <p:attrNameLst>
                                          <p:attrName>style.visibility</p:attrName>
                                        </p:attrNameLst>
                                      </p:cBhvr>
                                      <p:to>
                                        <p:strVal val="hidden"/>
                                      </p:to>
                                    </p:set>
                                  </p:childTnLst>
                                </p:cTn>
                              </p:par>
                              <p:par>
                                <p:cTn id="110" presetID="2" presetClass="exit" presetSubtype="1" fill="hold" nodeType="withEffect">
                                  <p:stCondLst>
                                    <p:cond delay="0"/>
                                  </p:stCondLst>
                                  <p:childTnLst>
                                    <p:anim calcmode="lin" valueType="num">
                                      <p:cBhvr additive="base">
                                        <p:cTn id="111" dur="3000"/>
                                        <p:tgtEl>
                                          <p:spTgt spid="11"/>
                                        </p:tgtEl>
                                        <p:attrNameLst>
                                          <p:attrName>ppt_x</p:attrName>
                                        </p:attrNameLst>
                                      </p:cBhvr>
                                      <p:tavLst>
                                        <p:tav tm="0">
                                          <p:val>
                                            <p:strVal val="ppt_x"/>
                                          </p:val>
                                        </p:tav>
                                        <p:tav tm="100000">
                                          <p:val>
                                            <p:strVal val="ppt_x"/>
                                          </p:val>
                                        </p:tav>
                                      </p:tavLst>
                                    </p:anim>
                                    <p:anim calcmode="lin" valueType="num">
                                      <p:cBhvr additive="base">
                                        <p:cTn id="112" dur="3000"/>
                                        <p:tgtEl>
                                          <p:spTgt spid="11"/>
                                        </p:tgtEl>
                                        <p:attrNameLst>
                                          <p:attrName>ppt_y</p:attrName>
                                        </p:attrNameLst>
                                      </p:cBhvr>
                                      <p:tavLst>
                                        <p:tav tm="0">
                                          <p:val>
                                            <p:strVal val="ppt_y"/>
                                          </p:val>
                                        </p:tav>
                                        <p:tav tm="100000">
                                          <p:val>
                                            <p:strVal val="0-ppt_h/2"/>
                                          </p:val>
                                        </p:tav>
                                      </p:tavLst>
                                    </p:anim>
                                    <p:set>
                                      <p:cBhvr>
                                        <p:cTn id="113" dur="1" fill="hold">
                                          <p:stCondLst>
                                            <p:cond delay="2999"/>
                                          </p:stCondLst>
                                        </p:cTn>
                                        <p:tgtEl>
                                          <p:spTgt spid="11"/>
                                        </p:tgtEl>
                                        <p:attrNameLst>
                                          <p:attrName>style.visibility</p:attrName>
                                        </p:attrNameLst>
                                      </p:cBhvr>
                                      <p:to>
                                        <p:strVal val="hidden"/>
                                      </p:to>
                                    </p:set>
                                  </p:childTnLst>
                                </p:cTn>
                              </p:par>
                              <p:par>
                                <p:cTn id="114" presetID="2" presetClass="exit" presetSubtype="1" fill="hold" nodeType="withEffect">
                                  <p:stCondLst>
                                    <p:cond delay="0"/>
                                  </p:stCondLst>
                                  <p:childTnLst>
                                    <p:anim calcmode="lin" valueType="num">
                                      <p:cBhvr additive="base">
                                        <p:cTn id="115" dur="3000"/>
                                        <p:tgtEl>
                                          <p:spTgt spid="12"/>
                                        </p:tgtEl>
                                        <p:attrNameLst>
                                          <p:attrName>ppt_x</p:attrName>
                                        </p:attrNameLst>
                                      </p:cBhvr>
                                      <p:tavLst>
                                        <p:tav tm="0">
                                          <p:val>
                                            <p:strVal val="ppt_x"/>
                                          </p:val>
                                        </p:tav>
                                        <p:tav tm="100000">
                                          <p:val>
                                            <p:strVal val="ppt_x"/>
                                          </p:val>
                                        </p:tav>
                                      </p:tavLst>
                                    </p:anim>
                                    <p:anim calcmode="lin" valueType="num">
                                      <p:cBhvr additive="base">
                                        <p:cTn id="116" dur="3000"/>
                                        <p:tgtEl>
                                          <p:spTgt spid="12"/>
                                        </p:tgtEl>
                                        <p:attrNameLst>
                                          <p:attrName>ppt_y</p:attrName>
                                        </p:attrNameLst>
                                      </p:cBhvr>
                                      <p:tavLst>
                                        <p:tav tm="0">
                                          <p:val>
                                            <p:strVal val="ppt_y"/>
                                          </p:val>
                                        </p:tav>
                                        <p:tav tm="100000">
                                          <p:val>
                                            <p:strVal val="0-ppt_h/2"/>
                                          </p:val>
                                        </p:tav>
                                      </p:tavLst>
                                    </p:anim>
                                    <p:set>
                                      <p:cBhvr>
                                        <p:cTn id="117" dur="1" fill="hold">
                                          <p:stCondLst>
                                            <p:cond delay="2999"/>
                                          </p:stCondLst>
                                        </p:cTn>
                                        <p:tgtEl>
                                          <p:spTgt spid="12"/>
                                        </p:tgtEl>
                                        <p:attrNameLst>
                                          <p:attrName>style.visibility</p:attrName>
                                        </p:attrNameLst>
                                      </p:cBhvr>
                                      <p:to>
                                        <p:strVal val="hidden"/>
                                      </p:to>
                                    </p:set>
                                  </p:childTnLst>
                                </p:cTn>
                              </p:par>
                              <p:par>
                                <p:cTn id="118" presetID="8" presetClass="entr" presetSubtype="32" fill="hold" nodeType="withEffect">
                                  <p:stCondLst>
                                    <p:cond delay="0"/>
                                  </p:stCondLst>
                                  <p:childTnLst>
                                    <p:set>
                                      <p:cBhvr>
                                        <p:cTn id="119" dur="1" fill="hold">
                                          <p:stCondLst>
                                            <p:cond delay="0"/>
                                          </p:stCondLst>
                                        </p:cTn>
                                        <p:tgtEl>
                                          <p:spTgt spid="14"/>
                                        </p:tgtEl>
                                        <p:attrNameLst>
                                          <p:attrName>style.visibility</p:attrName>
                                        </p:attrNameLst>
                                      </p:cBhvr>
                                      <p:to>
                                        <p:strVal val="visible"/>
                                      </p:to>
                                    </p:set>
                                    <p:animEffect transition="in" filter="diamond(out)">
                                      <p:cBhvr>
                                        <p:cTn id="120" dur="5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Dell\Escritorio\observa-compactos-artefactos-especialmente-musicales_LRZIMA20120309_0086_4.jpg"/>
          <p:cNvPicPr>
            <a:picLocks noChangeAspect="1" noChangeArrowheads="1"/>
          </p:cNvPicPr>
          <p:nvPr/>
        </p:nvPicPr>
        <p:blipFill>
          <a:blip r:embed="rId2" cstate="print"/>
          <a:srcRect/>
          <a:stretch>
            <a:fillRect/>
          </a:stretch>
        </p:blipFill>
        <p:spPr bwMode="auto">
          <a:xfrm>
            <a:off x="-1" y="0"/>
            <a:ext cx="9215263" cy="6858000"/>
          </a:xfrm>
          <a:prstGeom prst="rect">
            <a:avLst/>
          </a:prstGeom>
          <a:noFill/>
        </p:spPr>
      </p:pic>
      <p:pic>
        <p:nvPicPr>
          <p:cNvPr id="3" name="Picture 3" descr="illusion-013"/>
          <p:cNvPicPr>
            <a:picLocks noChangeAspect="1" noChangeArrowheads="1"/>
          </p:cNvPicPr>
          <p:nvPr/>
        </p:nvPicPr>
        <p:blipFill>
          <a:blip r:embed="rId3" cstate="print">
            <a:duotone>
              <a:schemeClr val="accent6">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after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Documents and Settings\Dell\Escritorio\SmartQ-U7-Android-Projector-600x366.jpg"/>
          <p:cNvPicPr>
            <a:picLocks noChangeAspect="1" noChangeArrowheads="1"/>
          </p:cNvPicPr>
          <p:nvPr/>
        </p:nvPicPr>
        <p:blipFill>
          <a:blip r:embed="rId2" cstate="print"/>
          <a:srcRect/>
          <a:stretch>
            <a:fillRect/>
          </a:stretch>
        </p:blipFill>
        <p:spPr bwMode="auto">
          <a:xfrm>
            <a:off x="-1" y="0"/>
            <a:ext cx="9044643" cy="6858000"/>
          </a:xfrm>
          <a:prstGeom prst="rect">
            <a:avLst/>
          </a:prstGeom>
          <a:noFill/>
        </p:spPr>
      </p:pic>
      <p:sp>
        <p:nvSpPr>
          <p:cNvPr id="17410" name="3 Rectángulo"/>
          <p:cNvSpPr>
            <a:spLocks noChangeArrowheads="1"/>
          </p:cNvSpPr>
          <p:nvPr/>
        </p:nvSpPr>
        <p:spPr bwMode="auto">
          <a:xfrm>
            <a:off x="-428625" y="7215188"/>
            <a:ext cx="4572000" cy="369887"/>
          </a:xfrm>
          <a:prstGeom prst="rect">
            <a:avLst/>
          </a:prstGeom>
          <a:noFill/>
          <a:ln w="9525">
            <a:noFill/>
            <a:miter lim="800000"/>
            <a:headEnd/>
            <a:tailEnd/>
          </a:ln>
        </p:spPr>
        <p:txBody>
          <a:bodyPr>
            <a:spAutoFit/>
          </a:bodyPr>
          <a:lstStyle/>
          <a:p>
            <a:endParaRPr lang="es-ES">
              <a:latin typeface="Calibri" pitchFamily="34" charset="0"/>
            </a:endParaRPr>
          </a:p>
        </p:txBody>
      </p:sp>
      <p:sp>
        <p:nvSpPr>
          <p:cNvPr id="9" name="8 Triángulo isósceles"/>
          <p:cNvSpPr/>
          <p:nvPr/>
        </p:nvSpPr>
        <p:spPr>
          <a:xfrm>
            <a:off x="179512" y="1988840"/>
            <a:ext cx="1944216" cy="1440160"/>
          </a:xfrm>
          <a:prstGeom prst="triangle">
            <a:avLst>
              <a:gd name="adj" fmla="val 50000"/>
            </a:avLst>
          </a:prstGeom>
          <a:solidFill>
            <a:srgbClr val="FFFF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isósceles"/>
          <p:cNvSpPr/>
          <p:nvPr/>
        </p:nvSpPr>
        <p:spPr>
          <a:xfrm>
            <a:off x="2339752" y="1916832"/>
            <a:ext cx="2088232" cy="1512168"/>
          </a:xfrm>
          <a:prstGeom prst="triangle">
            <a:avLst>
              <a:gd name="adj" fmla="val 49487"/>
            </a:avLst>
          </a:prstGeom>
          <a:solidFill>
            <a:srgbClr val="FFFF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isósceles"/>
          <p:cNvSpPr/>
          <p:nvPr/>
        </p:nvSpPr>
        <p:spPr>
          <a:xfrm>
            <a:off x="4499992" y="2060848"/>
            <a:ext cx="2088232" cy="1368152"/>
          </a:xfrm>
          <a:prstGeom prst="triangle">
            <a:avLst>
              <a:gd name="adj" fmla="val 48974"/>
            </a:avLst>
          </a:prstGeom>
          <a:solidFill>
            <a:srgbClr val="FFFF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Triángulo isósceles"/>
          <p:cNvSpPr/>
          <p:nvPr/>
        </p:nvSpPr>
        <p:spPr>
          <a:xfrm>
            <a:off x="6732240" y="2060848"/>
            <a:ext cx="2232248" cy="1368152"/>
          </a:xfrm>
          <a:prstGeom prst="triangle">
            <a:avLst>
              <a:gd name="adj" fmla="val 48484"/>
            </a:avLst>
          </a:prstGeom>
          <a:solidFill>
            <a:srgbClr val="FFFF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iángulo isósceles"/>
          <p:cNvSpPr/>
          <p:nvPr/>
        </p:nvSpPr>
        <p:spPr>
          <a:xfrm flipV="1">
            <a:off x="179512" y="3501008"/>
            <a:ext cx="1944216" cy="1440157"/>
          </a:xfrm>
          <a:prstGeom prst="triangle">
            <a:avLst>
              <a:gd name="adj" fmla="val 49445"/>
            </a:avLst>
          </a:prstGeom>
          <a:solidFill>
            <a:srgbClr val="FFFF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iángulo isósceles"/>
          <p:cNvSpPr/>
          <p:nvPr/>
        </p:nvSpPr>
        <p:spPr>
          <a:xfrm flipV="1">
            <a:off x="2339752" y="3501007"/>
            <a:ext cx="2016224" cy="1512167"/>
          </a:xfrm>
          <a:prstGeom prst="triangle">
            <a:avLst>
              <a:gd name="adj" fmla="val 51092"/>
            </a:avLst>
          </a:prstGeom>
          <a:solidFill>
            <a:srgbClr val="FFFF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Triángulo isósceles"/>
          <p:cNvSpPr/>
          <p:nvPr/>
        </p:nvSpPr>
        <p:spPr>
          <a:xfrm flipV="1">
            <a:off x="4499992" y="3501008"/>
            <a:ext cx="2160240" cy="1368151"/>
          </a:xfrm>
          <a:prstGeom prst="triangle">
            <a:avLst>
              <a:gd name="adj" fmla="val 50530"/>
            </a:avLst>
          </a:prstGeom>
          <a:solidFill>
            <a:srgbClr val="FFFF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Triángulo isósceles"/>
          <p:cNvSpPr/>
          <p:nvPr/>
        </p:nvSpPr>
        <p:spPr>
          <a:xfrm flipV="1">
            <a:off x="6732240" y="3501008"/>
            <a:ext cx="2232248" cy="1293292"/>
          </a:xfrm>
          <a:prstGeom prst="triangle">
            <a:avLst>
              <a:gd name="adj" fmla="val 50000"/>
            </a:avLst>
          </a:prstGeom>
          <a:solidFill>
            <a:srgbClr val="FFFF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3000" fill="hold"/>
                                        <p:tgtEl>
                                          <p:spTgt spid="9"/>
                                        </p:tgtEl>
                                        <p:attrNameLst>
                                          <p:attrName>ppt_x</p:attrName>
                                        </p:attrNameLst>
                                      </p:cBhvr>
                                      <p:tavLst>
                                        <p:tav tm="0">
                                          <p:val>
                                            <p:strVal val="0-#ppt_w/2"/>
                                          </p:val>
                                        </p:tav>
                                        <p:tav tm="100000">
                                          <p:val>
                                            <p:strVal val="#ppt_x"/>
                                          </p:val>
                                        </p:tav>
                                      </p:tavLst>
                                    </p:anim>
                                    <p:anim calcmode="lin" valueType="num">
                                      <p:cBhvr additive="base">
                                        <p:cTn id="8" dur="30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3000" fill="hold"/>
                                        <p:tgtEl>
                                          <p:spTgt spid="11"/>
                                        </p:tgtEl>
                                        <p:attrNameLst>
                                          <p:attrName>ppt_x</p:attrName>
                                        </p:attrNameLst>
                                      </p:cBhvr>
                                      <p:tavLst>
                                        <p:tav tm="0">
                                          <p:val>
                                            <p:strVal val="0-#ppt_w/2"/>
                                          </p:val>
                                        </p:tav>
                                        <p:tav tm="100000">
                                          <p:val>
                                            <p:strVal val="#ppt_x"/>
                                          </p:val>
                                        </p:tav>
                                      </p:tavLst>
                                    </p:anim>
                                    <p:anim calcmode="lin" valueType="num">
                                      <p:cBhvr additive="base">
                                        <p:cTn id="12" dur="30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3000" fill="hold"/>
                                        <p:tgtEl>
                                          <p:spTgt spid="12"/>
                                        </p:tgtEl>
                                        <p:attrNameLst>
                                          <p:attrName>ppt_x</p:attrName>
                                        </p:attrNameLst>
                                      </p:cBhvr>
                                      <p:tavLst>
                                        <p:tav tm="0">
                                          <p:val>
                                            <p:strVal val="0-#ppt_w/2"/>
                                          </p:val>
                                        </p:tav>
                                        <p:tav tm="100000">
                                          <p:val>
                                            <p:strVal val="#ppt_x"/>
                                          </p:val>
                                        </p:tav>
                                      </p:tavLst>
                                    </p:anim>
                                    <p:anim calcmode="lin" valueType="num">
                                      <p:cBhvr additive="base">
                                        <p:cTn id="16" dur="30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3000" fill="hold"/>
                                        <p:tgtEl>
                                          <p:spTgt spid="14"/>
                                        </p:tgtEl>
                                        <p:attrNameLst>
                                          <p:attrName>ppt_x</p:attrName>
                                        </p:attrNameLst>
                                      </p:cBhvr>
                                      <p:tavLst>
                                        <p:tav tm="0">
                                          <p:val>
                                            <p:strVal val="0-#ppt_w/2"/>
                                          </p:val>
                                        </p:tav>
                                        <p:tav tm="100000">
                                          <p:val>
                                            <p:strVal val="#ppt_x"/>
                                          </p:val>
                                        </p:tav>
                                      </p:tavLst>
                                    </p:anim>
                                    <p:anim calcmode="lin" valueType="num">
                                      <p:cBhvr additive="base">
                                        <p:cTn id="20" dur="3000" fill="hold"/>
                                        <p:tgtEl>
                                          <p:spTgt spid="14"/>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3000" fill="hold"/>
                                        <p:tgtEl>
                                          <p:spTgt spid="15"/>
                                        </p:tgtEl>
                                        <p:attrNameLst>
                                          <p:attrName>ppt_x</p:attrName>
                                        </p:attrNameLst>
                                      </p:cBhvr>
                                      <p:tavLst>
                                        <p:tav tm="0">
                                          <p:val>
                                            <p:strVal val="1+#ppt_w/2"/>
                                          </p:val>
                                        </p:tav>
                                        <p:tav tm="100000">
                                          <p:val>
                                            <p:strVal val="#ppt_x"/>
                                          </p:val>
                                        </p:tav>
                                      </p:tavLst>
                                    </p:anim>
                                    <p:anim calcmode="lin" valueType="num">
                                      <p:cBhvr additive="base">
                                        <p:cTn id="24" dur="3000" fill="hold"/>
                                        <p:tgtEl>
                                          <p:spTgt spid="15"/>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3000" fill="hold"/>
                                        <p:tgtEl>
                                          <p:spTgt spid="17"/>
                                        </p:tgtEl>
                                        <p:attrNameLst>
                                          <p:attrName>ppt_x</p:attrName>
                                        </p:attrNameLst>
                                      </p:cBhvr>
                                      <p:tavLst>
                                        <p:tav tm="0">
                                          <p:val>
                                            <p:strVal val="1+#ppt_w/2"/>
                                          </p:val>
                                        </p:tav>
                                        <p:tav tm="100000">
                                          <p:val>
                                            <p:strVal val="#ppt_x"/>
                                          </p:val>
                                        </p:tav>
                                      </p:tavLst>
                                    </p:anim>
                                    <p:anim calcmode="lin" valueType="num">
                                      <p:cBhvr additive="base">
                                        <p:cTn id="28" dur="3000" fill="hold"/>
                                        <p:tgtEl>
                                          <p:spTgt spid="17"/>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3000" fill="hold"/>
                                        <p:tgtEl>
                                          <p:spTgt spid="18"/>
                                        </p:tgtEl>
                                        <p:attrNameLst>
                                          <p:attrName>ppt_x</p:attrName>
                                        </p:attrNameLst>
                                      </p:cBhvr>
                                      <p:tavLst>
                                        <p:tav tm="0">
                                          <p:val>
                                            <p:strVal val="1+#ppt_w/2"/>
                                          </p:val>
                                        </p:tav>
                                        <p:tav tm="100000">
                                          <p:val>
                                            <p:strVal val="#ppt_x"/>
                                          </p:val>
                                        </p:tav>
                                      </p:tavLst>
                                    </p:anim>
                                    <p:anim calcmode="lin" valueType="num">
                                      <p:cBhvr additive="base">
                                        <p:cTn id="32" dur="3000" fill="hold"/>
                                        <p:tgtEl>
                                          <p:spTgt spid="18"/>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3000" fill="hold"/>
                                        <p:tgtEl>
                                          <p:spTgt spid="20"/>
                                        </p:tgtEl>
                                        <p:attrNameLst>
                                          <p:attrName>ppt_x</p:attrName>
                                        </p:attrNameLst>
                                      </p:cBhvr>
                                      <p:tavLst>
                                        <p:tav tm="0">
                                          <p:val>
                                            <p:strVal val="1+#ppt_w/2"/>
                                          </p:val>
                                        </p:tav>
                                        <p:tav tm="100000">
                                          <p:val>
                                            <p:strVal val="#ppt_x"/>
                                          </p:val>
                                        </p:tav>
                                      </p:tavLst>
                                    </p:anim>
                                    <p:anim calcmode="lin" valueType="num">
                                      <p:cBhvr additive="base">
                                        <p:cTn id="36" dur="3000" fill="hold"/>
                                        <p:tgtEl>
                                          <p:spTgt spid="20"/>
                                        </p:tgtEl>
                                        <p:attrNameLst>
                                          <p:attrName>ppt_y</p:attrName>
                                        </p:attrNameLst>
                                      </p:cBhvr>
                                      <p:tavLst>
                                        <p:tav tm="0">
                                          <p:val>
                                            <p:strVal val="#ppt_y"/>
                                          </p:val>
                                        </p:tav>
                                        <p:tav tm="100000">
                                          <p:val>
                                            <p:strVal val="#ppt_y"/>
                                          </p:val>
                                        </p:tav>
                                      </p:tavLst>
                                    </p:anim>
                                  </p:childTnLst>
                                </p:cTn>
                              </p:par>
                              <p:par>
                                <p:cTn id="37" presetID="8" presetClass="emph" presetSubtype="0" fill="hold" nodeType="withEffect">
                                  <p:stCondLst>
                                    <p:cond delay="0"/>
                                  </p:stCondLst>
                                  <p:childTnLst>
                                    <p:animRot by="21600000">
                                      <p:cBhvr>
                                        <p:cTn id="38" dur="3000" fill="hold"/>
                                        <p:tgtEl>
                                          <p:spTgt spid="9"/>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1"/>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12"/>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4"/>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15"/>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7"/>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8"/>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20"/>
                                        </p:tgtEl>
                                        <p:attrNameLst>
                                          <p:attrName>r</p:attrName>
                                        </p:attrNameLst>
                                      </p:cBhvr>
                                    </p:animRot>
                                  </p:childTnLst>
                                </p:cTn>
                              </p:par>
                            </p:childTnLst>
                          </p:cTn>
                        </p:par>
                        <p:par>
                          <p:cTn id="53" fill="hold">
                            <p:stCondLst>
                              <p:cond delay="3000"/>
                            </p:stCondLst>
                            <p:childTnLst>
                              <p:par>
                                <p:cTn id="54" presetID="2" presetClass="exit" presetSubtype="4" fill="hold" nodeType="afterEffect">
                                  <p:stCondLst>
                                    <p:cond delay="0"/>
                                  </p:stCondLst>
                                  <p:childTnLst>
                                    <p:anim calcmode="lin" valueType="num">
                                      <p:cBhvr additive="base">
                                        <p:cTn id="55" dur="3000"/>
                                        <p:tgtEl>
                                          <p:spTgt spid="9"/>
                                        </p:tgtEl>
                                        <p:attrNameLst>
                                          <p:attrName>ppt_x</p:attrName>
                                        </p:attrNameLst>
                                      </p:cBhvr>
                                      <p:tavLst>
                                        <p:tav tm="0">
                                          <p:val>
                                            <p:strVal val="ppt_x"/>
                                          </p:val>
                                        </p:tav>
                                        <p:tav tm="100000">
                                          <p:val>
                                            <p:strVal val="ppt_x"/>
                                          </p:val>
                                        </p:tav>
                                      </p:tavLst>
                                    </p:anim>
                                    <p:anim calcmode="lin" valueType="num">
                                      <p:cBhvr additive="base">
                                        <p:cTn id="56" dur="3000"/>
                                        <p:tgtEl>
                                          <p:spTgt spid="9"/>
                                        </p:tgtEl>
                                        <p:attrNameLst>
                                          <p:attrName>ppt_y</p:attrName>
                                        </p:attrNameLst>
                                      </p:cBhvr>
                                      <p:tavLst>
                                        <p:tav tm="0">
                                          <p:val>
                                            <p:strVal val="ppt_y"/>
                                          </p:val>
                                        </p:tav>
                                        <p:tav tm="100000">
                                          <p:val>
                                            <p:strVal val="1+ppt_h/2"/>
                                          </p:val>
                                        </p:tav>
                                      </p:tavLst>
                                    </p:anim>
                                    <p:set>
                                      <p:cBhvr>
                                        <p:cTn id="57" dur="1" fill="hold">
                                          <p:stCondLst>
                                            <p:cond delay="2999"/>
                                          </p:stCondLst>
                                        </p:cTn>
                                        <p:tgtEl>
                                          <p:spTgt spid="9"/>
                                        </p:tgtEl>
                                        <p:attrNameLst>
                                          <p:attrName>style.visibility</p:attrName>
                                        </p:attrNameLst>
                                      </p:cBhvr>
                                      <p:to>
                                        <p:strVal val="hidden"/>
                                      </p:to>
                                    </p:set>
                                  </p:childTnLst>
                                </p:cTn>
                              </p:par>
                              <p:par>
                                <p:cTn id="58" presetID="2" presetClass="exit" presetSubtype="4" fill="hold" nodeType="withEffect">
                                  <p:stCondLst>
                                    <p:cond delay="0"/>
                                  </p:stCondLst>
                                  <p:childTnLst>
                                    <p:anim calcmode="lin" valueType="num">
                                      <p:cBhvr additive="base">
                                        <p:cTn id="59" dur="3000"/>
                                        <p:tgtEl>
                                          <p:spTgt spid="11"/>
                                        </p:tgtEl>
                                        <p:attrNameLst>
                                          <p:attrName>ppt_x</p:attrName>
                                        </p:attrNameLst>
                                      </p:cBhvr>
                                      <p:tavLst>
                                        <p:tav tm="0">
                                          <p:val>
                                            <p:strVal val="ppt_x"/>
                                          </p:val>
                                        </p:tav>
                                        <p:tav tm="100000">
                                          <p:val>
                                            <p:strVal val="ppt_x"/>
                                          </p:val>
                                        </p:tav>
                                      </p:tavLst>
                                    </p:anim>
                                    <p:anim calcmode="lin" valueType="num">
                                      <p:cBhvr additive="base">
                                        <p:cTn id="60" dur="3000"/>
                                        <p:tgtEl>
                                          <p:spTgt spid="11"/>
                                        </p:tgtEl>
                                        <p:attrNameLst>
                                          <p:attrName>ppt_y</p:attrName>
                                        </p:attrNameLst>
                                      </p:cBhvr>
                                      <p:tavLst>
                                        <p:tav tm="0">
                                          <p:val>
                                            <p:strVal val="ppt_y"/>
                                          </p:val>
                                        </p:tav>
                                        <p:tav tm="100000">
                                          <p:val>
                                            <p:strVal val="1+ppt_h/2"/>
                                          </p:val>
                                        </p:tav>
                                      </p:tavLst>
                                    </p:anim>
                                    <p:set>
                                      <p:cBhvr>
                                        <p:cTn id="61" dur="1" fill="hold">
                                          <p:stCondLst>
                                            <p:cond delay="2999"/>
                                          </p:stCondLst>
                                        </p:cTn>
                                        <p:tgtEl>
                                          <p:spTgt spid="11"/>
                                        </p:tgtEl>
                                        <p:attrNameLst>
                                          <p:attrName>style.visibility</p:attrName>
                                        </p:attrNameLst>
                                      </p:cBhvr>
                                      <p:to>
                                        <p:strVal val="hidden"/>
                                      </p:to>
                                    </p:set>
                                  </p:childTnLst>
                                </p:cTn>
                              </p:par>
                              <p:par>
                                <p:cTn id="62" presetID="2" presetClass="exit" presetSubtype="4" fill="hold" nodeType="withEffect">
                                  <p:stCondLst>
                                    <p:cond delay="0"/>
                                  </p:stCondLst>
                                  <p:childTnLst>
                                    <p:anim calcmode="lin" valueType="num">
                                      <p:cBhvr additive="base">
                                        <p:cTn id="63" dur="3000"/>
                                        <p:tgtEl>
                                          <p:spTgt spid="12"/>
                                        </p:tgtEl>
                                        <p:attrNameLst>
                                          <p:attrName>ppt_x</p:attrName>
                                        </p:attrNameLst>
                                      </p:cBhvr>
                                      <p:tavLst>
                                        <p:tav tm="0">
                                          <p:val>
                                            <p:strVal val="ppt_x"/>
                                          </p:val>
                                        </p:tav>
                                        <p:tav tm="100000">
                                          <p:val>
                                            <p:strVal val="ppt_x"/>
                                          </p:val>
                                        </p:tav>
                                      </p:tavLst>
                                    </p:anim>
                                    <p:anim calcmode="lin" valueType="num">
                                      <p:cBhvr additive="base">
                                        <p:cTn id="64" dur="3000"/>
                                        <p:tgtEl>
                                          <p:spTgt spid="12"/>
                                        </p:tgtEl>
                                        <p:attrNameLst>
                                          <p:attrName>ppt_y</p:attrName>
                                        </p:attrNameLst>
                                      </p:cBhvr>
                                      <p:tavLst>
                                        <p:tav tm="0">
                                          <p:val>
                                            <p:strVal val="ppt_y"/>
                                          </p:val>
                                        </p:tav>
                                        <p:tav tm="100000">
                                          <p:val>
                                            <p:strVal val="1+ppt_h/2"/>
                                          </p:val>
                                        </p:tav>
                                      </p:tavLst>
                                    </p:anim>
                                    <p:set>
                                      <p:cBhvr>
                                        <p:cTn id="65" dur="1" fill="hold">
                                          <p:stCondLst>
                                            <p:cond delay="2999"/>
                                          </p:stCondLst>
                                        </p:cTn>
                                        <p:tgtEl>
                                          <p:spTgt spid="12"/>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14"/>
                                        </p:tgtEl>
                                        <p:attrNameLst>
                                          <p:attrName>ppt_x</p:attrName>
                                        </p:attrNameLst>
                                      </p:cBhvr>
                                      <p:tavLst>
                                        <p:tav tm="0">
                                          <p:val>
                                            <p:strVal val="ppt_x"/>
                                          </p:val>
                                        </p:tav>
                                        <p:tav tm="100000">
                                          <p:val>
                                            <p:strVal val="ppt_x"/>
                                          </p:val>
                                        </p:tav>
                                      </p:tavLst>
                                    </p:anim>
                                    <p:anim calcmode="lin" valueType="num">
                                      <p:cBhvr additive="base">
                                        <p:cTn id="68" dur="3000"/>
                                        <p:tgtEl>
                                          <p:spTgt spid="14"/>
                                        </p:tgtEl>
                                        <p:attrNameLst>
                                          <p:attrName>ppt_y</p:attrName>
                                        </p:attrNameLst>
                                      </p:cBhvr>
                                      <p:tavLst>
                                        <p:tav tm="0">
                                          <p:val>
                                            <p:strVal val="ppt_y"/>
                                          </p:val>
                                        </p:tav>
                                        <p:tav tm="100000">
                                          <p:val>
                                            <p:strVal val="1+ppt_h/2"/>
                                          </p:val>
                                        </p:tav>
                                      </p:tavLst>
                                    </p:anim>
                                    <p:set>
                                      <p:cBhvr>
                                        <p:cTn id="69" dur="1" fill="hold">
                                          <p:stCondLst>
                                            <p:cond delay="2999"/>
                                          </p:stCondLst>
                                        </p:cTn>
                                        <p:tgtEl>
                                          <p:spTgt spid="14"/>
                                        </p:tgtEl>
                                        <p:attrNameLst>
                                          <p:attrName>style.visibility</p:attrName>
                                        </p:attrNameLst>
                                      </p:cBhvr>
                                      <p:to>
                                        <p:strVal val="hidden"/>
                                      </p:to>
                                    </p:set>
                                  </p:childTnLst>
                                </p:cTn>
                              </p:par>
                              <p:par>
                                <p:cTn id="70" presetID="2" presetClass="exit" presetSubtype="1" fill="hold" nodeType="withEffect">
                                  <p:stCondLst>
                                    <p:cond delay="0"/>
                                  </p:stCondLst>
                                  <p:childTnLst>
                                    <p:anim calcmode="lin" valueType="num">
                                      <p:cBhvr additive="base">
                                        <p:cTn id="71" dur="3000"/>
                                        <p:tgtEl>
                                          <p:spTgt spid="15"/>
                                        </p:tgtEl>
                                        <p:attrNameLst>
                                          <p:attrName>ppt_x</p:attrName>
                                        </p:attrNameLst>
                                      </p:cBhvr>
                                      <p:tavLst>
                                        <p:tav tm="0">
                                          <p:val>
                                            <p:strVal val="ppt_x"/>
                                          </p:val>
                                        </p:tav>
                                        <p:tav tm="100000">
                                          <p:val>
                                            <p:strVal val="ppt_x"/>
                                          </p:val>
                                        </p:tav>
                                      </p:tavLst>
                                    </p:anim>
                                    <p:anim calcmode="lin" valueType="num">
                                      <p:cBhvr additive="base">
                                        <p:cTn id="72" dur="3000"/>
                                        <p:tgtEl>
                                          <p:spTgt spid="15"/>
                                        </p:tgtEl>
                                        <p:attrNameLst>
                                          <p:attrName>ppt_y</p:attrName>
                                        </p:attrNameLst>
                                      </p:cBhvr>
                                      <p:tavLst>
                                        <p:tav tm="0">
                                          <p:val>
                                            <p:strVal val="ppt_y"/>
                                          </p:val>
                                        </p:tav>
                                        <p:tav tm="100000">
                                          <p:val>
                                            <p:strVal val="0-ppt_h/2"/>
                                          </p:val>
                                        </p:tav>
                                      </p:tavLst>
                                    </p:anim>
                                    <p:set>
                                      <p:cBhvr>
                                        <p:cTn id="73" dur="1" fill="hold">
                                          <p:stCondLst>
                                            <p:cond delay="2999"/>
                                          </p:stCondLst>
                                        </p:cTn>
                                        <p:tgtEl>
                                          <p:spTgt spid="15"/>
                                        </p:tgtEl>
                                        <p:attrNameLst>
                                          <p:attrName>style.visibility</p:attrName>
                                        </p:attrNameLst>
                                      </p:cBhvr>
                                      <p:to>
                                        <p:strVal val="hidden"/>
                                      </p:to>
                                    </p:set>
                                  </p:childTnLst>
                                </p:cTn>
                              </p:par>
                              <p:par>
                                <p:cTn id="74" presetID="2" presetClass="exit" presetSubtype="1" fill="hold" nodeType="withEffect">
                                  <p:stCondLst>
                                    <p:cond delay="0"/>
                                  </p:stCondLst>
                                  <p:childTnLst>
                                    <p:anim calcmode="lin" valueType="num">
                                      <p:cBhvr additive="base">
                                        <p:cTn id="75" dur="3000"/>
                                        <p:tgtEl>
                                          <p:spTgt spid="17"/>
                                        </p:tgtEl>
                                        <p:attrNameLst>
                                          <p:attrName>ppt_x</p:attrName>
                                        </p:attrNameLst>
                                      </p:cBhvr>
                                      <p:tavLst>
                                        <p:tav tm="0">
                                          <p:val>
                                            <p:strVal val="ppt_x"/>
                                          </p:val>
                                        </p:tav>
                                        <p:tav tm="100000">
                                          <p:val>
                                            <p:strVal val="ppt_x"/>
                                          </p:val>
                                        </p:tav>
                                      </p:tavLst>
                                    </p:anim>
                                    <p:anim calcmode="lin" valueType="num">
                                      <p:cBhvr additive="base">
                                        <p:cTn id="76" dur="3000"/>
                                        <p:tgtEl>
                                          <p:spTgt spid="17"/>
                                        </p:tgtEl>
                                        <p:attrNameLst>
                                          <p:attrName>ppt_y</p:attrName>
                                        </p:attrNameLst>
                                      </p:cBhvr>
                                      <p:tavLst>
                                        <p:tav tm="0">
                                          <p:val>
                                            <p:strVal val="ppt_y"/>
                                          </p:val>
                                        </p:tav>
                                        <p:tav tm="100000">
                                          <p:val>
                                            <p:strVal val="0-ppt_h/2"/>
                                          </p:val>
                                        </p:tav>
                                      </p:tavLst>
                                    </p:anim>
                                    <p:set>
                                      <p:cBhvr>
                                        <p:cTn id="77" dur="1" fill="hold">
                                          <p:stCondLst>
                                            <p:cond delay="2999"/>
                                          </p:stCondLst>
                                        </p:cTn>
                                        <p:tgtEl>
                                          <p:spTgt spid="17"/>
                                        </p:tgtEl>
                                        <p:attrNameLst>
                                          <p:attrName>style.visibility</p:attrName>
                                        </p:attrNameLst>
                                      </p:cBhvr>
                                      <p:to>
                                        <p:strVal val="hidden"/>
                                      </p:to>
                                    </p:set>
                                  </p:childTnLst>
                                </p:cTn>
                              </p:par>
                              <p:par>
                                <p:cTn id="78" presetID="2" presetClass="exit" presetSubtype="1" fill="hold" nodeType="withEffect">
                                  <p:stCondLst>
                                    <p:cond delay="0"/>
                                  </p:stCondLst>
                                  <p:childTnLst>
                                    <p:anim calcmode="lin" valueType="num">
                                      <p:cBhvr additive="base">
                                        <p:cTn id="79" dur="3000"/>
                                        <p:tgtEl>
                                          <p:spTgt spid="18"/>
                                        </p:tgtEl>
                                        <p:attrNameLst>
                                          <p:attrName>ppt_x</p:attrName>
                                        </p:attrNameLst>
                                      </p:cBhvr>
                                      <p:tavLst>
                                        <p:tav tm="0">
                                          <p:val>
                                            <p:strVal val="ppt_x"/>
                                          </p:val>
                                        </p:tav>
                                        <p:tav tm="100000">
                                          <p:val>
                                            <p:strVal val="ppt_x"/>
                                          </p:val>
                                        </p:tav>
                                      </p:tavLst>
                                    </p:anim>
                                    <p:anim calcmode="lin" valueType="num">
                                      <p:cBhvr additive="base">
                                        <p:cTn id="80" dur="3000"/>
                                        <p:tgtEl>
                                          <p:spTgt spid="18"/>
                                        </p:tgtEl>
                                        <p:attrNameLst>
                                          <p:attrName>ppt_y</p:attrName>
                                        </p:attrNameLst>
                                      </p:cBhvr>
                                      <p:tavLst>
                                        <p:tav tm="0">
                                          <p:val>
                                            <p:strVal val="ppt_y"/>
                                          </p:val>
                                        </p:tav>
                                        <p:tav tm="100000">
                                          <p:val>
                                            <p:strVal val="0-ppt_h/2"/>
                                          </p:val>
                                        </p:tav>
                                      </p:tavLst>
                                    </p:anim>
                                    <p:set>
                                      <p:cBhvr>
                                        <p:cTn id="81" dur="1" fill="hold">
                                          <p:stCondLst>
                                            <p:cond delay="2999"/>
                                          </p:stCondLst>
                                        </p:cTn>
                                        <p:tgtEl>
                                          <p:spTgt spid="18"/>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20"/>
                                        </p:tgtEl>
                                        <p:attrNameLst>
                                          <p:attrName>ppt_x</p:attrName>
                                        </p:attrNameLst>
                                      </p:cBhvr>
                                      <p:tavLst>
                                        <p:tav tm="0">
                                          <p:val>
                                            <p:strVal val="ppt_x"/>
                                          </p:val>
                                        </p:tav>
                                        <p:tav tm="100000">
                                          <p:val>
                                            <p:strVal val="ppt_x"/>
                                          </p:val>
                                        </p:tav>
                                      </p:tavLst>
                                    </p:anim>
                                    <p:anim calcmode="lin" valueType="num">
                                      <p:cBhvr additive="base">
                                        <p:cTn id="84" dur="3000"/>
                                        <p:tgtEl>
                                          <p:spTgt spid="20"/>
                                        </p:tgtEl>
                                        <p:attrNameLst>
                                          <p:attrName>ppt_y</p:attrName>
                                        </p:attrNameLst>
                                      </p:cBhvr>
                                      <p:tavLst>
                                        <p:tav tm="0">
                                          <p:val>
                                            <p:strVal val="ppt_y"/>
                                          </p:val>
                                        </p:tav>
                                        <p:tav tm="100000">
                                          <p:val>
                                            <p:strVal val="0-ppt_h/2"/>
                                          </p:val>
                                        </p:tav>
                                      </p:tavLst>
                                    </p:anim>
                                    <p:set>
                                      <p:cBhvr>
                                        <p:cTn id="85" dur="1" fill="hold">
                                          <p:stCondLst>
                                            <p:cond delay="2999"/>
                                          </p:stCondLst>
                                        </p:cTn>
                                        <p:tgtEl>
                                          <p:spTgt spid="20"/>
                                        </p:tgtEl>
                                        <p:attrNameLst>
                                          <p:attrName>style.visibility</p:attrName>
                                        </p:attrNameLst>
                                      </p:cBhvr>
                                      <p:to>
                                        <p:strVal val="hidden"/>
                                      </p:to>
                                    </p:set>
                                  </p:childTnLst>
                                </p:cTn>
                              </p:par>
                              <p:par>
                                <p:cTn id="86" presetID="23" presetClass="entr" presetSubtype="16" fill="hold"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5000" fill="hold"/>
                                        <p:tgtEl>
                                          <p:spTgt spid="13"/>
                                        </p:tgtEl>
                                        <p:attrNameLst>
                                          <p:attrName>ppt_w</p:attrName>
                                        </p:attrNameLst>
                                      </p:cBhvr>
                                      <p:tavLst>
                                        <p:tav tm="0">
                                          <p:val>
                                            <p:fltVal val="0"/>
                                          </p:val>
                                        </p:tav>
                                        <p:tav tm="100000">
                                          <p:val>
                                            <p:strVal val="#ppt_w"/>
                                          </p:val>
                                        </p:tav>
                                      </p:tavLst>
                                    </p:anim>
                                    <p:anim calcmode="lin" valueType="num">
                                      <p:cBhvr>
                                        <p:cTn id="89" dur="50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SmartQ-U7-Android-Projector-600x366.jpg"/>
          <p:cNvPicPr>
            <a:picLocks noChangeAspect="1" noChangeArrowheads="1"/>
          </p:cNvPicPr>
          <p:nvPr/>
        </p:nvPicPr>
        <p:blipFill>
          <a:blip r:embed="rId2" cstate="print"/>
          <a:srcRect/>
          <a:stretch>
            <a:fillRect/>
          </a:stretch>
        </p:blipFill>
        <p:spPr bwMode="auto">
          <a:xfrm>
            <a:off x="99357" y="0"/>
            <a:ext cx="9044643" cy="6858000"/>
          </a:xfrm>
          <a:prstGeom prst="rect">
            <a:avLst/>
          </a:prstGeom>
          <a:noFill/>
        </p:spPr>
      </p:pic>
    </p:spTree>
  </p:cSld>
  <p:clrMapOvr>
    <a:masterClrMapping/>
  </p:clrMapOvr>
  <p:transition spd="slow" advTm="8000">
    <p:blinds/>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a:spLocks noChangeArrowheads="1"/>
          </p:cNvSpPr>
          <p:nvPr/>
        </p:nvSpPr>
        <p:spPr bwMode="auto">
          <a:xfrm>
            <a:off x="0" y="0"/>
            <a:ext cx="9144000" cy="6858000"/>
          </a:xfrm>
          <a:prstGeom prst="rect">
            <a:avLst/>
          </a:prstGeom>
          <a:solidFill>
            <a:srgbClr val="FF0000"/>
          </a:solidFill>
          <a:ln w="25400" algn="ctr">
            <a:solidFill>
              <a:srgbClr val="0000FF"/>
            </a:solidFill>
            <a:miter lim="800000"/>
            <a:headEnd/>
            <a:tailEnd/>
          </a:ln>
        </p:spPr>
        <p:txBody>
          <a:bodyPr anchor="ctr"/>
          <a:lstStyle/>
          <a:p>
            <a:pPr algn="ctr">
              <a:defRPr/>
            </a:pPr>
            <a:endParaRPr lang="es-ES" sz="2400">
              <a:solidFill>
                <a:schemeClr val="lt1"/>
              </a:solidFill>
              <a:latin typeface="+mn-lt"/>
              <a:cs typeface="+mn-cs"/>
            </a:endParaRPr>
          </a:p>
        </p:txBody>
      </p:sp>
      <p:sp>
        <p:nvSpPr>
          <p:cNvPr id="3" name="2 Rectángulo"/>
          <p:cNvSpPr/>
          <p:nvPr/>
        </p:nvSpPr>
        <p:spPr>
          <a:xfrm>
            <a:off x="214313" y="214313"/>
            <a:ext cx="8715375" cy="642937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400"/>
          </a:p>
        </p:txBody>
      </p:sp>
      <p:sp>
        <p:nvSpPr>
          <p:cNvPr id="4" name="3 Rectángulo"/>
          <p:cNvSpPr>
            <a:spLocks noChangeArrowheads="1"/>
          </p:cNvSpPr>
          <p:nvPr/>
        </p:nvSpPr>
        <p:spPr bwMode="auto">
          <a:xfrm>
            <a:off x="428625" y="428625"/>
            <a:ext cx="8286750" cy="6000750"/>
          </a:xfrm>
          <a:prstGeom prst="rect">
            <a:avLst/>
          </a:prstGeom>
          <a:solidFill>
            <a:srgbClr val="FF6600"/>
          </a:solidFill>
          <a:ln w="25400" algn="ctr">
            <a:solidFill>
              <a:srgbClr val="0000FF"/>
            </a:solidFill>
            <a:miter lim="800000"/>
            <a:headEnd/>
            <a:tailEnd/>
          </a:ln>
        </p:spPr>
        <p:txBody>
          <a:bodyPr anchor="ctr"/>
          <a:lstStyle/>
          <a:p>
            <a:pPr algn="ctr">
              <a:defRPr/>
            </a:pPr>
            <a:endParaRPr lang="es-ES" sz="2400">
              <a:solidFill>
                <a:schemeClr val="lt1"/>
              </a:solidFill>
              <a:latin typeface="+mn-lt"/>
              <a:cs typeface="+mn-cs"/>
            </a:endParaRPr>
          </a:p>
        </p:txBody>
      </p:sp>
      <p:sp>
        <p:nvSpPr>
          <p:cNvPr id="5" name="4 Rectángulo"/>
          <p:cNvSpPr/>
          <p:nvPr/>
        </p:nvSpPr>
        <p:spPr>
          <a:xfrm>
            <a:off x="683568" y="692696"/>
            <a:ext cx="7775575" cy="545147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400"/>
          </a:p>
        </p:txBody>
      </p:sp>
      <p:pic>
        <p:nvPicPr>
          <p:cNvPr id="7" name="Picture 2" descr="C:\Documents and Settings\Dell\Escritorio\uno.jpg"/>
          <p:cNvPicPr>
            <a:picLocks noChangeAspect="1" noChangeArrowheads="1"/>
          </p:cNvPicPr>
          <p:nvPr/>
        </p:nvPicPr>
        <p:blipFill>
          <a:blip r:embed="rId2" cstate="print"/>
          <a:srcRect/>
          <a:stretch>
            <a:fillRect/>
          </a:stretch>
        </p:blipFill>
        <p:spPr bwMode="auto">
          <a:xfrm>
            <a:off x="683568" y="692696"/>
            <a:ext cx="7776865" cy="5472608"/>
          </a:xfrm>
          <a:prstGeom prst="rect">
            <a:avLst/>
          </a:prstGeom>
          <a:noFill/>
        </p:spPr>
      </p:pic>
    </p:spTree>
  </p:cSld>
  <p:clrMapOvr>
    <a:masterClrMapping/>
  </p:clrMapOvr>
  <p:transition spd="slow" advTm="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par>
                                <p:cTn id="8" presetID="22" presetClass="emph" presetSubtype="0" repeatCount="indefinite" fill="hold" grpId="1" nodeType="withEffect">
                                  <p:stCondLst>
                                    <p:cond delay="0"/>
                                  </p:stCondLst>
                                  <p:childTnLst>
                                    <p:animClr clrSpc="hsl" dir="cw">
                                      <p:cBhvr override="childStyle">
                                        <p:cTn id="9" dur="2000" fill="hold"/>
                                        <p:tgtEl>
                                          <p:spTgt spid="2"/>
                                        </p:tgtEl>
                                        <p:attrNameLst>
                                          <p:attrName>style.color</p:attrName>
                                        </p:attrNameLst>
                                      </p:cBhvr>
                                      <p:by>
                                        <p:hsl h="-7200000" s="0" l="0"/>
                                      </p:by>
                                    </p:animClr>
                                    <p:animClr clrSpc="hsl" dir="cw">
                                      <p:cBhvr>
                                        <p:cTn id="10" dur="2000" fill="hold"/>
                                        <p:tgtEl>
                                          <p:spTgt spid="2"/>
                                        </p:tgtEl>
                                        <p:attrNameLst>
                                          <p:attrName>fillcolor</p:attrName>
                                        </p:attrNameLst>
                                      </p:cBhvr>
                                      <p:by>
                                        <p:hsl h="-7200000" s="0" l="0"/>
                                      </p:by>
                                    </p:animClr>
                                    <p:animClr clrSpc="hsl" dir="cw">
                                      <p:cBhvr>
                                        <p:cTn id="11" dur="2000" fill="hold"/>
                                        <p:tgtEl>
                                          <p:spTgt spid="2"/>
                                        </p:tgtEl>
                                        <p:attrNameLst>
                                          <p:attrName>stroke.color</p:attrName>
                                        </p:attrNameLst>
                                      </p:cBhvr>
                                      <p:by>
                                        <p:hsl h="-7200000" s="0" l="0"/>
                                      </p:by>
                                    </p:animClr>
                                    <p:set>
                                      <p:cBhvr>
                                        <p:cTn id="12" dur="2000" fill="hold"/>
                                        <p:tgtEl>
                                          <p:spTgt spid="2"/>
                                        </p:tgtEl>
                                        <p:attrNameLst>
                                          <p:attrName>fill.type</p:attrName>
                                        </p:attrNameLst>
                                      </p:cBhvr>
                                      <p:to>
                                        <p:strVal val="solid"/>
                                      </p:to>
                                    </p:set>
                                  </p:childTnLst>
                                </p:cTn>
                              </p:par>
                            </p:childTnLst>
                          </p:cTn>
                        </p:par>
                        <p:par>
                          <p:cTn id="13" fill="hold">
                            <p:stCondLst>
                              <p:cond delay="2000"/>
                            </p:stCondLst>
                            <p:childTnLst>
                              <p:par>
                                <p:cTn id="14" presetID="8" presetClass="entr" presetSubtype="16"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diamond(in)">
                                      <p:cBhvr>
                                        <p:cTn id="16" dur="2000"/>
                                        <p:tgtEl>
                                          <p:spTgt spid="3"/>
                                        </p:tgtEl>
                                      </p:cBhvr>
                                    </p:animEffect>
                                  </p:childTnLst>
                                </p:cTn>
                              </p:par>
                              <p:par>
                                <p:cTn id="17" presetID="23" presetClass="entr" presetSubtype="16"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0" fill="hold"/>
                                        <p:tgtEl>
                                          <p:spTgt spid="7"/>
                                        </p:tgtEl>
                                        <p:attrNameLst>
                                          <p:attrName>ppt_w</p:attrName>
                                        </p:attrNameLst>
                                      </p:cBhvr>
                                      <p:tavLst>
                                        <p:tav tm="0">
                                          <p:val>
                                            <p:fltVal val="0"/>
                                          </p:val>
                                        </p:tav>
                                        <p:tav tm="100000">
                                          <p:val>
                                            <p:strVal val="#ppt_w"/>
                                          </p:val>
                                        </p:tav>
                                      </p:tavLst>
                                    </p:anim>
                                    <p:anim calcmode="lin" valueType="num">
                                      <p:cBhvr>
                                        <p:cTn id="20" dur="5000" fill="hold"/>
                                        <p:tgtEl>
                                          <p:spTgt spid="7"/>
                                        </p:tgtEl>
                                        <p:attrNameLst>
                                          <p:attrName>ppt_h</p:attrName>
                                        </p:attrNameLst>
                                      </p:cBhvr>
                                      <p:tavLst>
                                        <p:tav tm="0">
                                          <p:val>
                                            <p:fltVal val="0"/>
                                          </p:val>
                                        </p:tav>
                                        <p:tav tm="100000">
                                          <p:val>
                                            <p:strVal val="#ppt_h"/>
                                          </p:val>
                                        </p:tav>
                                      </p:tavLst>
                                    </p:anim>
                                  </p:childTnLst>
                                </p:cTn>
                              </p:par>
                            </p:childTnLst>
                          </p:cTn>
                        </p:par>
                        <p:par>
                          <p:cTn id="21" fill="hold">
                            <p:stCondLst>
                              <p:cond delay="7000"/>
                            </p:stCondLst>
                            <p:childTnLst>
                              <p:par>
                                <p:cTn id="22" presetID="17" presetClass="entr" presetSubtype="1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2000" fill="hold"/>
                                        <p:tgtEl>
                                          <p:spTgt spid="4"/>
                                        </p:tgtEl>
                                        <p:attrNameLst>
                                          <p:attrName>ppt_w</p:attrName>
                                        </p:attrNameLst>
                                      </p:cBhvr>
                                      <p:tavLst>
                                        <p:tav tm="0">
                                          <p:val>
                                            <p:fltVal val="0"/>
                                          </p:val>
                                        </p:tav>
                                        <p:tav tm="100000">
                                          <p:val>
                                            <p:strVal val="#ppt_w"/>
                                          </p:val>
                                        </p:tav>
                                      </p:tavLst>
                                    </p:anim>
                                    <p:anim calcmode="lin" valueType="num">
                                      <p:cBhvr>
                                        <p:cTn id="25" dur="2000" fill="hold"/>
                                        <p:tgtEl>
                                          <p:spTgt spid="4"/>
                                        </p:tgtEl>
                                        <p:attrNameLst>
                                          <p:attrName>ppt_h</p:attrName>
                                        </p:attrNameLst>
                                      </p:cBhvr>
                                      <p:tavLst>
                                        <p:tav tm="0">
                                          <p:val>
                                            <p:strVal val="#ppt_h"/>
                                          </p:val>
                                        </p:tav>
                                        <p:tav tm="100000">
                                          <p:val>
                                            <p:strVal val="#ppt_h"/>
                                          </p:val>
                                        </p:tav>
                                      </p:tavLst>
                                    </p:anim>
                                  </p:childTnLst>
                                </p:cTn>
                              </p:par>
                              <p:par>
                                <p:cTn id="26" presetID="22" presetClass="emph" presetSubtype="0" repeatCount="indefinite" fill="hold" grpId="1" nodeType="withEffect">
                                  <p:stCondLst>
                                    <p:cond delay="0"/>
                                  </p:stCondLst>
                                  <p:childTnLst>
                                    <p:animClr clrSpc="hsl" dir="cw">
                                      <p:cBhvr override="childStyle">
                                        <p:cTn id="27" dur="2000" fill="hold"/>
                                        <p:tgtEl>
                                          <p:spTgt spid="4"/>
                                        </p:tgtEl>
                                        <p:attrNameLst>
                                          <p:attrName>style.color</p:attrName>
                                        </p:attrNameLst>
                                      </p:cBhvr>
                                      <p:by>
                                        <p:hsl h="-7200000" s="0" l="0"/>
                                      </p:by>
                                    </p:animClr>
                                    <p:animClr clrSpc="hsl" dir="cw">
                                      <p:cBhvr>
                                        <p:cTn id="28" dur="2000" fill="hold"/>
                                        <p:tgtEl>
                                          <p:spTgt spid="4"/>
                                        </p:tgtEl>
                                        <p:attrNameLst>
                                          <p:attrName>fillcolor</p:attrName>
                                        </p:attrNameLst>
                                      </p:cBhvr>
                                      <p:by>
                                        <p:hsl h="-7200000" s="0" l="0"/>
                                      </p:by>
                                    </p:animClr>
                                    <p:animClr clrSpc="hsl" dir="cw">
                                      <p:cBhvr>
                                        <p:cTn id="29" dur="2000" fill="hold"/>
                                        <p:tgtEl>
                                          <p:spTgt spid="4"/>
                                        </p:tgtEl>
                                        <p:attrNameLst>
                                          <p:attrName>stroke.color</p:attrName>
                                        </p:attrNameLst>
                                      </p:cBhvr>
                                      <p:by>
                                        <p:hsl h="-7200000" s="0" l="0"/>
                                      </p:by>
                                    </p:animClr>
                                    <p:set>
                                      <p:cBhvr>
                                        <p:cTn id="30" dur="2000" fill="hold"/>
                                        <p:tgtEl>
                                          <p:spTgt spid="4"/>
                                        </p:tgtEl>
                                        <p:attrNameLst>
                                          <p:attrName>fill.type</p:attrName>
                                        </p:attrNameLst>
                                      </p:cBhvr>
                                      <p:to>
                                        <p:strVal val="solid"/>
                                      </p:to>
                                    </p:set>
                                  </p:childTnLst>
                                </p:cTn>
                              </p:par>
                            </p:childTnLst>
                          </p:cTn>
                        </p:par>
                        <p:par>
                          <p:cTn id="31" fill="hold">
                            <p:stCondLst>
                              <p:cond delay="9000"/>
                            </p:stCondLst>
                            <p:childTnLst>
                              <p:par>
                                <p:cTn id="32" presetID="20" presetClass="entr" presetSubtype="0" fill="hold" grpId="0"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edge">
                                      <p:cBhvr>
                                        <p:cTn id="3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4" grpId="0" animBg="1"/>
      <p:bldP spid="4" grpId="1" animBg="1"/>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6">
                <a:shade val="45000"/>
                <a:satMod val="135000"/>
              </a:schemeClr>
              <a:prstClr val="white"/>
            </a:duotone>
            <a:lum bright="43000"/>
          </a:blip>
          <a:srcRect/>
          <a:stretch>
            <a:fillRect/>
          </a:stretch>
        </p:blipFill>
        <p:spPr bwMode="auto">
          <a:xfrm>
            <a:off x="0" y="-19050"/>
            <a:ext cx="9144000" cy="6877050"/>
          </a:xfrm>
          <a:prstGeom prst="rect">
            <a:avLst/>
          </a:prstGeom>
          <a:noFill/>
          <a:ln w="9525">
            <a:noFill/>
            <a:miter lim="800000"/>
            <a:headEnd/>
            <a:tailEnd/>
          </a:ln>
        </p:spPr>
      </p:pic>
      <p:pic>
        <p:nvPicPr>
          <p:cNvPr id="58370" name="Picture 2" descr="C:\Documents and Settings\Dell\Escritorio\orex_17_rubine_W11.jpg"/>
          <p:cNvPicPr>
            <a:picLocks noChangeAspect="1" noChangeArrowheads="1"/>
          </p:cNvPicPr>
          <p:nvPr/>
        </p:nvPicPr>
        <p:blipFill>
          <a:blip r:embed="rId3" cstate="print"/>
          <a:srcRect l="7938" r="9281"/>
          <a:stretch>
            <a:fillRect/>
          </a:stretch>
        </p:blipFill>
        <p:spPr bwMode="auto">
          <a:xfrm>
            <a:off x="0" y="1777999"/>
            <a:ext cx="5256584" cy="5080001"/>
          </a:xfrm>
          <a:prstGeom prst="ellipse">
            <a:avLst/>
          </a:prstGeom>
          <a:noFill/>
        </p:spPr>
      </p:pic>
      <p:pic>
        <p:nvPicPr>
          <p:cNvPr id="3" name="Picture 2" descr="C:\Documents and Settings\Dell\Escritorio\p1010291.jpg"/>
          <p:cNvPicPr>
            <a:picLocks noChangeAspect="1" noChangeArrowheads="1"/>
          </p:cNvPicPr>
          <p:nvPr/>
        </p:nvPicPr>
        <p:blipFill>
          <a:blip r:embed="rId4" cstate="print"/>
          <a:srcRect/>
          <a:stretch>
            <a:fillRect/>
          </a:stretch>
        </p:blipFill>
        <p:spPr bwMode="auto">
          <a:xfrm>
            <a:off x="4699000" y="0"/>
            <a:ext cx="4445000" cy="4470401"/>
          </a:xfrm>
          <a:prstGeom prst="ellipse">
            <a:avLst/>
          </a:prstGeom>
          <a:noFill/>
        </p:spPr>
      </p:pic>
    </p:spTree>
  </p:cSld>
  <p:clrMapOvr>
    <a:masterClrMapping/>
  </p:clrMapOvr>
  <p:transition spd="slow" advTm="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21" presetClass="entr" presetSubtype="4" fill="hold" nodeType="afterEffect">
                                  <p:stCondLst>
                                    <p:cond delay="0"/>
                                  </p:stCondLst>
                                  <p:childTnLst>
                                    <p:set>
                                      <p:cBhvr>
                                        <p:cTn id="10" dur="1" fill="hold">
                                          <p:stCondLst>
                                            <p:cond delay="0"/>
                                          </p:stCondLst>
                                        </p:cTn>
                                        <p:tgtEl>
                                          <p:spTgt spid="58370"/>
                                        </p:tgtEl>
                                        <p:attrNameLst>
                                          <p:attrName>style.visibility</p:attrName>
                                        </p:attrNameLst>
                                      </p:cBhvr>
                                      <p:to>
                                        <p:strVal val="visible"/>
                                      </p:to>
                                    </p:set>
                                    <p:animEffect transition="in" filter="wheel(4)">
                                      <p:cBhvr>
                                        <p:cTn id="11" dur="2000"/>
                                        <p:tgtEl>
                                          <p:spTgt spid="58370"/>
                                        </p:tgtEl>
                                      </p:cBhvr>
                                    </p:animEffect>
                                  </p:childTnLst>
                                </p:cTn>
                              </p:par>
                              <p:par>
                                <p:cTn id="12" presetID="21" presetClass="entr" presetSubtype="4"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heel(4)">
                                      <p:cBhvr>
                                        <p:cTn id="1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6">
                <a:shade val="45000"/>
                <a:satMod val="135000"/>
              </a:schemeClr>
              <a:prstClr val="white"/>
            </a:duotone>
            <a:lum bright="43000"/>
          </a:blip>
          <a:srcRect/>
          <a:stretch>
            <a:fillRect/>
          </a:stretch>
        </p:blipFill>
        <p:spPr bwMode="auto">
          <a:xfrm>
            <a:off x="0" y="-19050"/>
            <a:ext cx="9144000" cy="6877050"/>
          </a:xfrm>
          <a:prstGeom prst="rect">
            <a:avLst/>
          </a:prstGeom>
          <a:noFill/>
          <a:ln w="9525">
            <a:noFill/>
            <a:miter lim="800000"/>
            <a:headEnd/>
            <a:tailEnd/>
          </a:ln>
        </p:spPr>
      </p:pic>
      <p:pic>
        <p:nvPicPr>
          <p:cNvPr id="3" name="Picture 2" descr="C:\Documents and Settings\Dell\Escritorio\charg.jpg"/>
          <p:cNvPicPr>
            <a:picLocks noChangeAspect="1" noChangeArrowheads="1"/>
          </p:cNvPicPr>
          <p:nvPr/>
        </p:nvPicPr>
        <p:blipFill>
          <a:blip r:embed="rId3" cstate="print"/>
          <a:srcRect/>
          <a:stretch>
            <a:fillRect/>
          </a:stretch>
        </p:blipFill>
        <p:spPr bwMode="auto">
          <a:xfrm>
            <a:off x="0" y="1700808"/>
            <a:ext cx="6192023" cy="5157192"/>
          </a:xfrm>
          <a:prstGeom prst="roundRect">
            <a:avLst/>
          </a:prstGeom>
          <a:noFill/>
          <a:ln>
            <a:solidFill>
              <a:schemeClr val="accent1"/>
            </a:solidFill>
          </a:ln>
        </p:spPr>
      </p:pic>
      <p:pic>
        <p:nvPicPr>
          <p:cNvPr id="51202" name="Picture 2" descr="C:\Documents and Settings\Dell\Escritorio\Esky Spy Sunglasses Audio Video Recorder.jpg"/>
          <p:cNvPicPr>
            <a:picLocks noChangeAspect="1" noChangeArrowheads="1"/>
          </p:cNvPicPr>
          <p:nvPr/>
        </p:nvPicPr>
        <p:blipFill>
          <a:blip r:embed="rId4" cstate="print"/>
          <a:srcRect/>
          <a:stretch>
            <a:fillRect/>
          </a:stretch>
        </p:blipFill>
        <p:spPr bwMode="auto">
          <a:xfrm>
            <a:off x="4026076" y="0"/>
            <a:ext cx="5117924" cy="3096344"/>
          </a:xfrm>
          <a:prstGeom prst="snip2DiagRect">
            <a:avLst/>
          </a:prstGeom>
          <a:noFill/>
          <a:ln>
            <a:solidFill>
              <a:schemeClr val="accent1"/>
            </a:solidFill>
          </a:ln>
        </p:spPr>
      </p:pic>
    </p:spTree>
  </p:cSld>
  <p:clrMapOvr>
    <a:masterClrMapping/>
  </p:clrMapOvr>
  <p:transition spd="slow" advTm="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Te sientes bien comprando made in china?"/>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3"/>
          <p:cNvPicPr>
            <a:picLocks noChangeAspect="1" noChangeArrowheads="1"/>
          </p:cNvPicPr>
          <p:nvPr/>
        </p:nvPicPr>
        <p:blipFill>
          <a:blip r:embed="rId3" cstate="print">
            <a:duotone>
              <a:schemeClr val="accent6">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after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43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763688" y="0"/>
            <a:ext cx="7128792" cy="6432530"/>
          </a:xfrm>
          <a:prstGeom prst="rect">
            <a:avLst/>
          </a:prstGeom>
        </p:spPr>
        <p:txBody>
          <a:bodyPr wrap="square">
            <a:spAutoFit/>
          </a:bodyPr>
          <a:lstStyle/>
          <a:p>
            <a:r>
              <a:rPr lang="es-ES" sz="2400" i="1" dirty="0" smtClean="0"/>
              <a:t/>
            </a:r>
            <a:br>
              <a:rPr lang="es-ES" sz="2400" i="1" dirty="0" smtClean="0"/>
            </a:br>
            <a:r>
              <a:rPr lang="es-ES" sz="2400" b="1" i="1" dirty="0" smtClean="0"/>
              <a:t/>
            </a:r>
            <a:br>
              <a:rPr lang="es-ES" sz="2400" b="1" i="1" dirty="0" smtClean="0"/>
            </a:br>
            <a:endParaRPr lang="es-ES" sz="2800" i="1" dirty="0" smtClean="0"/>
          </a:p>
          <a:p>
            <a:r>
              <a:rPr lang="es-ES" sz="2800" i="1" dirty="0" smtClean="0"/>
              <a:t/>
            </a:r>
            <a:br>
              <a:rPr lang="es-ES" sz="2800" i="1" dirty="0" smtClean="0"/>
            </a:br>
            <a:r>
              <a:rPr lang="es-ES" sz="2800" b="1" i="1" dirty="0" smtClean="0"/>
              <a:t>He leído y oído que algunos de los elementos que utilizamos son producidos bajo las condiciones más horribles en China </a:t>
            </a:r>
            <a:r>
              <a:rPr lang="es-ES" sz="2800" b="1" i="1" dirty="0" err="1" smtClean="0"/>
              <a:t>Laogai</a:t>
            </a:r>
            <a:r>
              <a:rPr lang="es-ES" sz="2800" b="1" i="1" dirty="0" smtClean="0"/>
              <a:t> [campos de concentración].</a:t>
            </a:r>
          </a:p>
          <a:p>
            <a:r>
              <a:rPr lang="es-ES" sz="2800" b="1" i="1" dirty="0" smtClean="0"/>
              <a:t>Creo que esto es cierto, ya que la información proviene de fuentes independientes, que van desde sólo los mensajes de Internet en foros de investigación académica. Se supone que hay 8.000.000 (millones) de personas en campos de concentración u otras instalaciones de este tipo en China</a:t>
            </a:r>
            <a:endParaRPr lang="es-ES" sz="2800" i="1" dirty="0"/>
          </a:p>
        </p:txBody>
      </p:sp>
    </p:spTree>
  </p:cSld>
  <p:clrMapOvr>
    <a:masterClrMapping/>
  </p:clrMapOvr>
  <p:transition spd="slow" advTm="26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fabrica"/>
          <p:cNvPicPr>
            <a:picLocks noChangeAspect="1" noChangeArrowheads="1"/>
          </p:cNvPicPr>
          <p:nvPr/>
        </p:nvPicPr>
        <p:blipFill>
          <a:blip r:embed="rId2" cstate="print"/>
          <a:srcRect/>
          <a:stretch>
            <a:fillRect/>
          </a:stretch>
        </p:blipFill>
        <p:spPr bwMode="auto">
          <a:xfrm>
            <a:off x="0" y="0"/>
            <a:ext cx="9164060" cy="6858000"/>
          </a:xfrm>
          <a:prstGeom prst="rect">
            <a:avLst/>
          </a:prstGeom>
          <a:noFill/>
        </p:spPr>
      </p:pic>
      <p:pic>
        <p:nvPicPr>
          <p:cNvPr id="3" name="Picture 3" descr="illusion-013"/>
          <p:cNvPicPr>
            <a:picLocks noChangeAspect="1" noChangeArrowheads="1"/>
          </p:cNvPicPr>
          <p:nvPr/>
        </p:nvPicPr>
        <p:blipFill>
          <a:blip r:embed="rId3" cstate="print">
            <a:duotone>
              <a:schemeClr val="accent6">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after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dos.jpg"/>
          <p:cNvPicPr>
            <a:picLocks noChangeAspect="1" noChangeArrowheads="1"/>
          </p:cNvPicPr>
          <p:nvPr/>
        </p:nvPicPr>
        <p:blipFill>
          <a:blip r:embed="rId2" cstate="print"/>
          <a:srcRect/>
          <a:stretch>
            <a:fillRect/>
          </a:stretch>
        </p:blipFill>
        <p:spPr bwMode="auto">
          <a:xfrm>
            <a:off x="0" y="0"/>
            <a:ext cx="9247956" cy="6858000"/>
          </a:xfrm>
          <a:prstGeom prst="rect">
            <a:avLst/>
          </a:prstGeom>
          <a:noFill/>
        </p:spPr>
      </p:pic>
      <p:pic>
        <p:nvPicPr>
          <p:cNvPr id="3" name="Picture 3" descr="illusion-013"/>
          <p:cNvPicPr>
            <a:picLocks noChangeAspect="1" noChangeArrowheads="1"/>
          </p:cNvPicPr>
          <p:nvPr/>
        </p:nvPicPr>
        <p:blipFill>
          <a:blip r:embed="rId3" cstate="print">
            <a:duotone>
              <a:schemeClr val="accent6">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after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Vista-autoridades-Defensoria-Usuario-Consumidor_LRZIMA20120309_0083_4.jpg"/>
          <p:cNvPicPr>
            <a:picLocks noChangeAspect="1" noChangeArrowheads="1"/>
          </p:cNvPicPr>
          <p:nvPr/>
        </p:nvPicPr>
        <p:blipFill>
          <a:blip r:embed="rId2" cstate="print"/>
          <a:srcRect l="21768" r="19552"/>
          <a:stretch>
            <a:fillRect/>
          </a:stretch>
        </p:blipFill>
        <p:spPr bwMode="auto">
          <a:xfrm flipH="1">
            <a:off x="0" y="0"/>
            <a:ext cx="4572000" cy="6858000"/>
          </a:xfrm>
          <a:prstGeom prst="rect">
            <a:avLst/>
          </a:prstGeom>
          <a:noFill/>
        </p:spPr>
      </p:pic>
      <p:pic>
        <p:nvPicPr>
          <p:cNvPr id="3" name="Picture 2" descr="C:\Documents and Settings\Dell\Escritorio\Vista-autoridades-Defensoria-Usuario-Consumidor_LRZIMA20120309_0083_4.jpg"/>
          <p:cNvPicPr>
            <a:picLocks noChangeAspect="1" noChangeArrowheads="1"/>
          </p:cNvPicPr>
          <p:nvPr/>
        </p:nvPicPr>
        <p:blipFill>
          <a:blip r:embed="rId2" cstate="print"/>
          <a:srcRect l="21768" r="19552"/>
          <a:stretch>
            <a:fillRect/>
          </a:stretch>
        </p:blipFill>
        <p:spPr bwMode="auto">
          <a:xfrm>
            <a:off x="4572000" y="0"/>
            <a:ext cx="4572000" cy="6858000"/>
          </a:xfrm>
          <a:prstGeom prst="rect">
            <a:avLst/>
          </a:prstGeom>
          <a:noFill/>
        </p:spPr>
      </p:pic>
      <p:pic>
        <p:nvPicPr>
          <p:cNvPr id="4" name="Picture 3" descr="illusion-013"/>
          <p:cNvPicPr>
            <a:picLocks noChangeAspect="1" noChangeArrowheads="1"/>
          </p:cNvPicPr>
          <p:nvPr/>
        </p:nvPicPr>
        <p:blipFill>
          <a:blip r:embed="rId3" cstate="print">
            <a:duotone>
              <a:schemeClr val="accent6">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afterEffect">
                                  <p:stCondLst>
                                    <p:cond delay="0"/>
                                  </p:stCondLst>
                                  <p:childTnLst>
                                    <p:animEffect transition="out" filter="plus(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5"/>
                                      </p:to>
                                    </p:set>
                                    <p:animEffect filter="image" prLst="opacity: 0.5">
                                      <p:cBhvr rctx="IE">
                                        <p:cTn id="10"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Dell\Escritorio\CIMG482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3"/>
          <p:cNvPicPr>
            <a:picLocks noChangeAspect="1" noChangeArrowheads="1"/>
          </p:cNvPicPr>
          <p:nvPr/>
        </p:nvPicPr>
        <p:blipFill>
          <a:blip r:embed="rId3" cstate="print">
            <a:duotone>
              <a:schemeClr val="accent6">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after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economia"/>
          <p:cNvPicPr>
            <a:picLocks noChangeAspect="1" noChangeArrowheads="1"/>
          </p:cNvPicPr>
          <p:nvPr/>
        </p:nvPicPr>
        <p:blipFill>
          <a:blip r:embed="rId2" cstate="print"/>
          <a:srcRect l="3566" t="8001" r="7529" b="3801"/>
          <a:stretch>
            <a:fillRect/>
          </a:stretch>
        </p:blipFill>
        <p:spPr bwMode="auto">
          <a:xfrm>
            <a:off x="0" y="0"/>
            <a:ext cx="9144000" cy="6858000"/>
          </a:xfrm>
          <a:prstGeom prst="rect">
            <a:avLst/>
          </a:prstGeom>
          <a:noFill/>
        </p:spPr>
      </p:pic>
      <p:pic>
        <p:nvPicPr>
          <p:cNvPr id="3" name="Picture 3" descr="illusion-013"/>
          <p:cNvPicPr>
            <a:picLocks noChangeAspect="1" noChangeArrowheads="1"/>
          </p:cNvPicPr>
          <p:nvPr/>
        </p:nvPicPr>
        <p:blipFill>
          <a:blip r:embed="rId3" cstate="print">
            <a:duotone>
              <a:schemeClr val="accent6">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after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Esclavitud"/>
          <p:cNvPicPr>
            <a:picLocks noChangeAspect="1" noChangeArrowheads="1"/>
          </p:cNvPicPr>
          <p:nvPr/>
        </p:nvPicPr>
        <p:blipFill>
          <a:blip r:embed="rId2" cstate="print"/>
          <a:srcRect/>
          <a:stretch>
            <a:fillRect/>
          </a:stretch>
        </p:blipFill>
        <p:spPr bwMode="auto">
          <a:xfrm>
            <a:off x="-1" y="0"/>
            <a:ext cx="9277925" cy="6858000"/>
          </a:xfrm>
          <a:prstGeom prst="rect">
            <a:avLst/>
          </a:prstGeom>
          <a:noFill/>
        </p:spPr>
      </p:pic>
      <p:pic>
        <p:nvPicPr>
          <p:cNvPr id="3" name="Picture 3" descr="illusion-013"/>
          <p:cNvPicPr>
            <a:picLocks noChangeAspect="1" noChangeArrowheads="1"/>
          </p:cNvPicPr>
          <p:nvPr/>
        </p:nvPicPr>
        <p:blipFill>
          <a:blip r:embed="rId3" cstate="print">
            <a:duotone>
              <a:schemeClr val="accent6">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after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Te sientes bien comprando made in china?"/>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3"/>
          <p:cNvPicPr>
            <a:picLocks noChangeAspect="1" noChangeArrowheads="1"/>
          </p:cNvPicPr>
          <p:nvPr/>
        </p:nvPicPr>
        <p:blipFill>
          <a:blip r:embed="rId3" cstate="print">
            <a:duotone>
              <a:schemeClr val="accent6">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after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6">
                <a:shade val="45000"/>
                <a:satMod val="135000"/>
              </a:schemeClr>
              <a:prstClr val="white"/>
            </a:duotone>
            <a:lum bright="43000"/>
          </a:blip>
          <a:srcRect/>
          <a:stretch>
            <a:fillRect/>
          </a:stretch>
        </p:blipFill>
        <p:spPr bwMode="auto">
          <a:xfrm>
            <a:off x="0" y="-19050"/>
            <a:ext cx="9144000" cy="6877050"/>
          </a:xfrm>
          <a:prstGeom prst="rect">
            <a:avLst/>
          </a:prstGeom>
          <a:noFill/>
          <a:ln w="9525">
            <a:noFill/>
            <a:miter lim="800000"/>
            <a:headEnd/>
            <a:tailEnd/>
          </a:ln>
        </p:spPr>
      </p:pic>
      <p:pic>
        <p:nvPicPr>
          <p:cNvPr id="37890" name="Picture 2" descr="C:\Documents and Settings\Dell\Escritorio\ImageProxyCAWY08JY.jpg"/>
          <p:cNvPicPr>
            <a:picLocks noChangeAspect="1" noChangeArrowheads="1"/>
          </p:cNvPicPr>
          <p:nvPr/>
        </p:nvPicPr>
        <p:blipFill>
          <a:blip r:embed="rId3" cstate="print"/>
          <a:srcRect/>
          <a:stretch>
            <a:fillRect/>
          </a:stretch>
        </p:blipFill>
        <p:spPr bwMode="auto">
          <a:xfrm>
            <a:off x="297747" y="620688"/>
            <a:ext cx="8846253" cy="5688632"/>
          </a:xfrm>
          <a:prstGeom prst="rect">
            <a:avLst/>
          </a:prstGeom>
          <a:noFill/>
        </p:spPr>
      </p:pic>
      <p:pic>
        <p:nvPicPr>
          <p:cNvPr id="5" name="Picture 3" descr="illusion-013"/>
          <p:cNvPicPr>
            <a:picLocks noChangeAspect="1" noChangeArrowheads="1"/>
          </p:cNvPicPr>
          <p:nvPr/>
        </p:nvPicPr>
        <p:blipFill>
          <a:blip r:embed="rId4" cstate="print">
            <a:duotone>
              <a:schemeClr val="accent6">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10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13" presetClass="exit" presetSubtype="32" fill="hold" nodeType="afterEffect">
                                  <p:stCondLst>
                                    <p:cond delay="0"/>
                                  </p:stCondLst>
                                  <p:childTnLst>
                                    <p:animEffect transition="out" filter="plus(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9" presetClass="emph" presetSubtype="0" nodeType="withEffect">
                                  <p:stCondLst>
                                    <p:cond delay="0"/>
                                  </p:stCondLst>
                                  <p:childTnLst>
                                    <p:set>
                                      <p:cBhvr rctx="PPT">
                                        <p:cTn id="13" dur="indefinite"/>
                                        <p:tgtEl>
                                          <p:spTgt spid="5"/>
                                        </p:tgtEl>
                                        <p:attrNameLst>
                                          <p:attrName>style.opacity</p:attrName>
                                        </p:attrNameLst>
                                      </p:cBhvr>
                                      <p:to>
                                        <p:strVal val="0.5"/>
                                      </p:to>
                                    </p:set>
                                    <p:animEffect filter="image" prLst="opacity: 0.5">
                                      <p:cBhvr rctx="IE">
                                        <p:cTn id="14"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43000"/>
          </a:blip>
          <a:srcRect/>
          <a:stretch>
            <a:fillRect/>
          </a:stretch>
        </p:blipFill>
        <p:spPr bwMode="auto">
          <a:xfrm>
            <a:off x="0" y="-19050"/>
            <a:ext cx="9144000" cy="6877050"/>
          </a:xfrm>
          <a:prstGeom prst="rect">
            <a:avLst/>
          </a:prstGeom>
          <a:noFill/>
          <a:ln w="9525">
            <a:noFill/>
            <a:miter lim="800000"/>
            <a:headEnd/>
            <a:tailEnd/>
          </a:ln>
        </p:spPr>
      </p:pic>
      <p:pic>
        <p:nvPicPr>
          <p:cNvPr id="29698" name="Picture 2" descr="Esclavitud"/>
          <p:cNvPicPr>
            <a:picLocks noChangeAspect="1" noChangeArrowheads="1"/>
          </p:cNvPicPr>
          <p:nvPr/>
        </p:nvPicPr>
        <p:blipFill>
          <a:blip r:embed="rId3" cstate="print"/>
          <a:srcRect/>
          <a:stretch>
            <a:fillRect/>
          </a:stretch>
        </p:blipFill>
        <p:spPr bwMode="auto">
          <a:xfrm>
            <a:off x="1619672" y="0"/>
            <a:ext cx="5692140" cy="6858000"/>
          </a:xfrm>
          <a:prstGeom prst="rect">
            <a:avLst/>
          </a:prstGeom>
          <a:noFill/>
        </p:spPr>
      </p:pic>
      <p:pic>
        <p:nvPicPr>
          <p:cNvPr id="4" name="Picture 3" descr="illusion-013"/>
          <p:cNvPicPr>
            <a:picLocks noChangeAspect="1" noChangeArrowheads="1"/>
          </p:cNvPicPr>
          <p:nvPr/>
        </p:nvPicPr>
        <p:blipFill>
          <a:blip r:embed="rId4" cstate="print">
            <a:duotone>
              <a:schemeClr val="accent6">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13" presetClass="exit" presetSubtype="32" fill="hold" nodeType="afterEffect">
                                  <p:stCondLst>
                                    <p:cond delay="0"/>
                                  </p:stCondLst>
                                  <p:childTnLst>
                                    <p:animEffect transition="out" filter="plus(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par>
                                <p:cTn id="12" presetID="9" presetClass="emph" presetSubtype="0" nodeType="withEffect">
                                  <p:stCondLst>
                                    <p:cond delay="0"/>
                                  </p:stCondLst>
                                  <p:childTnLst>
                                    <p:set>
                                      <p:cBhvr rctx="PPT">
                                        <p:cTn id="13" dur="indefinite"/>
                                        <p:tgtEl>
                                          <p:spTgt spid="4"/>
                                        </p:tgtEl>
                                        <p:attrNameLst>
                                          <p:attrName>style.opacity</p:attrName>
                                        </p:attrNameLst>
                                      </p:cBhvr>
                                      <p:to>
                                        <p:strVal val="0.5"/>
                                      </p:to>
                                    </p:set>
                                    <p:animEffect filter="image" prLst="opacity: 0.5">
                                      <p:cBhvr rctx="IE">
                                        <p:cTn id="14"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43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2051720" y="2420888"/>
            <a:ext cx="6624736" cy="4154984"/>
          </a:xfrm>
          <a:prstGeom prst="rect">
            <a:avLst/>
          </a:prstGeom>
        </p:spPr>
        <p:txBody>
          <a:bodyPr wrap="square">
            <a:spAutoFit/>
          </a:bodyPr>
          <a:lstStyle/>
          <a:p>
            <a:r>
              <a:rPr lang="es-ES" dirty="0" smtClean="0"/>
              <a:t/>
            </a:r>
            <a:br>
              <a:rPr lang="es-ES" dirty="0" smtClean="0"/>
            </a:br>
            <a:r>
              <a:rPr lang="es-ES" b="1" dirty="0" smtClean="0"/>
              <a:t/>
            </a:r>
            <a:br>
              <a:rPr lang="es-ES" b="1" dirty="0" smtClean="0"/>
            </a:br>
            <a:endParaRPr lang="es-ES" dirty="0" smtClean="0"/>
          </a:p>
          <a:p>
            <a:r>
              <a:rPr lang="es-ES" dirty="0" smtClean="0"/>
              <a:t/>
            </a:r>
            <a:br>
              <a:rPr lang="es-ES" dirty="0" smtClean="0"/>
            </a:br>
            <a:r>
              <a:rPr lang="es-ES" sz="4000" b="1" dirty="0" err="1" smtClean="0"/>
              <a:t>Segun</a:t>
            </a:r>
            <a:r>
              <a:rPr lang="es-ES" sz="4000" b="1" dirty="0" smtClean="0"/>
              <a:t> los pequeños y grandes comerciantes los productos chinos están "matándolos" </a:t>
            </a:r>
            <a:endParaRPr lang="es-ES" sz="4000" dirty="0" smtClean="0"/>
          </a:p>
          <a:p>
            <a:r>
              <a:rPr lang="es-ES" dirty="0" smtClean="0"/>
              <a:t/>
            </a:r>
            <a:br>
              <a:rPr lang="es-ES" dirty="0" smtClean="0"/>
            </a:br>
            <a:r>
              <a:rPr lang="es-ES" b="1" dirty="0" smtClean="0"/>
              <a:t/>
            </a:r>
            <a:br>
              <a:rPr lang="es-ES" b="1" dirty="0" smtClean="0"/>
            </a:br>
            <a:r>
              <a:rPr lang="es-ES" dirty="0" smtClean="0"/>
              <a:t/>
            </a:r>
            <a:br>
              <a:rPr lang="es-ES" dirty="0" smtClean="0"/>
            </a:br>
            <a:endParaRPr lang="es-ES" dirty="0"/>
          </a:p>
        </p:txBody>
      </p:sp>
    </p:spTree>
  </p:cSld>
  <p:clrMapOvr>
    <a:masterClrMapping/>
  </p:clrMapOvr>
  <p:transition spd="slow" advTm="12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6" descr="¿Te sientes bien comprando made in china?"/>
          <p:cNvPicPr>
            <a:picLocks noChangeAspect="1" noChangeArrowheads="1"/>
          </p:cNvPicPr>
          <p:nvPr/>
        </p:nvPicPr>
        <p:blipFill>
          <a:blip r:embed="rId2" cstate="print"/>
          <a:srcRect/>
          <a:stretch>
            <a:fillRect/>
          </a:stretch>
        </p:blipFill>
        <p:spPr bwMode="auto">
          <a:xfrm>
            <a:off x="0" y="0"/>
            <a:ext cx="9139126" cy="6858000"/>
          </a:xfrm>
          <a:prstGeom prst="rect">
            <a:avLst/>
          </a:prstGeom>
          <a:noFill/>
        </p:spPr>
      </p:pic>
      <p:pic>
        <p:nvPicPr>
          <p:cNvPr id="3" name="Picture 3" descr="illusion-013"/>
          <p:cNvPicPr>
            <a:picLocks noChangeAspect="1" noChangeArrowheads="1"/>
          </p:cNvPicPr>
          <p:nvPr/>
        </p:nvPicPr>
        <p:blipFill>
          <a:blip r:embed="rId3" cstate="print">
            <a:duotone>
              <a:schemeClr val="accent6">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after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6">
                <a:shade val="45000"/>
                <a:satMod val="135000"/>
              </a:schemeClr>
              <a:prstClr val="white"/>
            </a:duotone>
            <a:lum bright="43000"/>
          </a:blip>
          <a:srcRect/>
          <a:stretch>
            <a:fillRect/>
          </a:stretch>
        </p:blipFill>
        <p:spPr bwMode="auto">
          <a:xfrm>
            <a:off x="0" y="-19050"/>
            <a:ext cx="9144000" cy="6877050"/>
          </a:xfrm>
          <a:prstGeom prst="rect">
            <a:avLst/>
          </a:prstGeom>
          <a:noFill/>
          <a:ln w="9525">
            <a:noFill/>
            <a:miter lim="800000"/>
            <a:headEnd/>
            <a:tailEnd/>
          </a:ln>
        </p:spPr>
      </p:pic>
      <p:sp>
        <p:nvSpPr>
          <p:cNvPr id="3" name="2 Rectángulo"/>
          <p:cNvSpPr/>
          <p:nvPr/>
        </p:nvSpPr>
        <p:spPr>
          <a:xfrm>
            <a:off x="1907704" y="1471910"/>
            <a:ext cx="6606480" cy="5386090"/>
          </a:xfrm>
          <a:prstGeom prst="rect">
            <a:avLst/>
          </a:prstGeom>
        </p:spPr>
        <p:txBody>
          <a:bodyPr wrap="square">
            <a:spAutoFit/>
          </a:bodyPr>
          <a:lstStyle/>
          <a:p>
            <a:r>
              <a:rPr lang="es-ES" sz="2800" i="1" dirty="0" smtClean="0"/>
              <a:t/>
            </a:r>
            <a:br>
              <a:rPr lang="es-ES" sz="2800" i="1" dirty="0" smtClean="0"/>
            </a:br>
            <a:r>
              <a:rPr lang="es-ES" sz="2800" i="1" dirty="0" smtClean="0"/>
              <a:t>  </a:t>
            </a:r>
            <a:br>
              <a:rPr lang="es-ES" sz="2800" i="1" dirty="0" smtClean="0"/>
            </a:br>
            <a:r>
              <a:rPr lang="es-ES" sz="2800" b="1" i="1" dirty="0" smtClean="0"/>
              <a:t>Lo mas triste es que algunas empresas se aprovechan de esta situación como NIKE,</a:t>
            </a:r>
            <a:r>
              <a:rPr lang="es-ES" sz="2800" i="1" dirty="0" smtClean="0"/>
              <a:t> </a:t>
            </a:r>
            <a:br>
              <a:rPr lang="es-ES" sz="2800" i="1" dirty="0" smtClean="0"/>
            </a:br>
            <a:r>
              <a:rPr lang="es-ES" sz="2800" b="1" i="1" dirty="0"/>
              <a:t>El 99% de las zapatillas deportivas NIKE se fabrican en países de Asia. En los últimos años ha cerrado cerca de 20 empresas buscando pagar los salarios más bajos posibles. Actualmente han trasladado su producción a zonas donde se paga menos como China, Indonesia o Tailandia.</a:t>
            </a:r>
            <a:endParaRPr lang="es-ES" sz="2800" i="1" dirty="0" smtClean="0"/>
          </a:p>
          <a:p>
            <a:r>
              <a:rPr lang="es-ES" dirty="0" smtClean="0"/>
              <a:t/>
            </a:r>
            <a:br>
              <a:rPr lang="es-ES" dirty="0" smtClean="0"/>
            </a:br>
            <a:endParaRPr lang="es-ES" dirty="0"/>
          </a:p>
        </p:txBody>
      </p:sp>
    </p:spTree>
  </p:cSld>
  <p:clrMapOvr>
    <a:masterClrMapping/>
  </p:clrMapOvr>
  <p:transition spd="slow" advTm="19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hina"/>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3"/>
          <p:cNvPicPr>
            <a:picLocks noChangeAspect="1" noChangeArrowheads="1"/>
          </p:cNvPicPr>
          <p:nvPr/>
        </p:nvPicPr>
        <p:blipFill>
          <a:blip r:embed="rId3" cstate="print">
            <a:duotone>
              <a:schemeClr val="accent6">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after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ImageProxyCAAO0BJN.jpg"/>
          <p:cNvPicPr>
            <a:picLocks noChangeAspect="1" noChangeArrowheads="1"/>
          </p:cNvPicPr>
          <p:nvPr/>
        </p:nvPicPr>
        <p:blipFill>
          <a:blip r:embed="rId2" cstate="print"/>
          <a:srcRect/>
          <a:stretch>
            <a:fillRect/>
          </a:stretch>
        </p:blipFill>
        <p:spPr bwMode="auto">
          <a:xfrm>
            <a:off x="0" y="0"/>
            <a:ext cx="9324528" cy="7029400"/>
          </a:xfrm>
          <a:prstGeom prst="rect">
            <a:avLst/>
          </a:prstGeom>
          <a:noFill/>
        </p:spPr>
      </p:pic>
      <p:pic>
        <p:nvPicPr>
          <p:cNvPr id="3" name="Picture 3" descr="illusion-013"/>
          <p:cNvPicPr>
            <a:picLocks noChangeAspect="1" noChangeArrowheads="1"/>
          </p:cNvPicPr>
          <p:nvPr/>
        </p:nvPicPr>
        <p:blipFill>
          <a:blip r:embed="rId3" cstate="print">
            <a:duotone>
              <a:schemeClr val="accent6">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after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economia"/>
          <p:cNvPicPr>
            <a:picLocks noChangeAspect="1" noChangeArrowheads="1"/>
          </p:cNvPicPr>
          <p:nvPr/>
        </p:nvPicPr>
        <p:blipFill>
          <a:blip r:embed="rId2" cstate="print"/>
          <a:srcRect/>
          <a:stretch>
            <a:fillRect/>
          </a:stretch>
        </p:blipFill>
        <p:spPr bwMode="auto">
          <a:xfrm>
            <a:off x="0" y="0"/>
            <a:ext cx="9199912" cy="6858000"/>
          </a:xfrm>
          <a:prstGeom prst="rect">
            <a:avLst/>
          </a:prstGeom>
          <a:noFill/>
        </p:spPr>
      </p:pic>
      <p:pic>
        <p:nvPicPr>
          <p:cNvPr id="3" name="Picture 3" descr="illusion-013"/>
          <p:cNvPicPr>
            <a:picLocks noChangeAspect="1" noChangeArrowheads="1"/>
          </p:cNvPicPr>
          <p:nvPr/>
        </p:nvPicPr>
        <p:blipFill>
          <a:blip r:embed="rId3" cstate="print">
            <a:duotone>
              <a:schemeClr val="accent6">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after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43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2051720" y="2492896"/>
            <a:ext cx="6804248" cy="4093428"/>
          </a:xfrm>
          <a:prstGeom prst="rect">
            <a:avLst/>
          </a:prstGeom>
        </p:spPr>
        <p:txBody>
          <a:bodyPr wrap="square">
            <a:spAutoFit/>
          </a:bodyPr>
          <a:lstStyle/>
          <a:p>
            <a:r>
              <a:rPr lang="es-ES" sz="2800" b="1" i="1" dirty="0" smtClean="0"/>
              <a:t>Los contratistas que dirigen las fábricas en Indonesia y China no se preocupan de las leyes laborales ni de los mínimos salariales. De acuerdo a los datos que facilita la Fundación </a:t>
            </a:r>
            <a:r>
              <a:rPr lang="es-ES" sz="2800" b="1" i="1" dirty="0" err="1" smtClean="0"/>
              <a:t>Made</a:t>
            </a:r>
            <a:r>
              <a:rPr lang="es-ES" sz="2800" b="1" i="1" dirty="0" smtClean="0"/>
              <a:t> in USA. En la fabricación de las zapatillas se emplea mano de obra infantil con edades que rondan los 11 años y con un sueldo de 18 pesetas hora. </a:t>
            </a:r>
            <a:endParaRPr lang="es-ES" sz="2800" i="1" dirty="0" smtClean="0"/>
          </a:p>
          <a:p>
            <a:r>
              <a:rPr lang="es-ES" dirty="0" smtClean="0"/>
              <a:t/>
            </a:r>
            <a:br>
              <a:rPr lang="es-ES" dirty="0" smtClean="0"/>
            </a:br>
            <a:endParaRPr lang="es-ES" dirty="0"/>
          </a:p>
        </p:txBody>
      </p:sp>
    </p:spTree>
  </p:cSld>
  <p:clrMapOvr>
    <a:masterClrMapping/>
  </p:clrMapOvr>
  <p:transition spd="slow" advTm="22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Picture 1" descr="C:\Documents and Settings\Dell\Escritorio\ImageProxy.gif"/>
          <p:cNvPicPr>
            <a:picLocks noChangeAspect="1" noChangeArrowheads="1"/>
          </p:cNvPicPr>
          <p:nvPr/>
        </p:nvPicPr>
        <p:blipFill>
          <a:blip r:embed="rId2" cstate="print"/>
          <a:srcRect/>
          <a:stretch>
            <a:fillRect/>
          </a:stretch>
        </p:blipFill>
        <p:spPr bwMode="auto">
          <a:xfrm>
            <a:off x="539552" y="548680"/>
            <a:ext cx="8136497" cy="5760640"/>
          </a:xfrm>
          <a:prstGeom prst="rect">
            <a:avLst/>
          </a:prstGeom>
          <a:noFill/>
        </p:spPr>
      </p:pic>
      <p:pic>
        <p:nvPicPr>
          <p:cNvPr id="4" name="Picture 3" descr="illusion-013"/>
          <p:cNvPicPr>
            <a:picLocks noChangeAspect="1" noChangeArrowheads="1"/>
          </p:cNvPicPr>
          <p:nvPr/>
        </p:nvPicPr>
        <p:blipFill>
          <a:blip r:embed="rId3" cstate="print">
            <a:duotone>
              <a:schemeClr val="accent6">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afterEffect">
                                  <p:stCondLst>
                                    <p:cond delay="0"/>
                                  </p:stCondLst>
                                  <p:childTnLst>
                                    <p:animEffect transition="out" filter="plus(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5"/>
                                      </p:to>
                                    </p:set>
                                    <p:animEffect filter="image" prLst="opacity: 0.5">
                                      <p:cBhvr rctx="IE">
                                        <p:cTn id="10"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2" descr="fabrica"/>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3"/>
          <p:cNvPicPr>
            <a:picLocks noChangeAspect="1" noChangeArrowheads="1"/>
          </p:cNvPicPr>
          <p:nvPr/>
        </p:nvPicPr>
        <p:blipFill>
          <a:blip r:embed="rId3" cstate="print">
            <a:duotone>
              <a:schemeClr val="accent6">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after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43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835696" y="2924944"/>
            <a:ext cx="6858000" cy="3108543"/>
          </a:xfrm>
          <a:prstGeom prst="rect">
            <a:avLst/>
          </a:prstGeom>
        </p:spPr>
        <p:txBody>
          <a:bodyPr wrap="square">
            <a:spAutoFit/>
          </a:bodyPr>
          <a:lstStyle/>
          <a:p>
            <a:r>
              <a:rPr lang="es-ES" sz="3200" i="1" dirty="0" smtClean="0"/>
              <a:t/>
            </a:r>
            <a:br>
              <a:rPr lang="es-ES" sz="3200" i="1" dirty="0" smtClean="0"/>
            </a:br>
            <a:r>
              <a:rPr lang="es-ES" sz="3200" b="1" i="1" dirty="0" smtClean="0"/>
              <a:t>Siempre busco una alternativa y siempre trato de comprar no lo mas caro pero al menos apoyar la economía de mi país.</a:t>
            </a:r>
            <a:endParaRPr lang="es-ES" sz="3200" i="1" dirty="0" smtClean="0"/>
          </a:p>
          <a:p>
            <a:r>
              <a:rPr lang="es-ES" dirty="0" smtClean="0"/>
              <a:t/>
            </a:r>
            <a:br>
              <a:rPr lang="es-ES" dirty="0" smtClean="0"/>
            </a:br>
            <a:endParaRPr lang="es-ES" dirty="0"/>
          </a:p>
        </p:txBody>
      </p:sp>
    </p:spTree>
  </p:cSld>
  <p:clrMapOvr>
    <a:masterClrMapping/>
  </p:clrMapOvr>
  <p:transition spd="slow" advTm="14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Documents and Settings\Dell\Escritorio\colocado-sello-falsificado-articulo-comercial_LRZIMA20120309_0085_4.jpg"/>
          <p:cNvPicPr>
            <a:picLocks noChangeAspect="1" noChangeArrowheads="1"/>
          </p:cNvPicPr>
          <p:nvPr/>
        </p:nvPicPr>
        <p:blipFill>
          <a:blip r:embed="rId2" cstate="print"/>
          <a:srcRect/>
          <a:stretch>
            <a:fillRect/>
          </a:stretch>
        </p:blipFill>
        <p:spPr bwMode="auto">
          <a:xfrm>
            <a:off x="0" y="0"/>
            <a:ext cx="9139944" cy="6858000"/>
          </a:xfrm>
          <a:prstGeom prst="rect">
            <a:avLst/>
          </a:prstGeom>
          <a:noFill/>
        </p:spPr>
      </p:pic>
      <p:pic>
        <p:nvPicPr>
          <p:cNvPr id="3" name="Picture 3" descr="illusion-013"/>
          <p:cNvPicPr>
            <a:picLocks noChangeAspect="1" noChangeArrowheads="1"/>
          </p:cNvPicPr>
          <p:nvPr/>
        </p:nvPicPr>
        <p:blipFill>
          <a:blip r:embed="rId3" cstate="print">
            <a:duotone>
              <a:schemeClr val="accent6">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after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43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2051720" y="1700808"/>
            <a:ext cx="5760640" cy="3477875"/>
          </a:xfrm>
          <a:prstGeom prst="rect">
            <a:avLst/>
          </a:prstGeom>
        </p:spPr>
        <p:txBody>
          <a:bodyPr wrap="square">
            <a:spAutoFit/>
          </a:bodyPr>
          <a:lstStyle/>
          <a:p>
            <a:r>
              <a:rPr lang="es-ES" sz="4400" b="1" i="1" dirty="0" smtClean="0"/>
              <a:t>Espero que les haya gustado el </a:t>
            </a:r>
            <a:r>
              <a:rPr lang="es-ES" sz="4400" b="1" i="1" dirty="0" err="1" smtClean="0"/>
              <a:t>pps</a:t>
            </a:r>
            <a:r>
              <a:rPr lang="es-ES" sz="4400" b="1" i="1" dirty="0" smtClean="0"/>
              <a:t>. </a:t>
            </a:r>
          </a:p>
          <a:p>
            <a:endParaRPr lang="es-ES" sz="4400" b="1" i="1" dirty="0" smtClean="0"/>
          </a:p>
          <a:p>
            <a:r>
              <a:rPr lang="es-ES" sz="4400" b="1" i="1" dirty="0" smtClean="0"/>
              <a:t>Y no es que tenga algo contra los chinos. </a:t>
            </a:r>
            <a:endParaRPr lang="es-ES" sz="4400" i="1" dirty="0"/>
          </a:p>
        </p:txBody>
      </p:sp>
    </p:spTree>
  </p:cSld>
  <p:clrMapOvr>
    <a:masterClrMapping/>
  </p:clrMapOvr>
  <p:transition spd="slow" advTm="12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illusion-013"/>
          <p:cNvPicPr>
            <a:picLocks noChangeAspect="1" noChangeArrowheads="1"/>
          </p:cNvPicPr>
          <p:nvPr/>
        </p:nvPicPr>
        <p:blipFill>
          <a:blip r:embed="rId2" cstate="print">
            <a:duotone>
              <a:schemeClr val="accent3">
                <a:shade val="45000"/>
                <a:satMod val="135000"/>
              </a:schemeClr>
              <a:prstClr val="white"/>
            </a:duotone>
            <a:lum bright="36000" contrast="61000"/>
          </a:blip>
          <a:srcRect/>
          <a:stretch>
            <a:fillRect/>
          </a:stretch>
        </p:blipFill>
        <p:spPr bwMode="auto">
          <a:xfrm>
            <a:off x="0" y="0"/>
            <a:ext cx="9144000" cy="6877050"/>
          </a:xfrm>
          <a:prstGeom prst="rect">
            <a:avLst/>
          </a:prstGeom>
          <a:noFill/>
          <a:ln w="9525">
            <a:noFill/>
            <a:miter lim="800000"/>
            <a:headEnd/>
            <a:tailEnd/>
          </a:ln>
        </p:spPr>
      </p:pic>
      <p:sp>
        <p:nvSpPr>
          <p:cNvPr id="6" name="5 Rectángulo"/>
          <p:cNvSpPr/>
          <p:nvPr/>
        </p:nvSpPr>
        <p:spPr>
          <a:xfrm>
            <a:off x="1428728" y="1700808"/>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12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5"/>
                                      </p:to>
                                    </p:set>
                                    <p:animEffect filter="image" prLst="opacity: 0.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MADE IN CHIN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MADE IN CHINA</Template>
  <TotalTime>2</TotalTime>
  <Words>309</Words>
  <Application>Microsoft Office PowerPoint</Application>
  <PresentationFormat>Presentación en pantalla (4:3)</PresentationFormat>
  <Paragraphs>37</Paragraphs>
  <Slides>44</Slides>
  <Notes>1</Notes>
  <HiddenSlides>0</HiddenSlides>
  <MMClips>0</MMClips>
  <ScaleCrop>false</ScaleCrop>
  <HeadingPairs>
    <vt:vector size="4" baseType="variant">
      <vt:variant>
        <vt:lpstr>Tema</vt:lpstr>
      </vt:variant>
      <vt:variant>
        <vt:i4>2</vt:i4>
      </vt:variant>
      <vt:variant>
        <vt:lpstr>Títulos de diapositiva</vt:lpstr>
      </vt:variant>
      <vt:variant>
        <vt:i4>44</vt:i4>
      </vt:variant>
    </vt:vector>
  </HeadingPairs>
  <TitlesOfParts>
    <vt:vector size="46" baseType="lpstr">
      <vt:lpstr>MADE IN CHINA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FUNDACIO</dc:creator>
  <cp:lastModifiedBy>FUNDACIO</cp:lastModifiedBy>
  <cp:revision>1</cp:revision>
  <dcterms:created xsi:type="dcterms:W3CDTF">2015-03-25T11:33:28Z</dcterms:created>
  <dcterms:modified xsi:type="dcterms:W3CDTF">2015-03-25T11:36:28Z</dcterms:modified>
</cp:coreProperties>
</file>