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notesSlides/notesSlide2.xml" ContentType="application/vnd.openxmlformats-officedocument.presentationml.notesSlid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Default Extension="wdp" ContentType="image/vnd.ms-photo"/>
  <Default Extension="gif" ContentType="image/gif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98" r:id="rId2"/>
    <p:sldMasterId id="2147483731" r:id="rId3"/>
  </p:sldMasterIdLst>
  <p:notesMasterIdLst>
    <p:notesMasterId r:id="rId24"/>
  </p:notesMasterIdLst>
  <p:sldIdLst>
    <p:sldId id="312" r:id="rId4"/>
    <p:sldId id="314" r:id="rId5"/>
    <p:sldId id="277" r:id="rId6"/>
    <p:sldId id="282" r:id="rId7"/>
    <p:sldId id="283" r:id="rId8"/>
    <p:sldId id="284" r:id="rId9"/>
    <p:sldId id="285" r:id="rId10"/>
    <p:sldId id="301" r:id="rId11"/>
    <p:sldId id="286" r:id="rId12"/>
    <p:sldId id="302" r:id="rId13"/>
    <p:sldId id="287" r:id="rId14"/>
    <p:sldId id="303" r:id="rId15"/>
    <p:sldId id="304" r:id="rId16"/>
    <p:sldId id="305" r:id="rId17"/>
    <p:sldId id="306" r:id="rId18"/>
    <p:sldId id="307" r:id="rId19"/>
    <p:sldId id="308" r:id="rId20"/>
    <p:sldId id="300" r:id="rId21"/>
    <p:sldId id="309" r:id="rId22"/>
    <p:sldId id="311" r:id="rId23"/>
  </p:sldIdLst>
  <p:sldSz cx="9144000" cy="5143500" type="screen16x9"/>
  <p:notesSz cx="6858000" cy="9144000"/>
  <p:embeddedFontLst>
    <p:embeddedFont>
      <p:font typeface="Edwardian Script ITC" pitchFamily="66" charset="0"/>
      <p:regular r:id="rId25"/>
    </p:embeddedFont>
    <p:embeddedFont>
      <p:font typeface="Coneria Script Demo" pitchFamily="2" charset="0"/>
      <p:regular r:id="rId26"/>
    </p:embeddedFont>
    <p:embeddedFont>
      <p:font typeface="Calibri" pitchFamily="34" charset="0"/>
      <p:regular r:id="rId27"/>
      <p:bold r:id="rId28"/>
      <p:italic r:id="rId29"/>
      <p:boldItalic r:id="rId30"/>
    </p:embeddedFont>
    <p:embeddedFont>
      <p:font typeface="Candara" pitchFamily="34" charset="0"/>
      <p:regular r:id="rId31"/>
      <p:bold r:id="rId32"/>
      <p:italic r:id="rId33"/>
      <p:boldItalic r:id="rId34"/>
    </p:embeddedFont>
    <p:embeddedFont>
      <p:font typeface="Berlin Sans FB Demi" pitchFamily="34" charset="0"/>
      <p:bold r:id="rId35"/>
    </p:embeddedFont>
  </p:embeddedFont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  <p:modifyVerifier cryptProviderType="rsaFull" cryptAlgorithmClass="hash" cryptAlgorithmType="typeAny" cryptAlgorithmSid="4" spinCount="50000" saltData="P5X7ICQsSyOGo4/SdTt/zw" hashData="oAam/Z+r7eLQe4H0wct+M5IZwZ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000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3087" autoAdjust="0"/>
    <p:restoredTop sz="89280" autoAdjust="0"/>
  </p:normalViewPr>
  <p:slideViewPr>
    <p:cSldViewPr showGuides="1">
      <p:cViewPr>
        <p:scale>
          <a:sx n="90" d="100"/>
          <a:sy n="90" d="100"/>
        </p:scale>
        <p:origin x="-12" y="-7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font" Target="fonts/font2.fntdata"/><Relationship Id="rId39" Type="http://schemas.openxmlformats.org/officeDocument/2006/relationships/tableStyles" Target="tableStyles.xml"/><Relationship Id="rId3" Type="http://schemas.openxmlformats.org/officeDocument/2006/relationships/slideMaster" Target="slideMasters/slideMaster2.xml"/><Relationship Id="rId21" Type="http://schemas.openxmlformats.org/officeDocument/2006/relationships/slide" Target="slides/slide18.xml"/><Relationship Id="rId34" Type="http://schemas.openxmlformats.org/officeDocument/2006/relationships/font" Target="fonts/font10.fntdata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font" Target="fonts/font1.fntdata"/><Relationship Id="rId33" Type="http://schemas.openxmlformats.org/officeDocument/2006/relationships/font" Target="fonts/font9.fntdata"/><Relationship Id="rId38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font" Target="fonts/font5.fntdata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notesMaster" Target="notesMasters/notesMaster1.xml"/><Relationship Id="rId32" Type="http://schemas.openxmlformats.org/officeDocument/2006/relationships/font" Target="fonts/font8.fntdata"/><Relationship Id="rId37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font" Target="fonts/font4.fntdata"/><Relationship Id="rId36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font" Target="fonts/font7.fntdata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font" Target="fonts/font3.fntdata"/><Relationship Id="rId30" Type="http://schemas.openxmlformats.org/officeDocument/2006/relationships/font" Target="fonts/font6.fntdata"/><Relationship Id="rId35" Type="http://schemas.openxmlformats.org/officeDocument/2006/relationships/font" Target="fonts/font11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D92CD18B-D4A3-439E-9B0D-082346A0068C}" type="datetimeFigureOut">
              <a:rPr lang="en-US"/>
              <a:pPr>
                <a:defRPr/>
              </a:pPr>
              <a:t>7/18/2014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9F154AB6-C5C8-4329-A655-B887922BF35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75785281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32500" lnSpcReduction="20000"/>
          </a:bodyPr>
          <a:lstStyle/>
          <a:p>
            <a:r>
              <a:rPr lang="en-US" sz="1400" b="1" dirty="0" smtClean="0"/>
              <a:t>Clear disk with floating text</a:t>
            </a:r>
          </a:p>
          <a:p>
            <a:r>
              <a:rPr lang="en-US" sz="1400" b="0" dirty="0" smtClean="0"/>
              <a:t>(Advanced)</a:t>
            </a:r>
          </a:p>
          <a:p>
            <a:endParaRPr lang="en-US" sz="1200" dirty="0" smtClean="0"/>
          </a:p>
          <a:p>
            <a:pPr>
              <a:spcAft>
                <a:spcPts val="200"/>
              </a:spcAft>
            </a:pPr>
            <a:endParaRPr lang="en-US" sz="1200" b="0" dirty="0" smtClean="0"/>
          </a:p>
          <a:p>
            <a:r>
              <a:rPr lang="en-US" sz="1200" dirty="0" smtClean="0"/>
              <a:t>To</a:t>
            </a:r>
            <a:r>
              <a:rPr lang="en-US" sz="1200" baseline="0" dirty="0" smtClean="0"/>
              <a:t> reproduce the shape effects on this slide, do the following:</a:t>
            </a:r>
            <a:endParaRPr lang="en-US" sz="1200" dirty="0" smtClean="0"/>
          </a:p>
          <a:p>
            <a:pPr marL="228600" marR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sz="1200" i="0" dirty="0" smtClean="0"/>
              <a:t>On the </a:t>
            </a:r>
            <a:r>
              <a:rPr lang="en-US" sz="1200" b="1" i="0" dirty="0" smtClean="0"/>
              <a:t>Home</a:t>
            </a:r>
            <a:r>
              <a:rPr lang="en-US" sz="1200" i="0" dirty="0" smtClean="0"/>
              <a:t> tab, in the</a:t>
            </a:r>
            <a:r>
              <a:rPr lang="en-US" sz="1200" i="0" baseline="0" dirty="0" smtClean="0"/>
              <a:t> </a:t>
            </a:r>
            <a:r>
              <a:rPr lang="en-US" sz="1200" b="1" i="0" baseline="0" dirty="0" smtClean="0"/>
              <a:t>Slides</a:t>
            </a:r>
            <a:r>
              <a:rPr lang="en-US" sz="1200" i="0" baseline="0" dirty="0" smtClean="0"/>
              <a:t> group, click </a:t>
            </a:r>
            <a:r>
              <a:rPr lang="en-US" sz="1200" b="1" i="0" baseline="0" dirty="0" smtClean="0"/>
              <a:t>Layout</a:t>
            </a:r>
            <a:r>
              <a:rPr lang="en-US" sz="1200" i="0" baseline="0" dirty="0" smtClean="0"/>
              <a:t>, and then click </a:t>
            </a:r>
            <a:r>
              <a:rPr lang="en-US" sz="1200" b="1" i="0" baseline="0" dirty="0" smtClean="0"/>
              <a:t>Blank</a:t>
            </a:r>
            <a:r>
              <a:rPr lang="en-US" sz="1200" i="0" baseline="0" dirty="0" smtClean="0"/>
              <a:t>.</a:t>
            </a:r>
          </a:p>
          <a:p>
            <a:pPr marL="228600" marR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sz="1200" i="0" baseline="0" dirty="0" smtClean="0"/>
              <a:t>On the </a:t>
            </a:r>
            <a:r>
              <a:rPr lang="en-US" sz="1200" b="1" i="0" baseline="0" dirty="0" smtClean="0"/>
              <a:t>Home</a:t>
            </a:r>
            <a:r>
              <a:rPr lang="en-US" sz="1200" i="0" baseline="0" dirty="0" smtClean="0"/>
              <a:t> tab, in the </a:t>
            </a:r>
            <a:r>
              <a:rPr lang="en-US" sz="1200" b="1" i="0" baseline="0" dirty="0" smtClean="0"/>
              <a:t>Drawing</a:t>
            </a:r>
            <a:r>
              <a:rPr lang="en-US" sz="1200" i="0" baseline="0" dirty="0" smtClean="0"/>
              <a:t> group, click </a:t>
            </a:r>
            <a:r>
              <a:rPr lang="en-US" sz="1200" b="1" i="0" baseline="0" dirty="0" smtClean="0"/>
              <a:t>Shapes</a:t>
            </a:r>
            <a:r>
              <a:rPr lang="en-US" sz="1200" i="0" baseline="0" dirty="0" smtClean="0"/>
              <a:t>, and then under </a:t>
            </a:r>
            <a:r>
              <a:rPr lang="en-US" sz="1200" b="1" i="0" baseline="0" dirty="0" smtClean="0"/>
              <a:t>Basic Shapes</a:t>
            </a:r>
            <a:r>
              <a:rPr lang="en-US" sz="1200" i="0" baseline="0" dirty="0" smtClean="0"/>
              <a:t> click </a:t>
            </a:r>
            <a:r>
              <a:rPr lang="en-US" sz="1200" b="1" i="0" baseline="0" dirty="0" smtClean="0"/>
              <a:t>Oval</a:t>
            </a:r>
            <a:r>
              <a:rPr lang="en-US" sz="1200" i="0" baseline="0" dirty="0" smtClean="0"/>
              <a:t> (first row, second option from the left). Press and hold SHIFT to constrain the shape to a circle, and then on the slide, drag to draw a circle. 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i="0" baseline="0" dirty="0" smtClean="0"/>
              <a:t>Select the circle. </a:t>
            </a:r>
            <a:r>
              <a:rPr lang="en-US" sz="1200" baseline="0" dirty="0" smtClean="0"/>
              <a:t>Under </a:t>
            </a:r>
            <a:r>
              <a:rPr lang="en-US" sz="1200" b="1" baseline="0" dirty="0" smtClean="0"/>
              <a:t>Drawing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Tools</a:t>
            </a:r>
            <a:r>
              <a:rPr lang="en-US" sz="1200" baseline="0" dirty="0" smtClean="0"/>
              <a:t>, on the </a:t>
            </a:r>
            <a:r>
              <a:rPr lang="en-US" sz="1200" b="1" baseline="0" dirty="0" smtClean="0"/>
              <a:t>Format</a:t>
            </a:r>
            <a:r>
              <a:rPr lang="en-US" sz="1200" baseline="0" dirty="0" smtClean="0"/>
              <a:t> tab, in the </a:t>
            </a:r>
            <a:r>
              <a:rPr lang="en-US" sz="1200" b="1" baseline="0" dirty="0" smtClean="0"/>
              <a:t>Size</a:t>
            </a:r>
            <a:r>
              <a:rPr lang="en-US" sz="1200" baseline="0" dirty="0" smtClean="0"/>
              <a:t> group, do the following: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en-US" sz="1200" baseline="0" dirty="0" smtClean="0"/>
              <a:t>In the </a:t>
            </a:r>
            <a:r>
              <a:rPr lang="en-US" sz="1200" b="1" baseline="0" dirty="0" smtClean="0"/>
              <a:t>Shape Height </a:t>
            </a:r>
            <a:r>
              <a:rPr lang="en-US" sz="1200" baseline="0" dirty="0" smtClean="0"/>
              <a:t>box, enter </a:t>
            </a:r>
            <a:r>
              <a:rPr lang="en-US" sz="1200" b="1" baseline="0" dirty="0" smtClean="0"/>
              <a:t>4.07”</a:t>
            </a:r>
            <a:r>
              <a:rPr lang="en-US" sz="1200" b="0" baseline="0" dirty="0" smtClean="0"/>
              <a:t>.</a:t>
            </a:r>
            <a:endParaRPr lang="en-US" sz="1200" b="1" baseline="0" dirty="0" smtClean="0"/>
          </a:p>
          <a:p>
            <a:pPr marL="685800" lvl="1" indent="-228600">
              <a:buFont typeface="Arial" pitchFamily="34" charset="0"/>
              <a:buChar char="•"/>
            </a:pPr>
            <a:r>
              <a:rPr lang="en-US" sz="1200" baseline="0" dirty="0" smtClean="0"/>
              <a:t>In the </a:t>
            </a:r>
            <a:r>
              <a:rPr lang="en-US" sz="1200" b="1" baseline="0" dirty="0" smtClean="0"/>
              <a:t>Shape Width </a:t>
            </a:r>
            <a:r>
              <a:rPr lang="en-US" sz="1200" baseline="0" dirty="0" smtClean="0"/>
              <a:t>box, enter </a:t>
            </a:r>
            <a:r>
              <a:rPr lang="en-US" sz="1200" b="1" baseline="0" dirty="0" smtClean="0"/>
              <a:t>4.54”</a:t>
            </a:r>
            <a:r>
              <a:rPr lang="en-US" sz="1200" b="0" baseline="0" dirty="0" smtClean="0"/>
              <a:t>.</a:t>
            </a:r>
            <a:endParaRPr lang="en-US" sz="1200" i="0" baseline="0" dirty="0" smtClean="0"/>
          </a:p>
          <a:p>
            <a:pPr marL="228600" marR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sz="1200" dirty="0" smtClean="0"/>
              <a:t>Under </a:t>
            </a:r>
            <a:r>
              <a:rPr lang="en-US" sz="1200" b="1" dirty="0" smtClean="0"/>
              <a:t>Drawing Tools</a:t>
            </a:r>
            <a:r>
              <a:rPr lang="en-US" sz="1200" dirty="0" smtClean="0"/>
              <a:t>, on the </a:t>
            </a:r>
            <a:r>
              <a:rPr lang="en-US" sz="1200" b="1" dirty="0" smtClean="0"/>
              <a:t>Format</a:t>
            </a:r>
            <a:r>
              <a:rPr lang="en-US" sz="1200" dirty="0" smtClean="0"/>
              <a:t> tab, in the </a:t>
            </a:r>
            <a:r>
              <a:rPr lang="en-US" sz="1200" b="1" dirty="0" smtClean="0"/>
              <a:t>Shape Styles </a:t>
            </a:r>
            <a:r>
              <a:rPr lang="en-US" sz="1200" dirty="0" smtClean="0"/>
              <a:t>group, click </a:t>
            </a:r>
            <a:r>
              <a:rPr lang="en-US" sz="1200" b="1" dirty="0" smtClean="0"/>
              <a:t>Shape Fill</a:t>
            </a:r>
            <a:r>
              <a:rPr lang="en-US" sz="1200" dirty="0" smtClean="0"/>
              <a:t>, click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More Fill Colors</a:t>
            </a:r>
            <a:r>
              <a:rPr lang="en-US" sz="1200" b="0" baseline="0" dirty="0" smtClean="0"/>
              <a:t>, </a:t>
            </a:r>
            <a:r>
              <a:rPr lang="en-US" sz="1200" dirty="0" smtClean="0"/>
              <a:t>and then in the </a:t>
            </a:r>
            <a:r>
              <a:rPr lang="en-US" sz="1200" b="1" dirty="0" smtClean="0"/>
              <a:t>Colors</a:t>
            </a:r>
            <a:r>
              <a:rPr lang="en-US" sz="1200" dirty="0" smtClean="0"/>
              <a:t> dialog box, on the </a:t>
            </a:r>
            <a:r>
              <a:rPr lang="en-US" sz="1200" b="1" dirty="0" smtClean="0"/>
              <a:t>Custom</a:t>
            </a:r>
            <a:r>
              <a:rPr lang="en-US" sz="1200" dirty="0" smtClean="0"/>
              <a:t> tab, enter values for Red: </a:t>
            </a:r>
            <a:r>
              <a:rPr lang="en-US" sz="1200" b="1" dirty="0" smtClean="0"/>
              <a:t>204</a:t>
            </a:r>
            <a:r>
              <a:rPr lang="en-US" sz="1200" dirty="0" smtClean="0"/>
              <a:t>, Green: </a:t>
            </a:r>
            <a:r>
              <a:rPr lang="en-US" sz="1200" b="1" dirty="0" smtClean="0"/>
              <a:t>255</a:t>
            </a:r>
            <a:r>
              <a:rPr lang="en-US" sz="1200" dirty="0" smtClean="0"/>
              <a:t>, Blue: </a:t>
            </a:r>
            <a:r>
              <a:rPr lang="en-US" sz="1200" b="1" dirty="0" smtClean="0"/>
              <a:t>153</a:t>
            </a:r>
            <a:r>
              <a:rPr lang="en-US" sz="1200" dirty="0" smtClean="0"/>
              <a:t>.</a:t>
            </a:r>
            <a:r>
              <a:rPr lang="en-US" sz="1200" baseline="0" dirty="0" smtClean="0"/>
              <a:t> </a:t>
            </a:r>
          </a:p>
          <a:p>
            <a:pPr marL="228600" marR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sz="1200" dirty="0" smtClean="0"/>
              <a:t>Under </a:t>
            </a:r>
            <a:r>
              <a:rPr lang="en-US" sz="1200" b="1" dirty="0" smtClean="0"/>
              <a:t>Drawing Tools</a:t>
            </a:r>
            <a:r>
              <a:rPr lang="en-US" sz="1200" dirty="0" smtClean="0"/>
              <a:t>, on the </a:t>
            </a:r>
            <a:r>
              <a:rPr lang="en-US" sz="1200" b="1" dirty="0" smtClean="0"/>
              <a:t>Format</a:t>
            </a:r>
            <a:r>
              <a:rPr lang="en-US" sz="1200" dirty="0" smtClean="0"/>
              <a:t> tab, in the </a:t>
            </a:r>
            <a:r>
              <a:rPr lang="en-US" sz="1200" b="1" dirty="0" smtClean="0"/>
              <a:t>Shape Styles </a:t>
            </a:r>
            <a:r>
              <a:rPr lang="en-US" sz="1200" dirty="0" smtClean="0"/>
              <a:t>group, click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Shape Outline</a:t>
            </a:r>
            <a:r>
              <a:rPr lang="en-US" sz="1200" baseline="0" dirty="0" smtClean="0"/>
              <a:t>, and then click </a:t>
            </a:r>
            <a:r>
              <a:rPr lang="en-US" sz="1200" b="1" baseline="0" dirty="0" smtClean="0"/>
              <a:t>No Outline</a:t>
            </a:r>
            <a:r>
              <a:rPr lang="en-US" sz="1200" baseline="0" dirty="0" smtClean="0"/>
              <a:t>. </a:t>
            </a:r>
          </a:p>
          <a:p>
            <a:pPr marL="228600" marR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sz="1200" dirty="0" smtClean="0"/>
              <a:t>Under </a:t>
            </a:r>
            <a:r>
              <a:rPr lang="en-US" sz="1200" b="1" dirty="0" smtClean="0"/>
              <a:t>Drawing Tools</a:t>
            </a:r>
            <a:r>
              <a:rPr lang="en-US" sz="1200" dirty="0" smtClean="0"/>
              <a:t>, on the </a:t>
            </a:r>
            <a:r>
              <a:rPr lang="en-US" sz="1200" b="1" dirty="0" smtClean="0"/>
              <a:t>Format</a:t>
            </a:r>
            <a:r>
              <a:rPr lang="en-US" sz="1200" dirty="0" smtClean="0"/>
              <a:t> tab, in the </a:t>
            </a:r>
            <a:r>
              <a:rPr lang="en-US" sz="1200" b="1" dirty="0" smtClean="0"/>
              <a:t>Shape Styles </a:t>
            </a:r>
            <a:r>
              <a:rPr lang="en-US" sz="1200" dirty="0" smtClean="0"/>
              <a:t>group, click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Shape Effects</a:t>
            </a:r>
            <a:r>
              <a:rPr lang="en-US" sz="1200" baseline="0" dirty="0" smtClean="0"/>
              <a:t>, and then do the following:</a:t>
            </a:r>
          </a:p>
          <a:p>
            <a:pPr marL="685800" marR="0" lvl="1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1200" baseline="0" dirty="0" smtClean="0"/>
              <a:t>Point to </a:t>
            </a:r>
            <a:r>
              <a:rPr lang="en-US" sz="1200" b="1" baseline="0" dirty="0" smtClean="0"/>
              <a:t>Bevel</a:t>
            </a:r>
            <a:r>
              <a:rPr lang="en-US" sz="1200" baseline="0" dirty="0" smtClean="0"/>
              <a:t>, and then under </a:t>
            </a:r>
            <a:r>
              <a:rPr lang="en-US" sz="1200" b="1" baseline="0" dirty="0" smtClean="0"/>
              <a:t>Bevel</a:t>
            </a:r>
            <a:r>
              <a:rPr lang="en-US" sz="1200" baseline="0" dirty="0" smtClean="0"/>
              <a:t> click </a:t>
            </a:r>
            <a:r>
              <a:rPr lang="en-US" sz="1200" b="1" baseline="0" dirty="0" smtClean="0"/>
              <a:t>Convex</a:t>
            </a:r>
            <a:r>
              <a:rPr lang="en-US" sz="1200" baseline="0" dirty="0" smtClean="0"/>
              <a:t> (second row, third option from the left). </a:t>
            </a:r>
          </a:p>
          <a:p>
            <a:pPr marL="685800" marR="0" lvl="1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1200" baseline="0" dirty="0" smtClean="0"/>
              <a:t>Point to </a:t>
            </a:r>
            <a:r>
              <a:rPr lang="en-US" sz="1200" b="1" baseline="0" dirty="0" smtClean="0"/>
              <a:t>3-D Rotation</a:t>
            </a:r>
            <a:r>
              <a:rPr lang="en-US" sz="1200" baseline="0" dirty="0" smtClean="0"/>
              <a:t>, and then under </a:t>
            </a:r>
            <a:r>
              <a:rPr lang="en-US" sz="1200" b="1" baseline="0" dirty="0" smtClean="0"/>
              <a:t>Perspective</a:t>
            </a:r>
            <a:r>
              <a:rPr lang="en-US" sz="1200" baseline="0" dirty="0" smtClean="0"/>
              <a:t> click </a:t>
            </a:r>
            <a:r>
              <a:rPr lang="en-US" sz="1200" b="1" baseline="0" dirty="0" smtClean="0"/>
              <a:t>Perspective Relaxed</a:t>
            </a:r>
            <a:r>
              <a:rPr lang="en-US" sz="1200" baseline="0" dirty="0" smtClean="0"/>
              <a:t> (second row, third option from the left). </a:t>
            </a:r>
          </a:p>
          <a:p>
            <a:pPr marL="228600" marR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sz="1200" i="0" baseline="0" dirty="0" smtClean="0"/>
              <a:t>On the </a:t>
            </a:r>
            <a:r>
              <a:rPr lang="en-US" sz="1200" b="1" i="0" baseline="0" dirty="0" smtClean="0"/>
              <a:t>Home</a:t>
            </a:r>
            <a:r>
              <a:rPr lang="en-US" sz="1200" i="0" baseline="0" dirty="0" smtClean="0"/>
              <a:t> tab, in the bottom right corner of the </a:t>
            </a:r>
            <a:r>
              <a:rPr lang="en-US" sz="1200" b="1" i="0" baseline="0" dirty="0" smtClean="0"/>
              <a:t>Drawing</a:t>
            </a:r>
            <a:r>
              <a:rPr lang="en-US" sz="1200" i="0" baseline="0" dirty="0" smtClean="0"/>
              <a:t> group, click the </a:t>
            </a:r>
            <a:r>
              <a:rPr lang="en-US" sz="1200" b="1" i="0" baseline="0" dirty="0" smtClean="0"/>
              <a:t>Format Shape </a:t>
            </a:r>
            <a:r>
              <a:rPr lang="en-US" sz="1200" i="0" baseline="0" dirty="0" smtClean="0"/>
              <a:t>dialog box launcher. In the </a:t>
            </a:r>
            <a:r>
              <a:rPr lang="en-US" sz="1200" b="1" i="0" baseline="0" dirty="0" smtClean="0"/>
              <a:t>Format Shape </a:t>
            </a:r>
            <a:r>
              <a:rPr lang="en-US" sz="1200" i="0" baseline="0" dirty="0" smtClean="0"/>
              <a:t>dialog box, click </a:t>
            </a:r>
            <a:r>
              <a:rPr lang="en-US" sz="1200" b="1" dirty="0" smtClean="0"/>
              <a:t>3-D Rotation</a:t>
            </a:r>
            <a:r>
              <a:rPr lang="en-US" sz="1200" b="1" baseline="0" dirty="0" smtClean="0"/>
              <a:t> </a:t>
            </a:r>
            <a:r>
              <a:rPr lang="en-US" sz="1200" baseline="0" dirty="0" smtClean="0"/>
              <a:t>in the left pane, and then do the following in the right pane under </a:t>
            </a:r>
            <a:r>
              <a:rPr lang="en-US" sz="1200" b="1" baseline="0" dirty="0" smtClean="0"/>
              <a:t>Rotation</a:t>
            </a:r>
            <a:r>
              <a:rPr lang="en-US" sz="1200" baseline="0" dirty="0" smtClean="0"/>
              <a:t>:</a:t>
            </a:r>
          </a:p>
          <a:p>
            <a:pPr marL="685800" marR="0" lvl="2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1200" baseline="0" dirty="0" smtClean="0"/>
              <a:t>In the </a:t>
            </a:r>
            <a:r>
              <a:rPr lang="en-US" sz="1200" b="1" baseline="0" dirty="0" smtClean="0"/>
              <a:t>Y</a:t>
            </a:r>
            <a:r>
              <a:rPr lang="en-US" sz="1200" baseline="0" dirty="0" smtClean="0"/>
              <a:t> box, enter </a:t>
            </a:r>
            <a:r>
              <a:rPr lang="en-US" sz="1200" b="1" dirty="0" smtClean="0"/>
              <a:t>289.6°</a:t>
            </a:r>
            <a:r>
              <a:rPr lang="en-US" sz="1200" dirty="0" smtClean="0"/>
              <a:t>.</a:t>
            </a:r>
          </a:p>
          <a:p>
            <a:pPr marL="685800" marR="0" lvl="2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1200" baseline="0" dirty="0" smtClean="0"/>
              <a:t>In the </a:t>
            </a:r>
            <a:r>
              <a:rPr lang="en-US" sz="1200" b="1" baseline="0" dirty="0" smtClean="0"/>
              <a:t>Perspective</a:t>
            </a:r>
            <a:r>
              <a:rPr lang="en-US" sz="1200" baseline="0" dirty="0" smtClean="0"/>
              <a:t> box, enter </a:t>
            </a:r>
            <a:r>
              <a:rPr lang="en-US" sz="1200" b="1" dirty="0" smtClean="0"/>
              <a:t>30°</a:t>
            </a:r>
            <a:r>
              <a:rPr lang="en-US" sz="1200" dirty="0" smtClean="0"/>
              <a:t>.</a:t>
            </a:r>
            <a:endParaRPr lang="en-US" sz="1200" baseline="0" dirty="0" smtClean="0"/>
          </a:p>
          <a:p>
            <a:pPr marL="228600" marR="0" lvl="2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 startAt="8"/>
              <a:tabLst/>
              <a:defRPr/>
            </a:pPr>
            <a:r>
              <a:rPr lang="en-US" sz="1200" dirty="0" smtClean="0"/>
              <a:t>Also in the </a:t>
            </a:r>
            <a:r>
              <a:rPr lang="en-US" sz="1200" b="1" dirty="0" smtClean="0"/>
              <a:t>Format Shape </a:t>
            </a:r>
            <a:r>
              <a:rPr lang="en-US" sz="1200" dirty="0" smtClean="0"/>
              <a:t>dialog box, click </a:t>
            </a:r>
            <a:r>
              <a:rPr lang="en-US" sz="1200" b="1" dirty="0" smtClean="0"/>
              <a:t>3-D Format</a:t>
            </a:r>
            <a:r>
              <a:rPr lang="en-US" sz="1200" b="1" baseline="0" dirty="0" smtClean="0"/>
              <a:t> </a:t>
            </a:r>
            <a:r>
              <a:rPr lang="en-US" sz="1200" baseline="0" dirty="0" smtClean="0"/>
              <a:t>in the left pane, and then do the following  in the right pane:</a:t>
            </a:r>
          </a:p>
          <a:p>
            <a:pPr marL="685800" marR="0" lvl="2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1200" baseline="0" dirty="0" smtClean="0"/>
              <a:t>Under </a:t>
            </a:r>
            <a:r>
              <a:rPr lang="en-US" sz="1200" b="1" baseline="0" dirty="0" smtClean="0"/>
              <a:t>Bevel</a:t>
            </a:r>
            <a:r>
              <a:rPr lang="en-US" sz="1200" baseline="0" dirty="0" smtClean="0"/>
              <a:t>, click the button next to </a:t>
            </a:r>
            <a:r>
              <a:rPr lang="en-US" sz="1200" b="1" baseline="0" dirty="0" smtClean="0"/>
              <a:t>Bottom</a:t>
            </a:r>
            <a:r>
              <a:rPr lang="en-US" sz="1200" baseline="0" dirty="0" smtClean="0"/>
              <a:t>, and then under </a:t>
            </a:r>
            <a:r>
              <a:rPr lang="en-US" sz="1200" b="1" baseline="0" dirty="0" smtClean="0"/>
              <a:t>Bevel</a:t>
            </a:r>
            <a:r>
              <a:rPr lang="en-US" sz="1200" baseline="0" dirty="0" smtClean="0"/>
              <a:t> click </a:t>
            </a:r>
            <a:r>
              <a:rPr lang="en-US" sz="1200" b="1" baseline="0" dirty="0" smtClean="0"/>
              <a:t>Circle</a:t>
            </a:r>
            <a:r>
              <a:rPr lang="en-US" sz="1200" baseline="0" dirty="0" smtClean="0"/>
              <a:t> (first row, first option from the left). </a:t>
            </a:r>
          </a:p>
          <a:p>
            <a:pPr marL="685800" marR="0" lvl="2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1200" baseline="0" dirty="0" smtClean="0"/>
              <a:t>Under </a:t>
            </a:r>
            <a:r>
              <a:rPr lang="en-US" sz="1200" b="1" baseline="0" dirty="0" smtClean="0"/>
              <a:t>Depth</a:t>
            </a:r>
            <a:r>
              <a:rPr lang="en-US" sz="1200" baseline="0" dirty="0" smtClean="0"/>
              <a:t>, in the </a:t>
            </a:r>
            <a:r>
              <a:rPr lang="en-US" sz="1200" b="1" baseline="0" dirty="0" smtClean="0"/>
              <a:t>Depth</a:t>
            </a:r>
            <a:r>
              <a:rPr lang="en-US" sz="1200" baseline="0" dirty="0" smtClean="0"/>
              <a:t> box, enter </a:t>
            </a:r>
            <a:r>
              <a:rPr lang="en-US" sz="1200" b="1" baseline="0" dirty="0" smtClean="0"/>
              <a:t>25 pt</a:t>
            </a:r>
            <a:r>
              <a:rPr lang="en-US" sz="1200" baseline="0" dirty="0" smtClean="0"/>
              <a:t>. </a:t>
            </a:r>
          </a:p>
          <a:p>
            <a:pPr marL="685800" marR="0" lvl="2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1200" baseline="0" dirty="0" smtClean="0"/>
              <a:t>Under </a:t>
            </a:r>
            <a:r>
              <a:rPr lang="en-US" sz="1200" b="1" baseline="0" dirty="0" smtClean="0"/>
              <a:t>Surface</a:t>
            </a:r>
            <a:r>
              <a:rPr lang="en-US" sz="1200" baseline="0" dirty="0" smtClean="0"/>
              <a:t>, click the button next to </a:t>
            </a:r>
            <a:r>
              <a:rPr lang="en-US" sz="1200" b="1" baseline="0" dirty="0" smtClean="0"/>
              <a:t>Material</a:t>
            </a:r>
            <a:r>
              <a:rPr lang="en-US" sz="1200" baseline="0" dirty="0" smtClean="0"/>
              <a:t>, and then under </a:t>
            </a:r>
            <a:r>
              <a:rPr lang="en-US" sz="1200" b="1" baseline="0" dirty="0" smtClean="0"/>
              <a:t>Translucent</a:t>
            </a:r>
            <a:r>
              <a:rPr lang="en-US" sz="1200" baseline="0" dirty="0" smtClean="0"/>
              <a:t> click </a:t>
            </a:r>
            <a:r>
              <a:rPr lang="en-US" sz="1200" b="1" baseline="0" dirty="0" smtClean="0"/>
              <a:t>Clear</a:t>
            </a:r>
            <a:r>
              <a:rPr lang="en-US" sz="1200" baseline="0" dirty="0" smtClean="0"/>
              <a:t> (third option from the left). Click the button next to </a:t>
            </a:r>
            <a:r>
              <a:rPr lang="en-US" sz="1200" b="1" baseline="0" dirty="0" smtClean="0"/>
              <a:t>Lighting</a:t>
            </a:r>
            <a:r>
              <a:rPr lang="en-US" sz="1200" b="0" baseline="0" dirty="0" smtClean="0"/>
              <a:t>,</a:t>
            </a:r>
            <a:r>
              <a:rPr lang="en-US" sz="1200" baseline="0" dirty="0" smtClean="0"/>
              <a:t> and then under </a:t>
            </a:r>
            <a:r>
              <a:rPr lang="en-US" sz="1200" b="1" baseline="0" dirty="0" smtClean="0"/>
              <a:t>Neutral</a:t>
            </a:r>
            <a:r>
              <a:rPr lang="en-US" sz="1200" baseline="0" dirty="0" smtClean="0"/>
              <a:t> click </a:t>
            </a:r>
            <a:r>
              <a:rPr lang="en-US" sz="1200" b="1" baseline="0" dirty="0" smtClean="0"/>
              <a:t>Balance</a:t>
            </a:r>
            <a:r>
              <a:rPr lang="en-US" sz="1200" baseline="0" dirty="0" smtClean="0"/>
              <a:t> (first row, second option from the left). </a:t>
            </a:r>
          </a:p>
          <a:p>
            <a:pPr marL="228600" marR="0" lvl="1" indent="-22860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+mj-lt"/>
              <a:buAutoNum type="arabicPeriod" startAt="9"/>
              <a:tabLst/>
              <a:defRPr/>
            </a:pPr>
            <a:r>
              <a:rPr lang="en-US" sz="1200" dirty="0" smtClean="0"/>
              <a:t>Also in the </a:t>
            </a:r>
            <a:r>
              <a:rPr lang="en-US" sz="1200" b="1" dirty="0" smtClean="0"/>
              <a:t>Format Shape </a:t>
            </a:r>
            <a:r>
              <a:rPr lang="en-US" sz="1200" dirty="0" smtClean="0"/>
              <a:t>dialog box, click </a:t>
            </a:r>
            <a:r>
              <a:rPr lang="en-US" sz="1200" b="1" dirty="0" smtClean="0"/>
              <a:t>Shadow </a:t>
            </a:r>
            <a:r>
              <a:rPr lang="en-US" sz="1200" baseline="0" dirty="0" smtClean="0"/>
              <a:t>in the left pane, and then do the following  in the right pane:</a:t>
            </a:r>
          </a:p>
          <a:p>
            <a:pPr marL="685800" marR="0" lvl="2" indent="-22860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1200" baseline="0" dirty="0" smtClean="0"/>
              <a:t>In the </a:t>
            </a:r>
            <a:r>
              <a:rPr lang="en-US" sz="1200" b="1" baseline="0" dirty="0" smtClean="0"/>
              <a:t>Transparency</a:t>
            </a:r>
            <a:r>
              <a:rPr lang="en-US" sz="1200" baseline="0" dirty="0" smtClean="0"/>
              <a:t> box, enter </a:t>
            </a:r>
            <a:r>
              <a:rPr lang="en-US" sz="1200" b="1" baseline="0" dirty="0" smtClean="0"/>
              <a:t>85%</a:t>
            </a:r>
            <a:r>
              <a:rPr lang="en-US" sz="1200" baseline="0" dirty="0" smtClean="0"/>
              <a:t>.</a:t>
            </a:r>
          </a:p>
          <a:p>
            <a:pPr marL="685800" marR="0" lvl="2" indent="-22860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1200" baseline="0" dirty="0" smtClean="0"/>
              <a:t>In the </a:t>
            </a:r>
            <a:r>
              <a:rPr lang="en-US" sz="1200" b="1" baseline="0" dirty="0" smtClean="0"/>
              <a:t>Size</a:t>
            </a:r>
            <a:r>
              <a:rPr lang="en-US" sz="1200" baseline="0" dirty="0" smtClean="0"/>
              <a:t> box, enter </a:t>
            </a:r>
            <a:r>
              <a:rPr lang="en-US" sz="1200" b="1" baseline="0" dirty="0" smtClean="0"/>
              <a:t>100%</a:t>
            </a:r>
            <a:r>
              <a:rPr lang="en-US" sz="1200" baseline="0" dirty="0" smtClean="0"/>
              <a:t>. </a:t>
            </a:r>
          </a:p>
          <a:p>
            <a:pPr marL="685800" marR="0" lvl="2" indent="-22860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1200" baseline="0" dirty="0" smtClean="0"/>
              <a:t>In the </a:t>
            </a:r>
            <a:r>
              <a:rPr lang="en-US" sz="1200" b="1" baseline="0" dirty="0" smtClean="0"/>
              <a:t>Blur</a:t>
            </a:r>
            <a:r>
              <a:rPr lang="en-US" sz="1200" baseline="0" dirty="0" smtClean="0"/>
              <a:t> box, enter </a:t>
            </a:r>
            <a:r>
              <a:rPr lang="en-US" sz="1200" b="1" baseline="0" dirty="0" smtClean="0"/>
              <a:t>21 pt</a:t>
            </a:r>
            <a:r>
              <a:rPr lang="en-US" sz="1200" baseline="0" dirty="0" smtClean="0"/>
              <a:t>.</a:t>
            </a:r>
          </a:p>
          <a:p>
            <a:pPr marL="685800" marR="0" lvl="2" indent="-22860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1200" baseline="0" dirty="0" smtClean="0"/>
              <a:t>In the </a:t>
            </a:r>
            <a:r>
              <a:rPr lang="en-US" sz="1200" b="1" baseline="0" dirty="0" smtClean="0"/>
              <a:t>Angle</a:t>
            </a:r>
            <a:r>
              <a:rPr lang="en-US" sz="1200" baseline="0" dirty="0" smtClean="0"/>
              <a:t> box, enter </a:t>
            </a:r>
            <a:r>
              <a:rPr lang="en-US" sz="1200" b="1" baseline="0" dirty="0" smtClean="0"/>
              <a:t>90%</a:t>
            </a:r>
            <a:r>
              <a:rPr lang="en-US" sz="1200" baseline="0" dirty="0" smtClean="0"/>
              <a:t>.</a:t>
            </a:r>
          </a:p>
          <a:p>
            <a:pPr marL="685800" marR="0" lvl="2" indent="-22860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1200" baseline="0" dirty="0" smtClean="0"/>
              <a:t>In the </a:t>
            </a:r>
            <a:r>
              <a:rPr lang="en-US" sz="1200" b="1" baseline="0" dirty="0" smtClean="0"/>
              <a:t>Distance</a:t>
            </a:r>
            <a:r>
              <a:rPr lang="en-US" sz="1200" baseline="0" dirty="0" smtClean="0"/>
              <a:t> box, enter </a:t>
            </a:r>
            <a:r>
              <a:rPr lang="en-US" sz="1200" b="1" baseline="0" dirty="0" smtClean="0"/>
              <a:t>27 pt</a:t>
            </a:r>
            <a:r>
              <a:rPr lang="en-US" sz="1200" baseline="0" dirty="0" smtClean="0"/>
              <a:t>. </a:t>
            </a:r>
          </a:p>
          <a:p>
            <a:pPr marL="228600" indent="-228600">
              <a:buFont typeface="+mj-lt"/>
              <a:buAutoNum type="arabicPeriod"/>
            </a:pPr>
            <a:endParaRPr lang="en-US" sz="1200" dirty="0" smtClean="0"/>
          </a:p>
          <a:p>
            <a:pPr marL="228600" indent="-228600">
              <a:buFont typeface="+mj-lt"/>
              <a:buAutoNum type="arabicPeriod"/>
            </a:pPr>
            <a:endParaRPr lang="en-US" sz="1200" dirty="0" smtClean="0"/>
          </a:p>
          <a:p>
            <a:pPr marL="228600" indent="-228600">
              <a:buFont typeface="+mj-lt"/>
              <a:buNone/>
            </a:pPr>
            <a:r>
              <a:rPr lang="en-US" sz="1200" dirty="0" smtClean="0"/>
              <a:t>To reproduce the text effects on</a:t>
            </a:r>
            <a:r>
              <a:rPr lang="en-US" sz="1200" baseline="0" dirty="0" smtClean="0"/>
              <a:t> this slide</a:t>
            </a:r>
            <a:r>
              <a:rPr lang="en-US" sz="1200" dirty="0" smtClean="0"/>
              <a:t>, do the</a:t>
            </a:r>
            <a:r>
              <a:rPr lang="en-US" sz="1200" baseline="0" dirty="0" smtClean="0"/>
              <a:t> following:</a:t>
            </a:r>
          </a:p>
          <a:p>
            <a:pPr marL="228600" marR="0" lvl="1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sz="1200" i="0" dirty="0" smtClean="0"/>
              <a:t>On</a:t>
            </a:r>
            <a:r>
              <a:rPr lang="en-US" sz="1200" i="0" baseline="0" dirty="0" smtClean="0"/>
              <a:t> the </a:t>
            </a:r>
            <a:r>
              <a:rPr lang="en-US" sz="1200" b="1" i="0" baseline="0" dirty="0" smtClean="0"/>
              <a:t>Insert</a:t>
            </a:r>
            <a:r>
              <a:rPr lang="en-US" sz="1200" i="0" baseline="0" dirty="0" smtClean="0"/>
              <a:t> tab, in the </a:t>
            </a:r>
            <a:r>
              <a:rPr lang="en-US" sz="1200" b="1" i="0" baseline="0" dirty="0" smtClean="0"/>
              <a:t>Text</a:t>
            </a:r>
            <a:r>
              <a:rPr lang="en-US" sz="1200" i="0" baseline="0" dirty="0" smtClean="0"/>
              <a:t> group, click </a:t>
            </a:r>
            <a:r>
              <a:rPr lang="en-US" sz="1200" b="1" i="0" baseline="0" dirty="0" smtClean="0"/>
              <a:t>Text Box</a:t>
            </a:r>
            <a:r>
              <a:rPr lang="en-US" sz="1200" i="0" baseline="0" dirty="0" smtClean="0"/>
              <a:t>, and then on the slide, drag to draw the text box.</a:t>
            </a:r>
          </a:p>
          <a:p>
            <a:pPr marL="228600" marR="0" lvl="1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sz="1200" i="0" baseline="0" dirty="0" smtClean="0"/>
              <a:t>Enter text in the text box, select the text, and then o</a:t>
            </a:r>
            <a:r>
              <a:rPr lang="en-US" sz="1200" i="0" dirty="0" smtClean="0"/>
              <a:t>n the </a:t>
            </a:r>
            <a:r>
              <a:rPr lang="en-US" sz="1200" b="1" i="0" dirty="0" smtClean="0"/>
              <a:t>Home</a:t>
            </a:r>
            <a:r>
              <a:rPr lang="en-US" sz="1200" i="0" baseline="0" dirty="0" smtClean="0"/>
              <a:t> tab, in the </a:t>
            </a:r>
            <a:r>
              <a:rPr lang="en-US" sz="1200" b="1" i="0" baseline="0" dirty="0" smtClean="0"/>
              <a:t>Font</a:t>
            </a:r>
            <a:r>
              <a:rPr lang="en-US" sz="1200" i="0" baseline="0" dirty="0" smtClean="0"/>
              <a:t> group, select </a:t>
            </a:r>
            <a:r>
              <a:rPr lang="en-US" sz="1200" b="1" dirty="0" smtClean="0"/>
              <a:t>Gill Sans MT Condensed</a:t>
            </a:r>
            <a:r>
              <a:rPr lang="en-US" sz="1200" b="1" i="0" baseline="0" dirty="0" smtClean="0"/>
              <a:t> </a:t>
            </a:r>
            <a:r>
              <a:rPr lang="en-US" sz="1200" i="0" baseline="0" dirty="0" smtClean="0"/>
              <a:t>from the </a:t>
            </a:r>
            <a:r>
              <a:rPr lang="en-US" sz="1200" b="1" i="0" baseline="0" dirty="0" smtClean="0"/>
              <a:t>Font</a:t>
            </a:r>
            <a:r>
              <a:rPr lang="en-US" sz="1200" i="0" baseline="0" dirty="0" smtClean="0"/>
              <a:t> list, select </a:t>
            </a:r>
            <a:r>
              <a:rPr lang="en-US" sz="1200" b="1" i="0" baseline="0" dirty="0" smtClean="0"/>
              <a:t>80</a:t>
            </a:r>
            <a:r>
              <a:rPr lang="en-US" sz="1200" i="0" baseline="0" dirty="0" smtClean="0"/>
              <a:t> from the </a:t>
            </a:r>
            <a:r>
              <a:rPr lang="en-US" sz="1200" b="1" i="0" baseline="0" dirty="0" smtClean="0"/>
              <a:t>Font Size </a:t>
            </a:r>
            <a:r>
              <a:rPr lang="en-US" sz="1200" i="0" baseline="0" dirty="0" smtClean="0"/>
              <a:t>list, click the arrow next to </a:t>
            </a:r>
            <a:r>
              <a:rPr lang="en-US" sz="1200" b="1" i="0" baseline="0" dirty="0" smtClean="0"/>
              <a:t>Font Color</a:t>
            </a:r>
            <a:r>
              <a:rPr lang="en-US" sz="1200" b="0" i="0" baseline="0" dirty="0" smtClean="0"/>
              <a:t>,</a:t>
            </a:r>
            <a:r>
              <a:rPr lang="en-US" sz="1200" b="1" i="0" baseline="0" dirty="0" smtClean="0"/>
              <a:t> </a:t>
            </a:r>
            <a:r>
              <a:rPr lang="en-US" sz="1200" i="0" baseline="0" dirty="0" smtClean="0"/>
              <a:t>and then under </a:t>
            </a:r>
            <a:r>
              <a:rPr lang="en-US" sz="1200" b="1" i="0" baseline="0" dirty="0" smtClean="0"/>
              <a:t>Theme Colors</a:t>
            </a:r>
            <a:r>
              <a:rPr lang="en-US" sz="1200" i="0" baseline="0" dirty="0" smtClean="0"/>
              <a:t> click </a:t>
            </a:r>
            <a:r>
              <a:rPr lang="en-US" sz="1200" b="1" dirty="0" smtClean="0"/>
              <a:t>White,</a:t>
            </a:r>
            <a:r>
              <a:rPr lang="en-US" sz="1200" b="1" baseline="0" dirty="0" smtClean="0"/>
              <a:t> Background 1, Darker 50% </a:t>
            </a:r>
            <a:r>
              <a:rPr lang="en-US" sz="1200" b="0" baseline="0" dirty="0" smtClean="0"/>
              <a:t>(sixth row, first option from the left)</a:t>
            </a:r>
            <a:r>
              <a:rPr lang="en-US" sz="1200" i="0" baseline="0" dirty="0" smtClean="0"/>
              <a:t>.</a:t>
            </a:r>
          </a:p>
          <a:p>
            <a:pPr marL="228600" marR="0" lvl="1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sz="1200" i="0" baseline="0" dirty="0" smtClean="0"/>
              <a:t>On the </a:t>
            </a:r>
            <a:r>
              <a:rPr lang="en-US" sz="1200" b="1" i="0" baseline="0" dirty="0" smtClean="0"/>
              <a:t>Home</a:t>
            </a:r>
            <a:r>
              <a:rPr lang="en-US" sz="1200" i="0" baseline="0" dirty="0" smtClean="0"/>
              <a:t> tab, in the </a:t>
            </a:r>
            <a:r>
              <a:rPr lang="en-US" sz="1200" b="1" i="0" baseline="0" dirty="0" smtClean="0"/>
              <a:t>Paragraph</a:t>
            </a:r>
            <a:r>
              <a:rPr lang="en-US" sz="1200" i="0" baseline="0" dirty="0" smtClean="0"/>
              <a:t> group, click </a:t>
            </a:r>
            <a:r>
              <a:rPr lang="en-US" sz="1200" b="1" i="0" baseline="0" dirty="0" smtClean="0"/>
              <a:t>Center</a:t>
            </a:r>
            <a:r>
              <a:rPr lang="en-US" sz="1200" i="0" baseline="0" dirty="0" smtClean="0"/>
              <a:t> to center the text in the text box. </a:t>
            </a:r>
          </a:p>
          <a:p>
            <a:pPr marL="228600" marR="0" lvl="1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sz="1200" dirty="0" smtClean="0"/>
              <a:t>Under </a:t>
            </a:r>
            <a:r>
              <a:rPr lang="en-US" sz="1200" b="1" dirty="0" smtClean="0"/>
              <a:t>Drawing Tools</a:t>
            </a:r>
            <a:r>
              <a:rPr lang="en-US" sz="1200" dirty="0" smtClean="0"/>
              <a:t>, on the </a:t>
            </a:r>
            <a:r>
              <a:rPr lang="en-US" sz="1200" b="1" dirty="0" smtClean="0"/>
              <a:t>Format</a:t>
            </a:r>
            <a:r>
              <a:rPr lang="en-US" sz="1200" dirty="0" smtClean="0"/>
              <a:t> tab, in the </a:t>
            </a:r>
            <a:r>
              <a:rPr lang="en-US" sz="1200" b="1" dirty="0" smtClean="0"/>
              <a:t>WordArt Styles </a:t>
            </a:r>
            <a:r>
              <a:rPr lang="en-US" sz="1200" dirty="0" smtClean="0"/>
              <a:t>group, click </a:t>
            </a:r>
            <a:r>
              <a:rPr lang="en-US" sz="1200" b="1" dirty="0" smtClean="0"/>
              <a:t>Text Effects</a:t>
            </a:r>
            <a:r>
              <a:rPr lang="en-US" sz="1200" dirty="0" smtClean="0"/>
              <a:t>, and then do the following:</a:t>
            </a:r>
          </a:p>
          <a:p>
            <a:pPr marL="685800" marR="0" lvl="2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1200" baseline="0" dirty="0" smtClean="0"/>
              <a:t>Point to </a:t>
            </a:r>
            <a:r>
              <a:rPr lang="en-US" sz="1200" b="1" baseline="0" dirty="0" smtClean="0"/>
              <a:t>Reflection</a:t>
            </a:r>
            <a:r>
              <a:rPr lang="en-US" sz="1200" baseline="0" dirty="0" smtClean="0"/>
              <a:t>, and then under </a:t>
            </a:r>
            <a:r>
              <a:rPr lang="en-US" sz="1200" b="1" baseline="0" dirty="0" smtClean="0"/>
              <a:t>Reflection Variations</a:t>
            </a:r>
            <a:r>
              <a:rPr lang="en-US" sz="1200" baseline="0" dirty="0" smtClean="0"/>
              <a:t> click </a:t>
            </a:r>
            <a:r>
              <a:rPr lang="en-US" sz="1200" b="1" dirty="0" smtClean="0"/>
              <a:t>Tight Reflection, 4 pt offset </a:t>
            </a:r>
            <a:r>
              <a:rPr lang="en-US" sz="1200" dirty="0" smtClean="0"/>
              <a:t>(second row, first option from</a:t>
            </a:r>
            <a:r>
              <a:rPr lang="en-US" sz="1200" baseline="0" dirty="0" smtClean="0"/>
              <a:t> the left</a:t>
            </a:r>
            <a:r>
              <a:rPr lang="en-US" sz="1200" dirty="0" smtClean="0"/>
              <a:t>). </a:t>
            </a:r>
          </a:p>
          <a:p>
            <a:pPr marL="685800" marR="0" lvl="2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1200" baseline="0" dirty="0" smtClean="0"/>
              <a:t>Point to </a:t>
            </a:r>
            <a:r>
              <a:rPr lang="en-US" sz="1200" b="1" baseline="0" dirty="0" smtClean="0"/>
              <a:t>3-D Rotation</a:t>
            </a:r>
            <a:r>
              <a:rPr lang="en-US" sz="1200" baseline="0" dirty="0" smtClean="0"/>
              <a:t>, and then under </a:t>
            </a:r>
            <a:r>
              <a:rPr lang="en-US" sz="1200" b="1" baseline="0" dirty="0" smtClean="0"/>
              <a:t>Parallel </a:t>
            </a:r>
            <a:r>
              <a:rPr lang="en-US" sz="1200" baseline="0" dirty="0" smtClean="0"/>
              <a:t>click </a:t>
            </a:r>
            <a:r>
              <a:rPr lang="en-US" sz="1200" b="1" dirty="0" smtClean="0"/>
              <a:t>Off Axis 2 Left </a:t>
            </a:r>
            <a:r>
              <a:rPr lang="en-US" sz="1200" b="0" dirty="0" smtClean="0"/>
              <a:t>(second row, fourth option</a:t>
            </a:r>
            <a:r>
              <a:rPr lang="en-US" sz="1200" b="0" baseline="0" dirty="0" smtClean="0"/>
              <a:t> from the left</a:t>
            </a:r>
            <a:r>
              <a:rPr lang="en-US" sz="1200" b="0" dirty="0" smtClean="0"/>
              <a:t>). </a:t>
            </a:r>
          </a:p>
          <a:p>
            <a:pPr marL="228600" marR="0" lvl="1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sz="1200" i="0" baseline="0" dirty="0" smtClean="0"/>
              <a:t>Under </a:t>
            </a:r>
            <a:r>
              <a:rPr lang="en-US" sz="1200" b="1" i="0" baseline="0" dirty="0" smtClean="0"/>
              <a:t>Drawing Tools</a:t>
            </a:r>
            <a:r>
              <a:rPr lang="en-US" sz="1200" i="0" baseline="0" dirty="0" smtClean="0"/>
              <a:t>, on the </a:t>
            </a:r>
            <a:r>
              <a:rPr lang="en-US" sz="1200" b="1" i="0" baseline="0" dirty="0" smtClean="0"/>
              <a:t>Format</a:t>
            </a:r>
            <a:r>
              <a:rPr lang="en-US" sz="1200" i="0" baseline="0" dirty="0" smtClean="0"/>
              <a:t> tab, in the bottom right corner of the </a:t>
            </a:r>
            <a:r>
              <a:rPr lang="en-US" sz="1200" b="1" i="0" baseline="0" dirty="0" smtClean="0"/>
              <a:t>WordArt Styles</a:t>
            </a:r>
            <a:r>
              <a:rPr lang="en-US" sz="1200" i="0" baseline="0" dirty="0" smtClean="0"/>
              <a:t> group, click the </a:t>
            </a:r>
            <a:r>
              <a:rPr lang="en-US" sz="1200" b="1" i="0" baseline="0" dirty="0" smtClean="0"/>
              <a:t>Format Text Effects </a:t>
            </a:r>
            <a:r>
              <a:rPr lang="en-US" sz="1200" i="0" baseline="0" dirty="0" smtClean="0"/>
              <a:t>dialog box launcher. In the </a:t>
            </a:r>
            <a:r>
              <a:rPr lang="en-US" sz="1200" b="1" i="0" baseline="0" dirty="0" smtClean="0"/>
              <a:t>Format Text Effects </a:t>
            </a:r>
            <a:r>
              <a:rPr lang="en-US" sz="1200" i="0" baseline="0" dirty="0" smtClean="0"/>
              <a:t>dialog box, click </a:t>
            </a:r>
            <a:r>
              <a:rPr lang="en-US" sz="1200" b="1" dirty="0" smtClean="0"/>
              <a:t>3-D Format </a:t>
            </a:r>
            <a:r>
              <a:rPr lang="en-US" sz="1200" dirty="0" smtClean="0"/>
              <a:t>in the left</a:t>
            </a:r>
            <a:r>
              <a:rPr lang="en-US" sz="1200" baseline="0" dirty="0" smtClean="0"/>
              <a:t> pane, and then do the following in the right pane:</a:t>
            </a:r>
          </a:p>
          <a:p>
            <a:pPr marL="685800" marR="0" lvl="2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1200" baseline="0" dirty="0" smtClean="0"/>
              <a:t>Under </a:t>
            </a:r>
            <a:r>
              <a:rPr lang="en-US" sz="1200" b="1" baseline="0" dirty="0" smtClean="0"/>
              <a:t>Depth</a:t>
            </a:r>
            <a:r>
              <a:rPr lang="en-US" sz="1200" baseline="0" dirty="0" smtClean="0"/>
              <a:t>, click the button next to </a:t>
            </a:r>
            <a:r>
              <a:rPr lang="en-US" sz="1200" b="1" baseline="0" dirty="0" smtClean="0"/>
              <a:t>Color</a:t>
            </a:r>
            <a:r>
              <a:rPr lang="en-US" sz="1200" baseline="0" dirty="0" smtClean="0"/>
              <a:t> and </a:t>
            </a:r>
            <a:r>
              <a:rPr lang="en-US" sz="1200" i="0" baseline="0" dirty="0" smtClean="0"/>
              <a:t>under </a:t>
            </a:r>
            <a:r>
              <a:rPr lang="en-US" sz="1200" b="1" i="0" baseline="0" dirty="0" smtClean="0"/>
              <a:t>Theme Colors</a:t>
            </a:r>
            <a:r>
              <a:rPr lang="en-US" sz="1200" i="0" baseline="0" dirty="0" smtClean="0"/>
              <a:t> </a:t>
            </a:r>
            <a:r>
              <a:rPr lang="en-US" sz="1200" baseline="0" dirty="0" smtClean="0"/>
              <a:t>then click </a:t>
            </a:r>
            <a:r>
              <a:rPr lang="en-US" sz="1200" b="1" baseline="0" dirty="0" smtClean="0"/>
              <a:t>White, Background 1 </a:t>
            </a:r>
            <a:r>
              <a:rPr lang="en-US" sz="1200" b="0" baseline="0" dirty="0" smtClean="0"/>
              <a:t>(first row, first option from the left)</a:t>
            </a:r>
            <a:r>
              <a:rPr lang="en-US" sz="1200" baseline="0" dirty="0" smtClean="0"/>
              <a:t>. In the </a:t>
            </a:r>
            <a:r>
              <a:rPr lang="en-US" sz="1200" b="1" baseline="0" dirty="0" smtClean="0"/>
              <a:t>Depth</a:t>
            </a:r>
            <a:r>
              <a:rPr lang="en-US" sz="1200" baseline="0" dirty="0" smtClean="0"/>
              <a:t> box, enter </a:t>
            </a:r>
            <a:r>
              <a:rPr lang="en-US" sz="1200" b="1" baseline="0" dirty="0" smtClean="0"/>
              <a:t>6.5 pt</a:t>
            </a:r>
            <a:r>
              <a:rPr lang="en-US" sz="1200" baseline="0" dirty="0" smtClean="0"/>
              <a:t>. </a:t>
            </a:r>
          </a:p>
          <a:p>
            <a:pPr marL="685800" marR="0" lvl="2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1200" baseline="0" dirty="0" smtClean="0"/>
              <a:t>Under </a:t>
            </a:r>
            <a:r>
              <a:rPr lang="en-US" sz="1200" b="1" baseline="0" dirty="0" smtClean="0"/>
              <a:t>Surface</a:t>
            </a:r>
            <a:r>
              <a:rPr lang="en-US" sz="1200" baseline="0" dirty="0" smtClean="0"/>
              <a:t>, click the button next to </a:t>
            </a:r>
            <a:r>
              <a:rPr lang="en-US" sz="1200" b="1" baseline="0" dirty="0" smtClean="0"/>
              <a:t>Material</a:t>
            </a:r>
            <a:r>
              <a:rPr lang="en-US" sz="1200" baseline="0" dirty="0" smtClean="0"/>
              <a:t> and then under </a:t>
            </a:r>
            <a:r>
              <a:rPr lang="en-US" sz="1200" b="1" baseline="0" dirty="0" smtClean="0"/>
              <a:t>Standard</a:t>
            </a:r>
            <a:r>
              <a:rPr lang="en-US" sz="1200" baseline="0" dirty="0" smtClean="0"/>
              <a:t> click </a:t>
            </a:r>
            <a:r>
              <a:rPr lang="en-US" sz="1200" b="1" baseline="0" dirty="0" smtClean="0"/>
              <a:t>Warm Matte </a:t>
            </a:r>
            <a:r>
              <a:rPr lang="en-US" sz="1200" b="0" baseline="0" dirty="0" smtClean="0"/>
              <a:t>(second option from the left)</a:t>
            </a:r>
            <a:r>
              <a:rPr lang="en-US" sz="1200" baseline="0" dirty="0" smtClean="0"/>
              <a:t>. Click the button next to </a:t>
            </a:r>
            <a:r>
              <a:rPr lang="en-US" sz="1200" b="1" baseline="0" dirty="0" smtClean="0"/>
              <a:t>Lighting</a:t>
            </a:r>
            <a:r>
              <a:rPr lang="en-US" sz="1200" baseline="0" dirty="0" smtClean="0"/>
              <a:t>, and then under </a:t>
            </a:r>
            <a:r>
              <a:rPr lang="en-US" sz="1200" b="1" baseline="0" dirty="0" smtClean="0"/>
              <a:t>Neutral</a:t>
            </a:r>
            <a:r>
              <a:rPr lang="en-US" sz="1200" baseline="0" dirty="0" smtClean="0"/>
              <a:t> click </a:t>
            </a:r>
            <a:r>
              <a:rPr lang="en-US" sz="1200" b="1" baseline="0" dirty="0" smtClean="0"/>
              <a:t>Soft </a:t>
            </a:r>
            <a:r>
              <a:rPr lang="en-US" sz="1200" b="0" baseline="0" dirty="0" smtClean="0"/>
              <a:t>(first row, third option from the left)</a:t>
            </a:r>
            <a:r>
              <a:rPr lang="en-US" sz="1200" baseline="0" dirty="0" smtClean="0"/>
              <a:t>. </a:t>
            </a:r>
          </a:p>
          <a:p>
            <a:endParaRPr lang="en-US" sz="1200" dirty="0" smtClean="0"/>
          </a:p>
          <a:p>
            <a:endParaRPr lang="en-US" sz="1200" dirty="0" smtClean="0"/>
          </a:p>
          <a:p>
            <a:r>
              <a:rPr lang="en-US" sz="1200" dirty="0" smtClean="0"/>
              <a:t>To</a:t>
            </a:r>
            <a:r>
              <a:rPr lang="en-US" sz="1200" baseline="0" dirty="0" smtClean="0"/>
              <a:t> reproduce the background effects on this slide, do the following:</a:t>
            </a:r>
            <a:endParaRPr lang="en-US" sz="1200" dirty="0" smtClean="0"/>
          </a:p>
          <a:p>
            <a:pPr marL="228600" marR="0" indent="-22860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Right-click the slide background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area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and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then click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Format Background</a:t>
            </a:r>
            <a:r>
              <a:rPr lang="en-US" sz="12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  <a:r>
              <a:rPr lang="en-US" sz="1200" b="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 the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Format Background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dialog box,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click </a:t>
            </a:r>
            <a:r>
              <a:rPr lang="en-US" sz="1200" b="1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Fill</a:t>
            </a:r>
            <a:r>
              <a:rPr lang="en-US" sz="1200" b="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in the left pane, select </a:t>
            </a:r>
            <a:r>
              <a:rPr lang="en-US" sz="1200" b="1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Gradient fill</a:t>
            </a:r>
            <a:r>
              <a:rPr lang="en-US" sz="1200" b="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in the right pane, and then do the following: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1200" b="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 the </a:t>
            </a:r>
            <a:r>
              <a:rPr lang="en-US" sz="1200" b="1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Type</a:t>
            </a:r>
            <a:r>
              <a:rPr lang="en-US" sz="1200" b="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list, select </a:t>
            </a:r>
            <a:r>
              <a:rPr lang="en-US" sz="1200" b="1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Linear</a:t>
            </a:r>
            <a:r>
              <a:rPr lang="en-US" sz="1200" b="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1200" dirty="0" smtClean="0"/>
              <a:t>Click the button next to </a:t>
            </a:r>
            <a:r>
              <a:rPr lang="en-US" sz="1200" b="1" dirty="0" smtClean="0"/>
              <a:t>Direction</a:t>
            </a:r>
            <a:r>
              <a:rPr lang="en-US" sz="1200" dirty="0" smtClean="0"/>
              <a:t>, and then</a:t>
            </a:r>
            <a:r>
              <a:rPr lang="en-US" sz="1200" baseline="0" dirty="0" smtClean="0"/>
              <a:t> click</a:t>
            </a:r>
            <a:r>
              <a:rPr lang="en-US" sz="1200" dirty="0" smtClean="0"/>
              <a:t> </a:t>
            </a:r>
            <a:r>
              <a:rPr lang="en-US" sz="1200" b="1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Linear Down </a:t>
            </a:r>
            <a:r>
              <a:rPr lang="en-US" sz="1200" b="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(first row, second option from the left).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1200" b="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Under </a:t>
            </a:r>
            <a:r>
              <a:rPr lang="en-US" sz="1200" b="1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Gradient stops</a:t>
            </a:r>
            <a:r>
              <a:rPr lang="en-US" sz="1200" b="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click </a:t>
            </a:r>
            <a:r>
              <a:rPr lang="en-US" sz="1200" b="1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Add</a:t>
            </a:r>
            <a:r>
              <a:rPr lang="en-US" sz="1200" b="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or </a:t>
            </a:r>
            <a:r>
              <a:rPr lang="en-US" sz="1200" b="1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Remove</a:t>
            </a:r>
            <a:r>
              <a:rPr lang="en-US" sz="1200" b="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until two stops appear in the drop-down list.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sz="1200" dirty="0" smtClean="0"/>
              <a:t>Also under </a:t>
            </a:r>
            <a:r>
              <a:rPr lang="en-US" sz="1200" b="1" dirty="0" smtClean="0"/>
              <a:t>Gradient stops</a:t>
            </a:r>
            <a:r>
              <a:rPr lang="en-US" sz="1200" dirty="0" smtClean="0"/>
              <a:t>, customize the gradient stops that you added as follows:</a:t>
            </a:r>
          </a:p>
          <a:p>
            <a:pPr marL="685800" lvl="1" indent="-228600">
              <a:buFont typeface="Arial" pitchFamily="34" charset="0"/>
              <a:buChar char="•"/>
              <a:defRPr/>
            </a:pPr>
            <a:r>
              <a:rPr lang="en-US" sz="1200" dirty="0" smtClean="0"/>
              <a:t>Select </a:t>
            </a:r>
            <a:r>
              <a:rPr lang="en-US" sz="1200" b="1" dirty="0" smtClean="0"/>
              <a:t>Stop 1 </a:t>
            </a:r>
            <a:r>
              <a:rPr lang="en-US" sz="1200" dirty="0" smtClean="0"/>
              <a:t>from the list, and then do the following:</a:t>
            </a:r>
          </a:p>
          <a:p>
            <a:pPr marL="1143000" marR="0" lvl="2" indent="-22860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1200" b="0" dirty="0" smtClean="0"/>
              <a:t>In</a:t>
            </a:r>
            <a:r>
              <a:rPr lang="en-US" sz="1200" dirty="0" smtClean="0"/>
              <a:t> the </a:t>
            </a:r>
            <a:r>
              <a:rPr lang="en-US" sz="1200" b="1" dirty="0" smtClean="0"/>
              <a:t>Stop position </a:t>
            </a:r>
            <a:r>
              <a:rPr lang="en-US" sz="1200" dirty="0" smtClean="0"/>
              <a:t>box, enter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46</a:t>
            </a:r>
            <a:r>
              <a:rPr lang="en-US" sz="1200" b="1" dirty="0" smtClean="0"/>
              <a:t>%</a:t>
            </a:r>
            <a:r>
              <a:rPr lang="en-US" sz="1200" dirty="0" smtClean="0"/>
              <a:t>.</a:t>
            </a:r>
          </a:p>
          <a:p>
            <a:pPr marL="1143000" lvl="2" indent="-228600">
              <a:buFont typeface="Arial" pitchFamily="34" charset="0"/>
              <a:buChar char="•"/>
              <a:defRPr/>
            </a:pPr>
            <a:r>
              <a:rPr lang="en-US" sz="1200" dirty="0" smtClean="0"/>
              <a:t>Click the button next to </a:t>
            </a:r>
            <a:r>
              <a:rPr lang="en-US" sz="1200" b="1" dirty="0" smtClean="0"/>
              <a:t>Color</a:t>
            </a:r>
            <a:r>
              <a:rPr lang="en-US" sz="1200" dirty="0" smtClean="0"/>
              <a:t>, and then </a:t>
            </a:r>
            <a:r>
              <a:rPr lang="en-US" sz="1200" i="0" baseline="0" dirty="0" smtClean="0"/>
              <a:t>under </a:t>
            </a:r>
            <a:r>
              <a:rPr lang="en-US" sz="1200" b="1" i="0" baseline="0" dirty="0" smtClean="0"/>
              <a:t>Theme Colors</a:t>
            </a:r>
            <a:r>
              <a:rPr lang="en-US" sz="1200" i="0" baseline="0" dirty="0" smtClean="0"/>
              <a:t> </a:t>
            </a:r>
            <a:r>
              <a:rPr lang="en-US" sz="1200" dirty="0" smtClean="0"/>
              <a:t>click </a:t>
            </a:r>
            <a:r>
              <a:rPr lang="en-US" sz="1200" b="1" dirty="0" smtClean="0"/>
              <a:t>White,</a:t>
            </a:r>
            <a:r>
              <a:rPr lang="en-US" sz="1200" b="1" baseline="0" dirty="0" smtClean="0"/>
              <a:t> Background 1 </a:t>
            </a:r>
            <a:r>
              <a:rPr lang="en-US" sz="1200" b="0" dirty="0" smtClean="0"/>
              <a:t>(first row, first option from the left</a:t>
            </a:r>
            <a:r>
              <a:rPr lang="en-US" sz="1200" b="0" baseline="0" dirty="0" smtClean="0"/>
              <a:t>).</a:t>
            </a:r>
            <a:endParaRPr lang="en-US" sz="1200" b="0" dirty="0" smtClean="0"/>
          </a:p>
          <a:p>
            <a:pPr marL="685800" lvl="1" indent="-228600">
              <a:buFont typeface="Arial" pitchFamily="34" charset="0"/>
              <a:buChar char="•"/>
              <a:defRPr/>
            </a:pPr>
            <a:r>
              <a:rPr lang="en-US" sz="1200" dirty="0" smtClean="0"/>
              <a:t>Select </a:t>
            </a:r>
            <a:r>
              <a:rPr lang="en-US" sz="1200" b="1" dirty="0" smtClean="0"/>
              <a:t>Stop 2 </a:t>
            </a:r>
            <a:r>
              <a:rPr lang="en-US" sz="1200" dirty="0" smtClean="0"/>
              <a:t>from the list, and then do the following:</a:t>
            </a:r>
          </a:p>
          <a:p>
            <a:pPr marL="1143000" marR="0" lvl="2" indent="-22860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1200" b="0" dirty="0" smtClean="0"/>
              <a:t>In</a:t>
            </a:r>
            <a:r>
              <a:rPr lang="en-US" sz="1200" dirty="0" smtClean="0"/>
              <a:t> the </a:t>
            </a:r>
            <a:r>
              <a:rPr lang="en-US" sz="1200" b="1" dirty="0" smtClean="0"/>
              <a:t>Stop position </a:t>
            </a:r>
            <a:r>
              <a:rPr lang="en-US" sz="1200" dirty="0" smtClean="0"/>
              <a:t>box, enter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100</a:t>
            </a:r>
            <a:r>
              <a:rPr lang="en-US" sz="1200" b="1" dirty="0" smtClean="0"/>
              <a:t>%</a:t>
            </a:r>
            <a:r>
              <a:rPr lang="en-US" sz="1200" dirty="0" smtClean="0"/>
              <a:t>.</a:t>
            </a:r>
          </a:p>
          <a:p>
            <a:pPr marL="1143000" lvl="2" indent="-228600">
              <a:buFont typeface="Arial" pitchFamily="34" charset="0"/>
              <a:buChar char="•"/>
              <a:defRPr/>
            </a:pPr>
            <a:r>
              <a:rPr lang="en-US" sz="1200" dirty="0" smtClean="0"/>
              <a:t>Click the button next to </a:t>
            </a:r>
            <a:r>
              <a:rPr lang="en-US" sz="1200" b="1" dirty="0" smtClean="0"/>
              <a:t>Color</a:t>
            </a:r>
            <a:r>
              <a:rPr lang="en-US" sz="1200" dirty="0" smtClean="0"/>
              <a:t>, click </a:t>
            </a:r>
            <a:r>
              <a:rPr lang="en-US" sz="1200" b="1" dirty="0" smtClean="0"/>
              <a:t>More Colors</a:t>
            </a:r>
            <a:r>
              <a:rPr lang="en-US" sz="1200" dirty="0" smtClean="0"/>
              <a:t>, and then in the </a:t>
            </a:r>
            <a:r>
              <a:rPr lang="en-US" sz="1200" b="1" dirty="0" smtClean="0"/>
              <a:t>Colors</a:t>
            </a:r>
            <a:r>
              <a:rPr lang="en-US" sz="1200" dirty="0" smtClean="0"/>
              <a:t> dialog box, on the </a:t>
            </a:r>
            <a:r>
              <a:rPr lang="en-US" sz="1200" b="1" dirty="0" smtClean="0"/>
              <a:t>Custom</a:t>
            </a:r>
            <a:r>
              <a:rPr lang="en-US" sz="1200" dirty="0" smtClean="0"/>
              <a:t> tab, enter values for Red: </a:t>
            </a:r>
            <a:r>
              <a:rPr lang="en-US" sz="1200" b="1" dirty="0" smtClean="0"/>
              <a:t>228</a:t>
            </a:r>
            <a:r>
              <a:rPr lang="en-US" sz="1200" dirty="0" smtClean="0"/>
              <a:t>, Green: </a:t>
            </a:r>
            <a:r>
              <a:rPr lang="en-US" sz="1200" b="1" dirty="0" smtClean="0"/>
              <a:t>245</a:t>
            </a:r>
            <a:r>
              <a:rPr lang="en-US" sz="1200" dirty="0" smtClean="0"/>
              <a:t>, Blue: </a:t>
            </a:r>
            <a:r>
              <a:rPr lang="en-US" sz="1200" b="1" dirty="0" smtClean="0"/>
              <a:t>193</a:t>
            </a:r>
            <a:r>
              <a:rPr lang="en-US" sz="1200" b="0" dirty="0" smtClean="0"/>
              <a:t>.</a:t>
            </a:r>
          </a:p>
        </p:txBody>
      </p:sp>
      <p:sp>
        <p:nvSpPr>
          <p:cNvPr id="5" name="Slide Image Placeholder 4"/>
          <p:cNvSpPr>
            <a:spLocks noGrp="1" noRot="1" noChangeAspect="1"/>
          </p:cNvSpPr>
          <p:nvPr>
            <p:ph type="sldImg"/>
          </p:nvPr>
        </p:nvSpPr>
        <p:spPr>
          <a:xfrm>
            <a:off x="14288" y="503238"/>
            <a:ext cx="4184650" cy="2354262"/>
          </a:xfr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34988" y="2954338"/>
            <a:ext cx="5788025" cy="5856287"/>
          </a:xfrm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300"/>
              </a:spcAft>
              <a:defRPr/>
            </a:pPr>
            <a:r>
              <a:rPr lang="en-US" sz="1400" b="1" dirty="0" smtClean="0"/>
              <a:t>Custom animation effects: floating petals</a:t>
            </a:r>
          </a:p>
          <a:p>
            <a:pPr fontAlgn="auto">
              <a:spcBef>
                <a:spcPts val="0"/>
              </a:spcBef>
              <a:spcAft>
                <a:spcPts val="300"/>
              </a:spcAft>
              <a:defRPr/>
            </a:pPr>
            <a:r>
              <a:rPr lang="en-US" sz="1400" dirty="0" smtClean="0"/>
              <a:t>(Difficult)</a:t>
            </a:r>
          </a:p>
          <a:p>
            <a:pPr fontAlgn="auto">
              <a:spcBef>
                <a:spcPts val="0"/>
              </a:spcBef>
              <a:spcAft>
                <a:spcPts val="300"/>
              </a:spcAft>
              <a:defRPr/>
            </a:pPr>
            <a:endParaRPr lang="en-US" dirty="0" smtClean="0"/>
          </a:p>
          <a:p>
            <a:pPr fontAlgn="auto">
              <a:spcBef>
                <a:spcPts val="0"/>
              </a:spcBef>
              <a:spcAft>
                <a:spcPts val="300"/>
              </a:spcAft>
              <a:defRPr/>
            </a:pPr>
            <a:endParaRPr lang="en-US" dirty="0" smtClean="0"/>
          </a:p>
          <a:p>
            <a:pPr fontAlgn="auto">
              <a:spcBef>
                <a:spcPts val="0"/>
              </a:spcBef>
              <a:spcAft>
                <a:spcPts val="300"/>
              </a:spcAft>
              <a:defRPr/>
            </a:pPr>
            <a:r>
              <a:rPr lang="en-US" b="1" dirty="0" smtClean="0"/>
              <a:t>Tip</a:t>
            </a:r>
            <a:r>
              <a:rPr lang="en-US" dirty="0" smtClean="0"/>
              <a:t>: For best results with the animation effects on this slide, choose a picture with an object that is made up of multiple parts, like the flower in this example. </a:t>
            </a:r>
          </a:p>
          <a:p>
            <a:pPr fontAlgn="auto">
              <a:spcBef>
                <a:spcPts val="0"/>
              </a:spcBef>
              <a:spcAft>
                <a:spcPts val="300"/>
              </a:spcAft>
              <a:defRPr/>
            </a:pPr>
            <a:endParaRPr lang="en-US" dirty="0" smtClean="0"/>
          </a:p>
          <a:p>
            <a:pPr fontAlgn="auto">
              <a:spcBef>
                <a:spcPts val="0"/>
              </a:spcBef>
              <a:spcAft>
                <a:spcPts val="300"/>
              </a:spcAft>
              <a:defRPr/>
            </a:pPr>
            <a:endParaRPr lang="en-US" dirty="0" smtClean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 smtClean="0"/>
              <a:t>To reproduce the background effects on this slide, do the following:</a:t>
            </a:r>
          </a:p>
          <a:p>
            <a:pPr marL="228600" indent="-228600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dirty="0" smtClean="0"/>
              <a:t>On the </a:t>
            </a:r>
            <a:r>
              <a:rPr lang="en-US" b="1" dirty="0" smtClean="0"/>
              <a:t>Home</a:t>
            </a:r>
            <a:r>
              <a:rPr lang="en-US" dirty="0" smtClean="0"/>
              <a:t> tab, in the </a:t>
            </a:r>
            <a:r>
              <a:rPr lang="en-US" b="1" dirty="0" smtClean="0"/>
              <a:t>Slides</a:t>
            </a:r>
            <a:r>
              <a:rPr lang="en-US" dirty="0" smtClean="0"/>
              <a:t> group, click </a:t>
            </a:r>
            <a:r>
              <a:rPr lang="en-US" b="1" dirty="0" smtClean="0"/>
              <a:t>Layout</a:t>
            </a:r>
            <a:r>
              <a:rPr lang="en-US" dirty="0" smtClean="0"/>
              <a:t>, and then click </a:t>
            </a:r>
            <a:r>
              <a:rPr lang="en-US" b="1" dirty="0" smtClean="0"/>
              <a:t>Blank</a:t>
            </a:r>
            <a:r>
              <a:rPr lang="en-US" dirty="0" smtClean="0"/>
              <a:t>. </a:t>
            </a:r>
          </a:p>
          <a:p>
            <a:pPr marL="228600" indent="-228600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dirty="0" smtClean="0"/>
              <a:t>Right-click the slide and then click </a:t>
            </a:r>
            <a:r>
              <a:rPr lang="en-US" b="1" dirty="0" smtClean="0"/>
              <a:t>Format</a:t>
            </a:r>
            <a:r>
              <a:rPr lang="en-US" dirty="0" smtClean="0"/>
              <a:t> </a:t>
            </a:r>
            <a:r>
              <a:rPr lang="en-US" b="1" dirty="0" smtClean="0"/>
              <a:t>Background</a:t>
            </a:r>
            <a:r>
              <a:rPr lang="en-US" dirty="0" smtClean="0"/>
              <a:t>.</a:t>
            </a:r>
          </a:p>
          <a:p>
            <a:pPr marL="228600" indent="-228600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dirty="0" smtClean="0"/>
              <a:t>In the </a:t>
            </a:r>
            <a:r>
              <a:rPr lang="en-US" b="1" dirty="0" smtClean="0"/>
              <a:t>Format Background</a:t>
            </a:r>
            <a:r>
              <a:rPr lang="en-US" dirty="0" smtClean="0"/>
              <a:t> dialog box, click </a:t>
            </a:r>
            <a:r>
              <a:rPr lang="en-US" b="1" dirty="0" smtClean="0"/>
              <a:t>Fill</a:t>
            </a:r>
            <a:r>
              <a:rPr lang="en-US" dirty="0" smtClean="0"/>
              <a:t> in the left pane. In the </a:t>
            </a:r>
            <a:r>
              <a:rPr lang="en-US" b="1" dirty="0" smtClean="0"/>
              <a:t>Fill</a:t>
            </a:r>
            <a:r>
              <a:rPr lang="en-US" dirty="0" smtClean="0"/>
              <a:t> pane, select </a:t>
            </a:r>
            <a:r>
              <a:rPr lang="en-US" b="1" dirty="0" smtClean="0"/>
              <a:t>Picture or texture fill</a:t>
            </a:r>
            <a:r>
              <a:rPr lang="en-US" dirty="0" smtClean="0"/>
              <a:t>, and then under </a:t>
            </a:r>
            <a:r>
              <a:rPr lang="en-US" b="1" dirty="0" smtClean="0"/>
              <a:t>Insert from</a:t>
            </a:r>
            <a:r>
              <a:rPr lang="en-US" dirty="0" smtClean="0"/>
              <a:t>, click </a:t>
            </a:r>
            <a:r>
              <a:rPr lang="en-US" b="1" dirty="0" smtClean="0"/>
              <a:t>File</a:t>
            </a:r>
            <a:r>
              <a:rPr lang="en-US" dirty="0" smtClean="0"/>
              <a:t>. </a:t>
            </a:r>
          </a:p>
          <a:p>
            <a:pPr marL="228600" indent="-228600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dirty="0" smtClean="0"/>
              <a:t>In the </a:t>
            </a:r>
            <a:r>
              <a:rPr lang="en-US" b="1" dirty="0" smtClean="0"/>
              <a:t>Insert Picture </a:t>
            </a:r>
            <a:r>
              <a:rPr lang="en-US" dirty="0" smtClean="0"/>
              <a:t>dialog box, select a picture, and then click </a:t>
            </a:r>
            <a:r>
              <a:rPr lang="en-US" b="1" dirty="0" smtClean="0"/>
              <a:t>Insert</a:t>
            </a:r>
            <a:r>
              <a:rPr lang="en-US" dirty="0" smtClean="0"/>
              <a:t>.</a:t>
            </a:r>
          </a:p>
          <a:p>
            <a:pPr marL="228600" indent="-228600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dirty="0" smtClean="0"/>
              <a:t>On the </a:t>
            </a:r>
            <a:r>
              <a:rPr lang="en-US" b="1" dirty="0" smtClean="0"/>
              <a:t>Home</a:t>
            </a:r>
            <a:r>
              <a:rPr lang="en-US" dirty="0" smtClean="0"/>
              <a:t> tab, in the </a:t>
            </a:r>
            <a:r>
              <a:rPr lang="en-US" b="1" dirty="0" smtClean="0"/>
              <a:t>Drawing</a:t>
            </a:r>
            <a:r>
              <a:rPr lang="en-US" dirty="0" smtClean="0"/>
              <a:t> group, click </a:t>
            </a:r>
            <a:r>
              <a:rPr lang="en-US" b="1" dirty="0" smtClean="0"/>
              <a:t>Shapes</a:t>
            </a:r>
            <a:r>
              <a:rPr lang="en-US" dirty="0" smtClean="0"/>
              <a:t>, and then under </a:t>
            </a:r>
            <a:r>
              <a:rPr lang="en-US" b="1" dirty="0" smtClean="0"/>
              <a:t>Rectangles</a:t>
            </a:r>
            <a:r>
              <a:rPr lang="en-US" dirty="0" smtClean="0"/>
              <a:t>, click </a:t>
            </a:r>
            <a:r>
              <a:rPr lang="en-US" b="1" dirty="0" smtClean="0"/>
              <a:t>Rectangle</a:t>
            </a:r>
            <a:r>
              <a:rPr lang="en-US" dirty="0" smtClean="0"/>
              <a:t> (first option from the left). On the slide, drag to draw a rectangle. </a:t>
            </a:r>
          </a:p>
          <a:p>
            <a:pPr marL="228600" indent="-228600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dirty="0" smtClean="0"/>
              <a:t>Select the rectangle. Under </a:t>
            </a:r>
            <a:r>
              <a:rPr lang="en-US" b="1" dirty="0" smtClean="0"/>
              <a:t>Drawing Tools</a:t>
            </a:r>
            <a:r>
              <a:rPr lang="en-US" dirty="0" smtClean="0"/>
              <a:t>, on the </a:t>
            </a:r>
            <a:r>
              <a:rPr lang="en-US" b="1" dirty="0" smtClean="0"/>
              <a:t>Format</a:t>
            </a:r>
            <a:r>
              <a:rPr lang="en-US" dirty="0" smtClean="0"/>
              <a:t> tab, in the </a:t>
            </a:r>
            <a:r>
              <a:rPr lang="en-US" b="1" dirty="0" smtClean="0"/>
              <a:t>Size</a:t>
            </a:r>
            <a:r>
              <a:rPr lang="en-US" dirty="0" smtClean="0"/>
              <a:t> group, do the following:</a:t>
            </a:r>
          </a:p>
          <a:p>
            <a:pPr marL="685800" lvl="1" indent="-2286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In the </a:t>
            </a:r>
            <a:r>
              <a:rPr lang="en-US" b="1" dirty="0" smtClean="0"/>
              <a:t>Shape Height </a:t>
            </a:r>
            <a:r>
              <a:rPr lang="en-US" dirty="0" smtClean="0"/>
              <a:t>box, enter </a:t>
            </a:r>
            <a:r>
              <a:rPr lang="en-US" b="1" dirty="0" smtClean="0"/>
              <a:t>7.5”</a:t>
            </a:r>
            <a:r>
              <a:rPr lang="en-US" dirty="0" smtClean="0"/>
              <a:t>.</a:t>
            </a:r>
          </a:p>
          <a:p>
            <a:pPr marL="685800" lvl="1" indent="-2286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In the </a:t>
            </a:r>
            <a:r>
              <a:rPr lang="en-US" b="1" dirty="0" smtClean="0"/>
              <a:t>Shape Width </a:t>
            </a:r>
            <a:r>
              <a:rPr lang="en-US" dirty="0" smtClean="0"/>
              <a:t>box, enter </a:t>
            </a:r>
            <a:r>
              <a:rPr lang="en-US" b="1" dirty="0" smtClean="0"/>
              <a:t>10”</a:t>
            </a:r>
            <a:r>
              <a:rPr lang="en-US" dirty="0" smtClean="0"/>
              <a:t>.</a:t>
            </a:r>
          </a:p>
          <a:p>
            <a:pPr marL="228600" indent="-228600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dirty="0" smtClean="0"/>
              <a:t>On the </a:t>
            </a:r>
            <a:r>
              <a:rPr lang="en-US" b="1" dirty="0" smtClean="0"/>
              <a:t>Home</a:t>
            </a:r>
            <a:r>
              <a:rPr lang="en-US" dirty="0" smtClean="0"/>
              <a:t> tab, in the </a:t>
            </a:r>
            <a:r>
              <a:rPr lang="en-US" b="1" dirty="0" smtClean="0"/>
              <a:t>Drawing</a:t>
            </a:r>
            <a:r>
              <a:rPr lang="en-US" dirty="0" smtClean="0"/>
              <a:t> group, click the arrow next to </a:t>
            </a:r>
            <a:r>
              <a:rPr lang="en-US" b="1" dirty="0" smtClean="0"/>
              <a:t>Shape Outline</a:t>
            </a:r>
            <a:r>
              <a:rPr lang="en-US" dirty="0" smtClean="0"/>
              <a:t>, and then click </a:t>
            </a:r>
            <a:r>
              <a:rPr lang="en-US" b="1" dirty="0" smtClean="0"/>
              <a:t>No Outline</a:t>
            </a:r>
            <a:r>
              <a:rPr lang="en-US" dirty="0" smtClean="0"/>
              <a:t>.</a:t>
            </a:r>
          </a:p>
          <a:p>
            <a:pPr marL="228600" indent="-228600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dirty="0" smtClean="0"/>
              <a:t>On the </a:t>
            </a:r>
            <a:r>
              <a:rPr lang="en-US" b="1" dirty="0" smtClean="0"/>
              <a:t>Home</a:t>
            </a:r>
            <a:r>
              <a:rPr lang="en-US" dirty="0" smtClean="0"/>
              <a:t> tab, in the </a:t>
            </a:r>
            <a:r>
              <a:rPr lang="en-US" b="1" dirty="0" smtClean="0"/>
              <a:t>Drawing</a:t>
            </a:r>
            <a:r>
              <a:rPr lang="en-US" dirty="0" smtClean="0"/>
              <a:t> group, click the arrow next to </a:t>
            </a:r>
            <a:r>
              <a:rPr lang="en-US" b="1" dirty="0" smtClean="0"/>
              <a:t>Shape Fill</a:t>
            </a:r>
            <a:r>
              <a:rPr lang="en-US" dirty="0" smtClean="0"/>
              <a:t>, point to </a:t>
            </a:r>
            <a:r>
              <a:rPr lang="en-US" b="1" dirty="0" smtClean="0"/>
              <a:t>Gradient</a:t>
            </a:r>
            <a:r>
              <a:rPr lang="en-US" dirty="0" smtClean="0"/>
              <a:t>, and then click </a:t>
            </a:r>
            <a:r>
              <a:rPr lang="en-US" b="1" dirty="0" smtClean="0"/>
              <a:t>More Gradients</a:t>
            </a:r>
            <a:r>
              <a:rPr lang="en-US" dirty="0" smtClean="0"/>
              <a:t>. </a:t>
            </a:r>
          </a:p>
          <a:p>
            <a:pPr marL="228600" indent="-228600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dirty="0" smtClean="0"/>
              <a:t>In the </a:t>
            </a:r>
            <a:r>
              <a:rPr lang="en-US" b="1" dirty="0" smtClean="0"/>
              <a:t>Format Shape </a:t>
            </a:r>
            <a:r>
              <a:rPr lang="en-US" dirty="0" smtClean="0"/>
              <a:t>dialog box, click </a:t>
            </a:r>
            <a:r>
              <a:rPr lang="en-US" b="1" dirty="0" smtClean="0"/>
              <a:t>Fill</a:t>
            </a:r>
            <a:r>
              <a:rPr lang="en-US" dirty="0" smtClean="0"/>
              <a:t> in the left pane. In the </a:t>
            </a:r>
            <a:r>
              <a:rPr lang="en-US" b="1" dirty="0" smtClean="0"/>
              <a:t>Fill</a:t>
            </a:r>
            <a:r>
              <a:rPr lang="en-US" dirty="0" smtClean="0"/>
              <a:t> pane, select </a:t>
            </a:r>
            <a:r>
              <a:rPr lang="en-US" b="1" dirty="0" smtClean="0"/>
              <a:t>Gradient fill</a:t>
            </a:r>
            <a:r>
              <a:rPr lang="en-US" dirty="0" smtClean="0"/>
              <a:t>, and then do the following:</a:t>
            </a:r>
          </a:p>
          <a:p>
            <a:pPr marL="685800" lvl="1" indent="-2286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In the </a:t>
            </a:r>
            <a:r>
              <a:rPr lang="en-US" b="1" dirty="0" smtClean="0"/>
              <a:t>Type</a:t>
            </a:r>
            <a:r>
              <a:rPr lang="en-US" dirty="0" smtClean="0"/>
              <a:t> list, select </a:t>
            </a:r>
            <a:r>
              <a:rPr lang="en-US" b="1" dirty="0" smtClean="0"/>
              <a:t>Radial</a:t>
            </a:r>
            <a:r>
              <a:rPr lang="en-US" dirty="0" smtClean="0"/>
              <a:t>.</a:t>
            </a:r>
          </a:p>
          <a:p>
            <a:pPr marL="685800" lvl="1" indent="-2286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Click the button next to </a:t>
            </a:r>
            <a:r>
              <a:rPr lang="en-US" b="1" dirty="0" smtClean="0"/>
              <a:t>Direction</a:t>
            </a:r>
            <a:r>
              <a:rPr lang="en-US" dirty="0" smtClean="0"/>
              <a:t>, and then click </a:t>
            </a:r>
            <a:r>
              <a:rPr lang="en-US" b="1" dirty="0" smtClean="0"/>
              <a:t>From Center </a:t>
            </a:r>
            <a:r>
              <a:rPr lang="en-US" dirty="0" smtClean="0"/>
              <a:t>(third option from the left).</a:t>
            </a:r>
            <a:endParaRPr lang="en-US" b="1" dirty="0" smtClean="0"/>
          </a:p>
          <a:p>
            <a:pPr marL="685800" lvl="1" indent="-2286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Under </a:t>
            </a:r>
            <a:r>
              <a:rPr lang="en-US" b="1" dirty="0" smtClean="0"/>
              <a:t>Gradient stops</a:t>
            </a:r>
            <a:r>
              <a:rPr lang="en-US" dirty="0" smtClean="0"/>
              <a:t>, click </a:t>
            </a:r>
            <a:r>
              <a:rPr lang="en-US" b="1" dirty="0" smtClean="0"/>
              <a:t>Add</a:t>
            </a:r>
            <a:r>
              <a:rPr lang="en-US" dirty="0" smtClean="0"/>
              <a:t> or </a:t>
            </a:r>
            <a:r>
              <a:rPr lang="en-US" b="1" dirty="0" smtClean="0"/>
              <a:t>Remove</a:t>
            </a:r>
            <a:r>
              <a:rPr lang="en-US" dirty="0" smtClean="0"/>
              <a:t> until two stops appear in the drop-down list.</a:t>
            </a:r>
          </a:p>
          <a:p>
            <a:pPr marL="228600" indent="-228600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dirty="0" smtClean="0"/>
              <a:t>Also under </a:t>
            </a:r>
            <a:r>
              <a:rPr lang="en-US" b="1" dirty="0" smtClean="0"/>
              <a:t>Gradient stops</a:t>
            </a:r>
            <a:r>
              <a:rPr lang="en-US" dirty="0" smtClean="0"/>
              <a:t>, customize the gradient stops that you added as follows:</a:t>
            </a:r>
          </a:p>
          <a:p>
            <a:pPr marL="685800" lvl="1" indent="-2286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Select </a:t>
            </a:r>
            <a:r>
              <a:rPr lang="en-US" b="1" dirty="0" smtClean="0"/>
              <a:t>Stop 1 </a:t>
            </a:r>
            <a:r>
              <a:rPr lang="en-US" dirty="0" smtClean="0"/>
              <a:t>from the list, and then do the following:</a:t>
            </a:r>
          </a:p>
          <a:p>
            <a:pPr marL="1143000" lvl="2" indent="-2286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In the </a:t>
            </a:r>
            <a:r>
              <a:rPr lang="en-US" b="1" dirty="0" smtClean="0"/>
              <a:t>Stop position </a:t>
            </a:r>
            <a:r>
              <a:rPr lang="en-US" dirty="0" smtClean="0"/>
              <a:t>box, enter </a:t>
            </a:r>
            <a:r>
              <a:rPr lang="en-US" b="1" dirty="0" smtClean="0"/>
              <a:t>0%</a:t>
            </a:r>
            <a:r>
              <a:rPr lang="en-US" dirty="0" smtClean="0"/>
              <a:t>.</a:t>
            </a:r>
          </a:p>
          <a:p>
            <a:pPr marL="1143000" lvl="2" indent="-2286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Click the button next to </a:t>
            </a:r>
            <a:r>
              <a:rPr lang="en-US" b="1" dirty="0" smtClean="0"/>
              <a:t>Color</a:t>
            </a:r>
            <a:r>
              <a:rPr lang="en-US" dirty="0" smtClean="0"/>
              <a:t>, and then under </a:t>
            </a:r>
            <a:r>
              <a:rPr lang="en-US" b="1" dirty="0" smtClean="0"/>
              <a:t>Theme Colors </a:t>
            </a:r>
            <a:r>
              <a:rPr lang="en-US" dirty="0" smtClean="0"/>
              <a:t>click </a:t>
            </a:r>
            <a:r>
              <a:rPr lang="en-US" b="1" dirty="0" smtClean="0"/>
              <a:t>Black, Text 1, Lighter 5% </a:t>
            </a:r>
            <a:r>
              <a:rPr lang="en-US" dirty="0" smtClean="0"/>
              <a:t>(sixth row, second option from the left).</a:t>
            </a:r>
          </a:p>
          <a:p>
            <a:pPr marL="1143000" lvl="2" indent="-2286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In the </a:t>
            </a:r>
            <a:r>
              <a:rPr lang="en-US" b="1" dirty="0" smtClean="0"/>
              <a:t>Transparency</a:t>
            </a:r>
            <a:r>
              <a:rPr lang="en-US" dirty="0" smtClean="0"/>
              <a:t> box, enter </a:t>
            </a:r>
            <a:r>
              <a:rPr lang="en-US" b="1" dirty="0" smtClean="0"/>
              <a:t>40%</a:t>
            </a:r>
            <a:r>
              <a:rPr lang="en-US" dirty="0" smtClean="0"/>
              <a:t>.</a:t>
            </a:r>
          </a:p>
          <a:p>
            <a:pPr marL="685800" lvl="1" indent="-2286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Select </a:t>
            </a:r>
            <a:r>
              <a:rPr lang="en-US" b="1" dirty="0" smtClean="0"/>
              <a:t>Stop 2 </a:t>
            </a:r>
            <a:r>
              <a:rPr lang="en-US" dirty="0" smtClean="0"/>
              <a:t>from the list, and then do the following: </a:t>
            </a:r>
          </a:p>
          <a:p>
            <a:pPr marL="1143000" lvl="2" indent="-2286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In the </a:t>
            </a:r>
            <a:r>
              <a:rPr lang="en-US" b="1" dirty="0" smtClean="0"/>
              <a:t>Stop position </a:t>
            </a:r>
            <a:r>
              <a:rPr lang="en-US" dirty="0" smtClean="0"/>
              <a:t>box, enter </a:t>
            </a:r>
            <a:r>
              <a:rPr lang="en-US" b="1" dirty="0" smtClean="0"/>
              <a:t>100%</a:t>
            </a:r>
            <a:r>
              <a:rPr lang="en-US" dirty="0" smtClean="0"/>
              <a:t>.</a:t>
            </a:r>
          </a:p>
          <a:p>
            <a:pPr marL="1143000" lvl="2" indent="-2286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Click the button next to </a:t>
            </a:r>
            <a:r>
              <a:rPr lang="en-US" b="1" dirty="0" smtClean="0"/>
              <a:t>Color</a:t>
            </a:r>
            <a:r>
              <a:rPr lang="en-US" dirty="0" smtClean="0"/>
              <a:t>, and then under </a:t>
            </a:r>
            <a:r>
              <a:rPr lang="en-US" b="1" dirty="0" smtClean="0"/>
              <a:t>Theme Colors </a:t>
            </a:r>
            <a:r>
              <a:rPr lang="en-US" dirty="0" smtClean="0"/>
              <a:t>click </a:t>
            </a:r>
            <a:r>
              <a:rPr lang="en-US" b="1" dirty="0" smtClean="0"/>
              <a:t>Black, Text 1, Lighter 5% </a:t>
            </a:r>
            <a:r>
              <a:rPr lang="en-US" dirty="0" smtClean="0"/>
              <a:t>(sixth row, second option from the left).</a:t>
            </a:r>
          </a:p>
          <a:p>
            <a:pPr marL="1143000" lvl="2" indent="-2286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In the </a:t>
            </a:r>
            <a:r>
              <a:rPr lang="en-US" b="1" dirty="0" smtClean="0"/>
              <a:t>Transparency</a:t>
            </a:r>
            <a:r>
              <a:rPr lang="en-US" dirty="0" smtClean="0"/>
              <a:t> box, enter </a:t>
            </a:r>
            <a:r>
              <a:rPr lang="en-US" b="1" dirty="0" smtClean="0"/>
              <a:t>10%</a:t>
            </a:r>
            <a:r>
              <a:rPr lang="en-US" dirty="0" smtClean="0"/>
              <a:t>.</a:t>
            </a:r>
          </a:p>
          <a:p>
            <a:pPr marL="228600" indent="-228600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dirty="0" smtClean="0"/>
              <a:t>Select the rectangle. On the </a:t>
            </a:r>
            <a:r>
              <a:rPr lang="en-US" b="1" dirty="0" smtClean="0"/>
              <a:t>Home</a:t>
            </a:r>
            <a:r>
              <a:rPr lang="en-US" dirty="0" smtClean="0"/>
              <a:t> tab, in the </a:t>
            </a:r>
            <a:r>
              <a:rPr lang="en-US" b="1" dirty="0" smtClean="0"/>
              <a:t>Drawing</a:t>
            </a:r>
            <a:r>
              <a:rPr lang="en-US" dirty="0" smtClean="0"/>
              <a:t> group, click </a:t>
            </a:r>
            <a:r>
              <a:rPr lang="en-US" b="1" dirty="0" smtClean="0"/>
              <a:t>Arrange</a:t>
            </a:r>
            <a:r>
              <a:rPr lang="en-US" dirty="0" smtClean="0"/>
              <a:t>, point to </a:t>
            </a:r>
            <a:r>
              <a:rPr lang="en-US" b="1" dirty="0" smtClean="0"/>
              <a:t>Align</a:t>
            </a:r>
            <a:r>
              <a:rPr lang="en-US" dirty="0" smtClean="0"/>
              <a:t>, and then do the following:</a:t>
            </a:r>
          </a:p>
          <a:p>
            <a:pPr marL="685800" lvl="1" indent="-228600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dirty="0" smtClean="0"/>
              <a:t>Click </a:t>
            </a:r>
            <a:r>
              <a:rPr lang="en-US" b="1" dirty="0" smtClean="0"/>
              <a:t>Align Middle</a:t>
            </a:r>
            <a:r>
              <a:rPr lang="en-US" dirty="0" smtClean="0"/>
              <a:t>.</a:t>
            </a:r>
          </a:p>
          <a:p>
            <a:pPr marL="685800" lvl="1" indent="-228600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dirty="0" smtClean="0"/>
              <a:t>Click </a:t>
            </a:r>
            <a:r>
              <a:rPr lang="en-US" b="1" dirty="0" smtClean="0"/>
              <a:t>Align Center</a:t>
            </a:r>
            <a:r>
              <a:rPr lang="en-US" dirty="0" smtClean="0"/>
              <a:t>. </a:t>
            </a:r>
          </a:p>
          <a:p>
            <a:pPr fontAlgn="auto">
              <a:spcBef>
                <a:spcPts val="0"/>
              </a:spcBef>
              <a:spcAft>
                <a:spcPts val="300"/>
              </a:spcAft>
              <a:defRPr/>
            </a:pPr>
            <a:endParaRPr lang="en-US" dirty="0" smtClean="0"/>
          </a:p>
          <a:p>
            <a:pPr fontAlgn="auto">
              <a:spcBef>
                <a:spcPts val="0"/>
              </a:spcBef>
              <a:spcAft>
                <a:spcPts val="300"/>
              </a:spcAft>
              <a:defRPr/>
            </a:pPr>
            <a:endParaRPr lang="en-US" dirty="0" smtClean="0"/>
          </a:p>
          <a:p>
            <a:pPr fontAlgn="auto">
              <a:spcBef>
                <a:spcPts val="0"/>
              </a:spcBef>
              <a:spcAft>
                <a:spcPts val="300"/>
              </a:spcAft>
              <a:defRPr/>
            </a:pPr>
            <a:r>
              <a:rPr lang="en-US" dirty="0" smtClean="0"/>
              <a:t>To reproduce the shape effects on this slide, do the following:</a:t>
            </a:r>
          </a:p>
          <a:p>
            <a:pPr marL="228600" indent="-228600" fontAlgn="auto"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  <a:defRPr/>
            </a:pPr>
            <a:r>
              <a:rPr lang="en-US" dirty="0" smtClean="0"/>
              <a:t>On the </a:t>
            </a:r>
            <a:r>
              <a:rPr lang="en-US" b="1" dirty="0" smtClean="0"/>
              <a:t>Home</a:t>
            </a:r>
            <a:r>
              <a:rPr lang="en-US" dirty="0" smtClean="0"/>
              <a:t> tab, in the </a:t>
            </a:r>
            <a:r>
              <a:rPr lang="en-US" b="1" dirty="0" smtClean="0"/>
              <a:t>Drawing</a:t>
            </a:r>
            <a:r>
              <a:rPr lang="en-US" dirty="0" smtClean="0"/>
              <a:t> group, click </a:t>
            </a:r>
            <a:r>
              <a:rPr lang="en-US" b="1" dirty="0" smtClean="0"/>
              <a:t>Shapes</a:t>
            </a:r>
            <a:r>
              <a:rPr lang="en-US" dirty="0" smtClean="0"/>
              <a:t>, and then under </a:t>
            </a:r>
            <a:r>
              <a:rPr lang="en-US" b="1" dirty="0" smtClean="0"/>
              <a:t>Lines</a:t>
            </a:r>
            <a:r>
              <a:rPr lang="en-US" dirty="0" smtClean="0"/>
              <a:t>, click </a:t>
            </a:r>
            <a:r>
              <a:rPr lang="en-US" b="1" dirty="0" smtClean="0"/>
              <a:t>Freeform</a:t>
            </a:r>
            <a:r>
              <a:rPr lang="en-US" dirty="0" smtClean="0"/>
              <a:t> (11</a:t>
            </a:r>
            <a:r>
              <a:rPr lang="en-US" baseline="30000" dirty="0" smtClean="0"/>
              <a:t>th</a:t>
            </a:r>
            <a:r>
              <a:rPr lang="en-US" dirty="0" smtClean="0"/>
              <a:t> option from the left).</a:t>
            </a:r>
          </a:p>
          <a:p>
            <a:pPr marL="228600" indent="-228600" fontAlgn="auto"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  <a:defRPr/>
            </a:pPr>
            <a:r>
              <a:rPr lang="en-US" dirty="0" smtClean="0"/>
              <a:t>On the slide, click points to trace an outline around a shape on the background picture (in the example above, one of the flower petals). </a:t>
            </a:r>
          </a:p>
          <a:p>
            <a:pPr marL="228600" indent="-228600" fontAlgn="auto"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  <a:defRPr/>
            </a:pPr>
            <a:r>
              <a:rPr lang="en-US" dirty="0" smtClean="0"/>
              <a:t>Right-click the freeform shape and click </a:t>
            </a:r>
            <a:r>
              <a:rPr lang="en-US" b="1" dirty="0" smtClean="0"/>
              <a:t>Edit Points</a:t>
            </a:r>
            <a:r>
              <a:rPr lang="en-US" dirty="0" smtClean="0"/>
              <a:t>. To make the freeform shape more similar to the shape on the picture, right-click a place to include another point, and click </a:t>
            </a:r>
            <a:r>
              <a:rPr lang="en-US" b="1" dirty="0" smtClean="0"/>
              <a:t>Add</a:t>
            </a:r>
            <a:r>
              <a:rPr lang="en-US" dirty="0" smtClean="0"/>
              <a:t> </a:t>
            </a:r>
            <a:r>
              <a:rPr lang="en-US" b="1" dirty="0" smtClean="0"/>
              <a:t>Points</a:t>
            </a:r>
            <a:r>
              <a:rPr lang="en-US" dirty="0" smtClean="0"/>
              <a:t>. Drag the new point to follow the contour of the shape on the picture. To outline rounded edges of the shape on the picture, right-click a straight line segment, and click </a:t>
            </a:r>
            <a:r>
              <a:rPr lang="en-US" b="1" dirty="0" smtClean="0"/>
              <a:t>Curved Segment</a:t>
            </a:r>
            <a:r>
              <a:rPr lang="en-US" dirty="0" smtClean="0"/>
              <a:t>.</a:t>
            </a:r>
          </a:p>
          <a:p>
            <a:pPr marL="228600" indent="-228600" fontAlgn="auto"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  <a:defRPr/>
            </a:pPr>
            <a:r>
              <a:rPr lang="en-US" dirty="0" smtClean="0"/>
              <a:t>Select the freeform shape. On the </a:t>
            </a:r>
            <a:r>
              <a:rPr lang="en-US" b="1" dirty="0" smtClean="0"/>
              <a:t>Home</a:t>
            </a:r>
            <a:r>
              <a:rPr lang="en-US" dirty="0" smtClean="0"/>
              <a:t> tab, in the bottom right corner of the </a:t>
            </a:r>
            <a:r>
              <a:rPr lang="en-US" b="1" dirty="0" smtClean="0"/>
              <a:t>Drawing</a:t>
            </a:r>
            <a:r>
              <a:rPr lang="en-US" dirty="0" smtClean="0"/>
              <a:t> group, click the </a:t>
            </a:r>
            <a:r>
              <a:rPr lang="en-US" b="1" dirty="0" smtClean="0"/>
              <a:t>Format Shape </a:t>
            </a:r>
            <a:r>
              <a:rPr lang="en-US" dirty="0" smtClean="0"/>
              <a:t>dialog box launcher. In the </a:t>
            </a:r>
            <a:r>
              <a:rPr lang="en-US" b="1" dirty="0" smtClean="0"/>
              <a:t>Format Shape </a:t>
            </a:r>
            <a:r>
              <a:rPr lang="en-US" dirty="0" smtClean="0"/>
              <a:t>dialog box, click </a:t>
            </a:r>
            <a:r>
              <a:rPr lang="en-US" b="1" dirty="0" smtClean="0"/>
              <a:t>Line Color </a:t>
            </a:r>
            <a:r>
              <a:rPr lang="en-US" dirty="0" smtClean="0"/>
              <a:t>in the left pane, and then in the </a:t>
            </a:r>
            <a:r>
              <a:rPr lang="en-US" b="1" dirty="0" smtClean="0"/>
              <a:t>Line Color </a:t>
            </a:r>
            <a:r>
              <a:rPr lang="en-US" dirty="0" smtClean="0"/>
              <a:t>pane, select </a:t>
            </a:r>
            <a:r>
              <a:rPr lang="en-US" b="1" dirty="0" smtClean="0"/>
              <a:t>No line</a:t>
            </a:r>
            <a:r>
              <a:rPr lang="en-US" dirty="0" smtClean="0"/>
              <a:t>. </a:t>
            </a:r>
          </a:p>
          <a:p>
            <a:pPr marL="228600" indent="-228600" fontAlgn="auto"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  <a:defRPr/>
            </a:pPr>
            <a:r>
              <a:rPr lang="en-US" dirty="0" smtClean="0"/>
              <a:t>Also in the </a:t>
            </a:r>
            <a:r>
              <a:rPr lang="en-US" b="1" dirty="0" smtClean="0"/>
              <a:t>Format Shape </a:t>
            </a:r>
            <a:r>
              <a:rPr lang="en-US" dirty="0" smtClean="0"/>
              <a:t>dialog box, click </a:t>
            </a:r>
            <a:r>
              <a:rPr lang="en-US" b="1" dirty="0" smtClean="0"/>
              <a:t>Fill</a:t>
            </a:r>
            <a:r>
              <a:rPr lang="en-US" dirty="0" smtClean="0"/>
              <a:t> in the left pane, and then in the </a:t>
            </a:r>
            <a:r>
              <a:rPr lang="en-US" b="1" dirty="0" smtClean="0"/>
              <a:t>Fill</a:t>
            </a:r>
            <a:r>
              <a:rPr lang="en-US" dirty="0" smtClean="0"/>
              <a:t> pane, select </a:t>
            </a:r>
            <a:r>
              <a:rPr lang="en-US" b="1" dirty="0" smtClean="0"/>
              <a:t>Slide background fill</a:t>
            </a:r>
            <a:r>
              <a:rPr lang="en-US" dirty="0" smtClean="0"/>
              <a:t>. </a:t>
            </a:r>
          </a:p>
          <a:p>
            <a:pPr marL="228600" indent="-228600" fontAlgn="auto"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  <a:defRPr/>
            </a:pPr>
            <a:r>
              <a:rPr lang="en-US" dirty="0" smtClean="0"/>
              <a:t>Repeat the process in steps 1-5 to create six full-color shapes on the slide (in the example above, six flower petals from the same flower). </a:t>
            </a:r>
          </a:p>
          <a:p>
            <a:pPr fontAlgn="auto">
              <a:spcBef>
                <a:spcPts val="0"/>
              </a:spcBef>
              <a:spcAft>
                <a:spcPts val="300"/>
              </a:spcAft>
              <a:defRPr/>
            </a:pPr>
            <a:endParaRPr lang="en-US" dirty="0" smtClean="0"/>
          </a:p>
          <a:p>
            <a:pPr fontAlgn="auto">
              <a:spcBef>
                <a:spcPts val="0"/>
              </a:spcBef>
              <a:spcAft>
                <a:spcPts val="300"/>
              </a:spcAft>
              <a:defRPr/>
            </a:pPr>
            <a:endParaRPr lang="en-US" dirty="0" smtClean="0"/>
          </a:p>
          <a:p>
            <a:pPr fontAlgn="auto">
              <a:spcBef>
                <a:spcPts val="0"/>
              </a:spcBef>
              <a:spcAft>
                <a:spcPts val="300"/>
              </a:spcAft>
              <a:defRPr/>
            </a:pPr>
            <a:r>
              <a:rPr lang="en-US" dirty="0" smtClean="0"/>
              <a:t>To reproduce the animation effects on this slide, do the following:</a:t>
            </a:r>
          </a:p>
          <a:p>
            <a:pPr marL="228600" indent="-228600" fontAlgn="auto"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  <a:defRPr/>
            </a:pPr>
            <a:r>
              <a:rPr lang="en-US" dirty="0" smtClean="0"/>
              <a:t>On the </a:t>
            </a:r>
            <a:r>
              <a:rPr lang="en-US" b="1" dirty="0" smtClean="0"/>
              <a:t>Animations</a:t>
            </a:r>
            <a:r>
              <a:rPr lang="en-US" dirty="0" smtClean="0"/>
              <a:t> tab, in the </a:t>
            </a:r>
            <a:r>
              <a:rPr lang="en-US" b="1" dirty="0" smtClean="0"/>
              <a:t>Animations</a:t>
            </a:r>
            <a:r>
              <a:rPr lang="en-US" dirty="0" smtClean="0"/>
              <a:t> group, click </a:t>
            </a:r>
            <a:r>
              <a:rPr lang="en-US" b="1" dirty="0" smtClean="0"/>
              <a:t>Custom Animation</a:t>
            </a:r>
            <a:r>
              <a:rPr lang="en-US" dirty="0" smtClean="0"/>
              <a:t>. </a:t>
            </a:r>
          </a:p>
          <a:p>
            <a:pPr marL="228600" indent="-228600" fontAlgn="auto"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  <a:defRPr/>
            </a:pPr>
            <a:r>
              <a:rPr lang="en-US" dirty="0" smtClean="0"/>
              <a:t>On the slide, select the rectangle. In the </a:t>
            </a:r>
            <a:r>
              <a:rPr lang="en-US" b="1" dirty="0" smtClean="0"/>
              <a:t>Custom Animation </a:t>
            </a:r>
            <a:r>
              <a:rPr lang="en-US" dirty="0" smtClean="0"/>
              <a:t>task pane, do the following:</a:t>
            </a:r>
          </a:p>
          <a:p>
            <a:pPr marL="685800" lvl="1" indent="-228600" fontAlgn="auto"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  <a:defRPr/>
            </a:pPr>
            <a:r>
              <a:rPr lang="en-US" dirty="0" smtClean="0"/>
              <a:t>Click </a:t>
            </a:r>
            <a:r>
              <a:rPr lang="en-US" b="1" dirty="0" smtClean="0"/>
              <a:t>Add Effect</a:t>
            </a:r>
            <a:r>
              <a:rPr lang="en-US" dirty="0" smtClean="0"/>
              <a:t>, point to </a:t>
            </a:r>
            <a:r>
              <a:rPr lang="en-US" b="1" dirty="0" smtClean="0"/>
              <a:t>Entrance</a:t>
            </a:r>
            <a:r>
              <a:rPr lang="en-US" dirty="0" smtClean="0"/>
              <a:t>, and then click </a:t>
            </a:r>
            <a:r>
              <a:rPr lang="en-US" b="1" dirty="0" smtClean="0"/>
              <a:t>More Effects</a:t>
            </a:r>
            <a:r>
              <a:rPr lang="en-US" dirty="0" smtClean="0"/>
              <a:t>. In the </a:t>
            </a:r>
            <a:r>
              <a:rPr lang="en-US" b="1" dirty="0" smtClean="0"/>
              <a:t>Add Entrance Effect</a:t>
            </a:r>
            <a:r>
              <a:rPr lang="en-US" dirty="0" smtClean="0"/>
              <a:t> dialog box, under </a:t>
            </a:r>
            <a:r>
              <a:rPr lang="en-US" b="1" dirty="0" smtClean="0"/>
              <a:t>Subtle</a:t>
            </a:r>
            <a:r>
              <a:rPr lang="en-US" dirty="0" smtClean="0"/>
              <a:t>, click </a:t>
            </a:r>
            <a:r>
              <a:rPr lang="en-US" b="1" dirty="0" smtClean="0"/>
              <a:t>Fade</a:t>
            </a:r>
            <a:r>
              <a:rPr lang="en-US" dirty="0" smtClean="0"/>
              <a:t>, and then click </a:t>
            </a:r>
            <a:r>
              <a:rPr lang="en-US" b="1" dirty="0" smtClean="0"/>
              <a:t>OK</a:t>
            </a:r>
            <a:r>
              <a:rPr lang="en-US" dirty="0" smtClean="0"/>
              <a:t>. </a:t>
            </a:r>
          </a:p>
          <a:p>
            <a:pPr marL="685800" lvl="1" indent="-228600" fontAlgn="auto"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  <a:defRPr/>
            </a:pPr>
            <a:r>
              <a:rPr lang="en-US" dirty="0" smtClean="0"/>
              <a:t>Under </a:t>
            </a:r>
            <a:r>
              <a:rPr lang="en-US" b="1" dirty="0" smtClean="0"/>
              <a:t>Modify: Fade</a:t>
            </a:r>
            <a:r>
              <a:rPr lang="en-US" dirty="0" smtClean="0"/>
              <a:t>, in the </a:t>
            </a:r>
            <a:r>
              <a:rPr lang="en-US" b="1" dirty="0" smtClean="0"/>
              <a:t>Start </a:t>
            </a:r>
            <a:r>
              <a:rPr lang="en-US" dirty="0" smtClean="0"/>
              <a:t>list, select </a:t>
            </a:r>
            <a:r>
              <a:rPr lang="en-US" b="1" dirty="0" smtClean="0"/>
              <a:t>After Previous</a:t>
            </a:r>
            <a:r>
              <a:rPr lang="en-US" dirty="0" smtClean="0"/>
              <a:t>.</a:t>
            </a:r>
            <a:r>
              <a:rPr lang="en-US" b="1" dirty="0" smtClean="0"/>
              <a:t> </a:t>
            </a:r>
          </a:p>
          <a:p>
            <a:pPr marL="685800" lvl="1" indent="-228600" fontAlgn="auto"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  <a:defRPr/>
            </a:pPr>
            <a:r>
              <a:rPr lang="en-US" dirty="0" smtClean="0"/>
              <a:t>Under </a:t>
            </a:r>
            <a:r>
              <a:rPr lang="en-US" b="1" dirty="0" smtClean="0"/>
              <a:t>Modify: Fade</a:t>
            </a:r>
            <a:r>
              <a:rPr lang="en-US" dirty="0" smtClean="0"/>
              <a:t>, in the </a:t>
            </a:r>
            <a:r>
              <a:rPr lang="en-US" b="1" dirty="0" smtClean="0"/>
              <a:t>Speed </a:t>
            </a:r>
            <a:r>
              <a:rPr lang="en-US" dirty="0" smtClean="0"/>
              <a:t>list, select</a:t>
            </a:r>
            <a:r>
              <a:rPr lang="en-US" b="1" dirty="0" smtClean="0"/>
              <a:t> Medium</a:t>
            </a:r>
            <a:r>
              <a:rPr lang="en-US" dirty="0" smtClean="0"/>
              <a:t>.</a:t>
            </a:r>
          </a:p>
          <a:p>
            <a:pPr marL="228600" indent="-228600" fontAlgn="auto"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  <a:defRPr/>
            </a:pPr>
            <a:r>
              <a:rPr lang="en-US" dirty="0" smtClean="0"/>
              <a:t>On the </a:t>
            </a:r>
            <a:r>
              <a:rPr lang="en-US" b="1" dirty="0" smtClean="0"/>
              <a:t>Home</a:t>
            </a:r>
            <a:r>
              <a:rPr lang="en-US" dirty="0" smtClean="0"/>
              <a:t> tab, in the </a:t>
            </a:r>
            <a:r>
              <a:rPr lang="en-US" b="1" dirty="0" smtClean="0"/>
              <a:t>Editing</a:t>
            </a:r>
            <a:r>
              <a:rPr lang="en-US" dirty="0" smtClean="0"/>
              <a:t> group, click </a:t>
            </a:r>
            <a:r>
              <a:rPr lang="en-US" b="1" dirty="0" smtClean="0"/>
              <a:t>Select</a:t>
            </a:r>
            <a:r>
              <a:rPr lang="en-US" dirty="0" smtClean="0"/>
              <a:t>, and then click </a:t>
            </a:r>
            <a:r>
              <a:rPr lang="en-US" b="1" dirty="0" smtClean="0"/>
              <a:t>Selection Pane</a:t>
            </a:r>
            <a:r>
              <a:rPr lang="en-US" dirty="0" smtClean="0"/>
              <a:t>. In the </a:t>
            </a:r>
            <a:r>
              <a:rPr lang="en-US" b="1" dirty="0" smtClean="0"/>
              <a:t>Selection and Visibility </a:t>
            </a:r>
            <a:r>
              <a:rPr lang="en-US" dirty="0" smtClean="0"/>
              <a:t>pane, press and hold CTRL and select all of the freeform shapes. </a:t>
            </a:r>
          </a:p>
          <a:p>
            <a:pPr marL="228600" indent="-228600" fontAlgn="auto"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  <a:defRPr/>
            </a:pPr>
            <a:r>
              <a:rPr lang="en-US" dirty="0" smtClean="0"/>
              <a:t>In the </a:t>
            </a:r>
            <a:r>
              <a:rPr lang="en-US" b="1" dirty="0" smtClean="0"/>
              <a:t>Custom Animation </a:t>
            </a:r>
            <a:r>
              <a:rPr lang="en-US" dirty="0" smtClean="0"/>
              <a:t>task pane, do the following:</a:t>
            </a:r>
          </a:p>
          <a:p>
            <a:pPr marL="685800" lvl="1" indent="-228600" fontAlgn="auto"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  <a:defRPr/>
            </a:pPr>
            <a:r>
              <a:rPr lang="en-US" dirty="0" smtClean="0"/>
              <a:t>Click </a:t>
            </a:r>
            <a:r>
              <a:rPr lang="en-US" b="1" dirty="0" smtClean="0"/>
              <a:t>Add Effect</a:t>
            </a:r>
            <a:r>
              <a:rPr lang="en-US" dirty="0" smtClean="0"/>
              <a:t>, point to </a:t>
            </a:r>
            <a:r>
              <a:rPr lang="en-US" b="1" dirty="0" smtClean="0"/>
              <a:t>Emphasis</a:t>
            </a:r>
            <a:r>
              <a:rPr lang="en-US" dirty="0" smtClean="0"/>
              <a:t>, and then click </a:t>
            </a:r>
            <a:r>
              <a:rPr lang="en-US" b="1" dirty="0" smtClean="0"/>
              <a:t>More Effects</a:t>
            </a:r>
            <a:r>
              <a:rPr lang="en-US" dirty="0" smtClean="0"/>
              <a:t>. In the </a:t>
            </a:r>
            <a:r>
              <a:rPr lang="en-US" b="1" dirty="0" smtClean="0"/>
              <a:t>Add Emphasis Effect</a:t>
            </a:r>
            <a:r>
              <a:rPr lang="en-US" dirty="0" smtClean="0"/>
              <a:t> dialog box, under </a:t>
            </a:r>
            <a:r>
              <a:rPr lang="en-US" b="1" dirty="0" smtClean="0"/>
              <a:t>Basic</a:t>
            </a:r>
            <a:r>
              <a:rPr lang="en-US" dirty="0" smtClean="0"/>
              <a:t>, click </a:t>
            </a:r>
            <a:r>
              <a:rPr lang="en-US" b="1" dirty="0" smtClean="0"/>
              <a:t>Spin</a:t>
            </a:r>
            <a:r>
              <a:rPr lang="en-US" dirty="0" smtClean="0"/>
              <a:t>, and then click </a:t>
            </a:r>
            <a:r>
              <a:rPr lang="en-US" b="1" dirty="0" smtClean="0"/>
              <a:t>OK</a:t>
            </a:r>
            <a:r>
              <a:rPr lang="en-US" dirty="0" smtClean="0"/>
              <a:t>. </a:t>
            </a:r>
          </a:p>
          <a:p>
            <a:pPr marL="685800" lvl="1" indent="-228600" fontAlgn="auto"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  <a:defRPr/>
            </a:pPr>
            <a:r>
              <a:rPr lang="en-US" dirty="0" smtClean="0"/>
              <a:t>Press and hold CTRL and select all of the freeform spin effects. </a:t>
            </a:r>
          </a:p>
          <a:p>
            <a:pPr marL="685800" lvl="1" indent="-228600" fontAlgn="auto"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  <a:defRPr/>
            </a:pPr>
            <a:r>
              <a:rPr lang="en-US" dirty="0" smtClean="0"/>
              <a:t>Under </a:t>
            </a:r>
            <a:r>
              <a:rPr lang="en-US" b="1" dirty="0" smtClean="0"/>
              <a:t>Modify: Spin</a:t>
            </a:r>
            <a:r>
              <a:rPr lang="en-US" dirty="0" smtClean="0"/>
              <a:t>, in the </a:t>
            </a:r>
            <a:r>
              <a:rPr lang="en-US" b="1" dirty="0" smtClean="0"/>
              <a:t>Start</a:t>
            </a:r>
            <a:r>
              <a:rPr lang="en-US" dirty="0" smtClean="0"/>
              <a:t> list, select </a:t>
            </a:r>
            <a:r>
              <a:rPr lang="en-US" b="1" dirty="0" smtClean="0"/>
              <a:t>With Previous</a:t>
            </a:r>
            <a:r>
              <a:rPr lang="en-US" dirty="0" smtClean="0"/>
              <a:t>. </a:t>
            </a:r>
          </a:p>
          <a:p>
            <a:pPr marL="685800" lvl="1" indent="-228600" fontAlgn="auto"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  <a:defRPr/>
            </a:pPr>
            <a:r>
              <a:rPr lang="en-US" dirty="0" smtClean="0"/>
              <a:t>Under </a:t>
            </a:r>
            <a:r>
              <a:rPr lang="en-US" b="1" dirty="0" smtClean="0"/>
              <a:t>Modify: Spin</a:t>
            </a:r>
            <a:r>
              <a:rPr lang="en-US" dirty="0" smtClean="0"/>
              <a:t>, in the </a:t>
            </a:r>
            <a:r>
              <a:rPr lang="en-US" b="1" dirty="0" smtClean="0"/>
              <a:t>Speed</a:t>
            </a:r>
            <a:r>
              <a:rPr lang="en-US" dirty="0" smtClean="0"/>
              <a:t> list, select </a:t>
            </a:r>
            <a:r>
              <a:rPr lang="en-US" b="1" dirty="0" smtClean="0"/>
              <a:t>Medium</a:t>
            </a:r>
            <a:r>
              <a:rPr lang="en-US" dirty="0" smtClean="0"/>
              <a:t>. </a:t>
            </a:r>
          </a:p>
          <a:p>
            <a:pPr marL="228600" indent="-228600" fontAlgn="auto"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  <a:defRPr/>
            </a:pPr>
            <a:r>
              <a:rPr lang="en-US" dirty="0" smtClean="0"/>
              <a:t>Also in the </a:t>
            </a:r>
            <a:r>
              <a:rPr lang="en-US" b="1" dirty="0" smtClean="0"/>
              <a:t>Custom Animation </a:t>
            </a:r>
            <a:r>
              <a:rPr lang="en-US" dirty="0" smtClean="0"/>
              <a:t>task pane, do the following to edit each freeform shape spin effect:</a:t>
            </a:r>
          </a:p>
          <a:p>
            <a:pPr marL="685800" lvl="1" indent="-228600" fontAlgn="auto">
              <a:spcBef>
                <a:spcPts val="0"/>
              </a:spcBef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Select the first freeform shape spin effect, and then do the following:</a:t>
            </a:r>
          </a:p>
          <a:p>
            <a:pPr marL="1143000" lvl="2" indent="-228600" fontAlgn="auto">
              <a:spcBef>
                <a:spcPts val="0"/>
              </a:spcBef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Under </a:t>
            </a:r>
            <a:r>
              <a:rPr lang="en-US" b="1" dirty="0" smtClean="0"/>
              <a:t>Modify: Spin</a:t>
            </a:r>
            <a:r>
              <a:rPr lang="en-US" dirty="0" smtClean="0"/>
              <a:t>, in the </a:t>
            </a:r>
            <a:r>
              <a:rPr lang="en-US" b="1" dirty="0" smtClean="0"/>
              <a:t>Start</a:t>
            </a:r>
            <a:r>
              <a:rPr lang="en-US" dirty="0" smtClean="0"/>
              <a:t> list, select </a:t>
            </a:r>
            <a:r>
              <a:rPr lang="en-US" b="1" dirty="0" smtClean="0"/>
              <a:t>After Previous</a:t>
            </a:r>
            <a:r>
              <a:rPr lang="en-US" dirty="0" smtClean="0"/>
              <a:t>.</a:t>
            </a:r>
          </a:p>
          <a:p>
            <a:pPr marL="1143000" lvl="2" indent="-228600" fontAlgn="auto">
              <a:spcBef>
                <a:spcPts val="0"/>
              </a:spcBef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Under </a:t>
            </a:r>
            <a:r>
              <a:rPr lang="en-US" b="1" dirty="0" smtClean="0"/>
              <a:t>Modify: Spin</a:t>
            </a:r>
            <a:r>
              <a:rPr lang="en-US" dirty="0" smtClean="0"/>
              <a:t>, in the </a:t>
            </a:r>
            <a:r>
              <a:rPr lang="en-US" b="1" dirty="0" smtClean="0"/>
              <a:t>Amount</a:t>
            </a:r>
            <a:r>
              <a:rPr lang="en-US" dirty="0" smtClean="0"/>
              <a:t> list, in the </a:t>
            </a:r>
            <a:r>
              <a:rPr lang="en-US" b="1" dirty="0" smtClean="0"/>
              <a:t>Custom</a:t>
            </a:r>
            <a:r>
              <a:rPr lang="en-US" dirty="0" smtClean="0"/>
              <a:t> box, enter </a:t>
            </a:r>
            <a:r>
              <a:rPr lang="en-US" b="1" dirty="0" smtClean="0"/>
              <a:t>360⁰</a:t>
            </a:r>
            <a:r>
              <a:rPr lang="en-US" dirty="0" smtClean="0"/>
              <a:t>, and then press ENTER. Also in the </a:t>
            </a:r>
            <a:r>
              <a:rPr lang="en-US" b="1" dirty="0" smtClean="0"/>
              <a:t>Amount</a:t>
            </a:r>
            <a:r>
              <a:rPr lang="en-US" dirty="0" smtClean="0"/>
              <a:t> list, click </a:t>
            </a:r>
            <a:r>
              <a:rPr lang="en-US" b="1" dirty="0" smtClean="0"/>
              <a:t>Counterclockwise</a:t>
            </a:r>
            <a:r>
              <a:rPr lang="en-US" dirty="0" smtClean="0"/>
              <a:t>. </a:t>
            </a:r>
          </a:p>
          <a:p>
            <a:pPr marL="685800" lvl="1" indent="-228600" fontAlgn="auto">
              <a:spcBef>
                <a:spcPts val="0"/>
              </a:spcBef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Select the second freeform shape spin effect, and then do the following:</a:t>
            </a:r>
          </a:p>
          <a:p>
            <a:pPr marL="1143000" lvl="2" indent="-228600" fontAlgn="auto">
              <a:spcBef>
                <a:spcPts val="0"/>
              </a:spcBef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Under </a:t>
            </a:r>
            <a:r>
              <a:rPr lang="en-US" b="1" dirty="0" smtClean="0"/>
              <a:t>Modify: Spin</a:t>
            </a:r>
            <a:r>
              <a:rPr lang="en-US" dirty="0" smtClean="0"/>
              <a:t>, in the </a:t>
            </a:r>
            <a:r>
              <a:rPr lang="en-US" b="1" dirty="0" smtClean="0"/>
              <a:t>Amount</a:t>
            </a:r>
            <a:r>
              <a:rPr lang="en-US" dirty="0" smtClean="0"/>
              <a:t> list, in the </a:t>
            </a:r>
            <a:r>
              <a:rPr lang="en-US" b="1" dirty="0" smtClean="0"/>
              <a:t>Custom</a:t>
            </a:r>
            <a:r>
              <a:rPr lang="en-US" dirty="0" smtClean="0"/>
              <a:t> box, enter </a:t>
            </a:r>
            <a:r>
              <a:rPr lang="en-US" b="1" dirty="0" smtClean="0"/>
              <a:t>30⁰</a:t>
            </a:r>
            <a:r>
              <a:rPr lang="en-US" dirty="0" smtClean="0"/>
              <a:t>, and then press ENTER. Also in the </a:t>
            </a:r>
            <a:r>
              <a:rPr lang="en-US" b="1" dirty="0" smtClean="0"/>
              <a:t>Amount</a:t>
            </a:r>
            <a:r>
              <a:rPr lang="en-US" dirty="0" smtClean="0"/>
              <a:t> list, click </a:t>
            </a:r>
            <a:r>
              <a:rPr lang="en-US" b="1" dirty="0" smtClean="0"/>
              <a:t>Clockwise</a:t>
            </a:r>
            <a:r>
              <a:rPr lang="en-US" dirty="0" smtClean="0"/>
              <a:t>. </a:t>
            </a:r>
          </a:p>
          <a:p>
            <a:pPr marL="1143000" lvl="2" indent="-228600" fontAlgn="auto">
              <a:spcBef>
                <a:spcPts val="0"/>
              </a:spcBef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Right-click the freeform shape spin effect, and then click </a:t>
            </a:r>
            <a:r>
              <a:rPr lang="en-US" b="1" dirty="0" smtClean="0"/>
              <a:t>Timing</a:t>
            </a:r>
            <a:r>
              <a:rPr lang="en-US" dirty="0" smtClean="0"/>
              <a:t>. In the </a:t>
            </a:r>
            <a:r>
              <a:rPr lang="en-US" b="1" dirty="0" smtClean="0"/>
              <a:t>Spin</a:t>
            </a:r>
            <a:r>
              <a:rPr lang="en-US" dirty="0" smtClean="0"/>
              <a:t> dialog box, on the </a:t>
            </a:r>
            <a:r>
              <a:rPr lang="en-US" b="1" dirty="0" smtClean="0"/>
              <a:t>Timing</a:t>
            </a:r>
            <a:r>
              <a:rPr lang="en-US" dirty="0" smtClean="0"/>
              <a:t> tab, in the </a:t>
            </a:r>
            <a:r>
              <a:rPr lang="en-US" b="1" dirty="0" smtClean="0"/>
              <a:t>Delay</a:t>
            </a:r>
            <a:r>
              <a:rPr lang="en-US" dirty="0" smtClean="0"/>
              <a:t> box, enter </a:t>
            </a:r>
            <a:r>
              <a:rPr lang="en-US" b="1" dirty="0" smtClean="0"/>
              <a:t>0.3</a:t>
            </a:r>
            <a:r>
              <a:rPr lang="en-US" dirty="0" smtClean="0"/>
              <a:t>.</a:t>
            </a:r>
          </a:p>
          <a:p>
            <a:pPr marL="685800" lvl="1" indent="-228600" fontAlgn="auto">
              <a:spcBef>
                <a:spcPts val="0"/>
              </a:spcBef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Select the third freeform shape spin effect, and then do the following:</a:t>
            </a:r>
          </a:p>
          <a:p>
            <a:pPr marL="1143000" lvl="2" indent="-228600" fontAlgn="auto">
              <a:spcBef>
                <a:spcPts val="0"/>
              </a:spcBef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Under </a:t>
            </a:r>
            <a:r>
              <a:rPr lang="en-US" b="1" dirty="0" smtClean="0"/>
              <a:t>Modify: Spin</a:t>
            </a:r>
            <a:r>
              <a:rPr lang="en-US" dirty="0" smtClean="0"/>
              <a:t>, in the </a:t>
            </a:r>
            <a:r>
              <a:rPr lang="en-US" b="1" dirty="0" smtClean="0"/>
              <a:t>Amount</a:t>
            </a:r>
            <a:r>
              <a:rPr lang="en-US" dirty="0" smtClean="0"/>
              <a:t> list, in the </a:t>
            </a:r>
            <a:r>
              <a:rPr lang="en-US" b="1" dirty="0" smtClean="0"/>
              <a:t>Custom</a:t>
            </a:r>
            <a:r>
              <a:rPr lang="en-US" dirty="0" smtClean="0"/>
              <a:t> box, enter </a:t>
            </a:r>
            <a:r>
              <a:rPr lang="en-US" b="1" dirty="0" smtClean="0"/>
              <a:t>40⁰</a:t>
            </a:r>
            <a:r>
              <a:rPr lang="en-US" dirty="0" smtClean="0"/>
              <a:t>, and then press ENTER. Also in the </a:t>
            </a:r>
            <a:r>
              <a:rPr lang="en-US" b="1" dirty="0" smtClean="0"/>
              <a:t>Amount</a:t>
            </a:r>
            <a:r>
              <a:rPr lang="en-US" dirty="0" smtClean="0"/>
              <a:t> list, click </a:t>
            </a:r>
            <a:r>
              <a:rPr lang="en-US" b="1" dirty="0" smtClean="0"/>
              <a:t>Clockwise</a:t>
            </a:r>
            <a:r>
              <a:rPr lang="en-US" dirty="0" smtClean="0"/>
              <a:t>. </a:t>
            </a:r>
          </a:p>
          <a:p>
            <a:pPr marL="1143000" lvl="2" indent="-228600" fontAlgn="auto">
              <a:spcBef>
                <a:spcPts val="0"/>
              </a:spcBef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Right-click the freeform shape spin effect, and then click </a:t>
            </a:r>
            <a:r>
              <a:rPr lang="en-US" b="1" dirty="0" smtClean="0"/>
              <a:t>Timing</a:t>
            </a:r>
            <a:r>
              <a:rPr lang="en-US" dirty="0" smtClean="0"/>
              <a:t>. In the </a:t>
            </a:r>
            <a:r>
              <a:rPr lang="en-US" b="1" dirty="0" smtClean="0"/>
              <a:t>Spin</a:t>
            </a:r>
            <a:r>
              <a:rPr lang="en-US" dirty="0" smtClean="0"/>
              <a:t> dialog box, on the </a:t>
            </a:r>
            <a:r>
              <a:rPr lang="en-US" b="1" dirty="0" smtClean="0"/>
              <a:t>Timing</a:t>
            </a:r>
            <a:r>
              <a:rPr lang="en-US" dirty="0" smtClean="0"/>
              <a:t> tab, in the </a:t>
            </a:r>
            <a:r>
              <a:rPr lang="en-US" b="1" dirty="0" smtClean="0"/>
              <a:t>Delay</a:t>
            </a:r>
            <a:r>
              <a:rPr lang="en-US" dirty="0" smtClean="0"/>
              <a:t> box, enter </a:t>
            </a:r>
            <a:r>
              <a:rPr lang="en-US" b="1" dirty="0" smtClean="0"/>
              <a:t>0.3</a:t>
            </a:r>
            <a:r>
              <a:rPr lang="en-US" dirty="0" smtClean="0"/>
              <a:t>.</a:t>
            </a:r>
          </a:p>
          <a:p>
            <a:pPr marL="685800" lvl="1" indent="-228600" fontAlgn="auto">
              <a:spcBef>
                <a:spcPts val="0"/>
              </a:spcBef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Select the fourth freeform shape spin effect, and then do the following:</a:t>
            </a:r>
          </a:p>
          <a:p>
            <a:pPr marL="1143000" lvl="2" indent="-228600" fontAlgn="auto">
              <a:spcBef>
                <a:spcPts val="0"/>
              </a:spcBef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Under </a:t>
            </a:r>
            <a:r>
              <a:rPr lang="en-US" b="1" dirty="0" smtClean="0"/>
              <a:t>Modify: Spin</a:t>
            </a:r>
            <a:r>
              <a:rPr lang="en-US" dirty="0" smtClean="0"/>
              <a:t>, in the </a:t>
            </a:r>
            <a:r>
              <a:rPr lang="en-US" b="1" dirty="0" smtClean="0"/>
              <a:t>Amount</a:t>
            </a:r>
            <a:r>
              <a:rPr lang="en-US" dirty="0" smtClean="0"/>
              <a:t> list, in the </a:t>
            </a:r>
            <a:r>
              <a:rPr lang="en-US" b="1" dirty="0" smtClean="0"/>
              <a:t>Custom</a:t>
            </a:r>
            <a:r>
              <a:rPr lang="en-US" dirty="0" smtClean="0"/>
              <a:t> box, enter </a:t>
            </a:r>
            <a:r>
              <a:rPr lang="en-US" b="1" dirty="0" smtClean="0"/>
              <a:t>90⁰</a:t>
            </a:r>
            <a:r>
              <a:rPr lang="en-US" dirty="0" smtClean="0"/>
              <a:t>, and then press ENTER. Also in the </a:t>
            </a:r>
            <a:r>
              <a:rPr lang="en-US" b="1" dirty="0" smtClean="0"/>
              <a:t>Amount</a:t>
            </a:r>
            <a:r>
              <a:rPr lang="en-US" dirty="0" smtClean="0"/>
              <a:t> list, click </a:t>
            </a:r>
            <a:r>
              <a:rPr lang="en-US" b="1" dirty="0" smtClean="0"/>
              <a:t>Counterclockwise</a:t>
            </a:r>
            <a:r>
              <a:rPr lang="en-US" dirty="0" smtClean="0"/>
              <a:t>. </a:t>
            </a:r>
          </a:p>
          <a:p>
            <a:pPr marL="1143000" lvl="2" indent="-228600" fontAlgn="auto">
              <a:spcBef>
                <a:spcPts val="0"/>
              </a:spcBef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Right-click the freeform shape spin effect, and then click </a:t>
            </a:r>
            <a:r>
              <a:rPr lang="en-US" b="1" dirty="0" smtClean="0"/>
              <a:t>Timing</a:t>
            </a:r>
            <a:r>
              <a:rPr lang="en-US" dirty="0" smtClean="0"/>
              <a:t>. In the </a:t>
            </a:r>
            <a:r>
              <a:rPr lang="en-US" b="1" dirty="0" smtClean="0"/>
              <a:t>Spin</a:t>
            </a:r>
            <a:r>
              <a:rPr lang="en-US" dirty="0" smtClean="0"/>
              <a:t> dialog box, on the </a:t>
            </a:r>
            <a:r>
              <a:rPr lang="en-US" b="1" dirty="0" smtClean="0"/>
              <a:t>Timing</a:t>
            </a:r>
            <a:r>
              <a:rPr lang="en-US" dirty="0" smtClean="0"/>
              <a:t> tab, in the </a:t>
            </a:r>
            <a:r>
              <a:rPr lang="en-US" b="1" dirty="0" smtClean="0"/>
              <a:t>Delay</a:t>
            </a:r>
            <a:r>
              <a:rPr lang="en-US" dirty="0" smtClean="0"/>
              <a:t> box, enter </a:t>
            </a:r>
            <a:r>
              <a:rPr lang="en-US" b="1" dirty="0" smtClean="0"/>
              <a:t>0.4</a:t>
            </a:r>
            <a:r>
              <a:rPr lang="en-US" dirty="0" smtClean="0"/>
              <a:t>.</a:t>
            </a:r>
          </a:p>
          <a:p>
            <a:pPr marL="685800" lvl="1" indent="-228600" fontAlgn="auto">
              <a:spcBef>
                <a:spcPts val="0"/>
              </a:spcBef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Select the fifth freeform shape spin effect, and then do the following:</a:t>
            </a:r>
          </a:p>
          <a:p>
            <a:pPr marL="1143000" lvl="2" indent="-228600" fontAlgn="auto">
              <a:spcBef>
                <a:spcPts val="0"/>
              </a:spcBef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Under </a:t>
            </a:r>
            <a:r>
              <a:rPr lang="en-US" b="1" dirty="0" smtClean="0"/>
              <a:t>Modify: Spin</a:t>
            </a:r>
            <a:r>
              <a:rPr lang="en-US" dirty="0" smtClean="0"/>
              <a:t>, in the </a:t>
            </a:r>
            <a:r>
              <a:rPr lang="en-US" b="1" dirty="0" smtClean="0"/>
              <a:t>Amount</a:t>
            </a:r>
            <a:r>
              <a:rPr lang="en-US" dirty="0" smtClean="0"/>
              <a:t> list, in the </a:t>
            </a:r>
            <a:r>
              <a:rPr lang="en-US" b="1" dirty="0" smtClean="0"/>
              <a:t>Custom</a:t>
            </a:r>
            <a:r>
              <a:rPr lang="en-US" dirty="0" smtClean="0"/>
              <a:t> box, enter </a:t>
            </a:r>
            <a:r>
              <a:rPr lang="en-US" b="1" dirty="0" smtClean="0"/>
              <a:t>90⁰</a:t>
            </a:r>
            <a:r>
              <a:rPr lang="en-US" dirty="0" smtClean="0"/>
              <a:t>, and then press ENTER. Also in the </a:t>
            </a:r>
            <a:r>
              <a:rPr lang="en-US" b="1" dirty="0" smtClean="0"/>
              <a:t>Amount</a:t>
            </a:r>
            <a:r>
              <a:rPr lang="en-US" dirty="0" smtClean="0"/>
              <a:t> list, click </a:t>
            </a:r>
            <a:r>
              <a:rPr lang="en-US" b="1" dirty="0" smtClean="0"/>
              <a:t>Clockwise</a:t>
            </a:r>
            <a:r>
              <a:rPr lang="en-US" dirty="0" smtClean="0"/>
              <a:t>. </a:t>
            </a:r>
          </a:p>
          <a:p>
            <a:pPr marL="1143000" lvl="2" indent="-228600" fontAlgn="auto">
              <a:spcBef>
                <a:spcPts val="0"/>
              </a:spcBef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Right-click the freeform shape spin effect, and then click </a:t>
            </a:r>
            <a:r>
              <a:rPr lang="en-US" b="1" dirty="0" smtClean="0"/>
              <a:t>Timing</a:t>
            </a:r>
            <a:r>
              <a:rPr lang="en-US" dirty="0" smtClean="0"/>
              <a:t>. In the </a:t>
            </a:r>
            <a:r>
              <a:rPr lang="en-US" b="1" dirty="0" smtClean="0"/>
              <a:t>Spin</a:t>
            </a:r>
            <a:r>
              <a:rPr lang="en-US" dirty="0" smtClean="0"/>
              <a:t> dialog box, on the </a:t>
            </a:r>
            <a:r>
              <a:rPr lang="en-US" b="1" dirty="0" smtClean="0"/>
              <a:t>Timing</a:t>
            </a:r>
            <a:r>
              <a:rPr lang="en-US" dirty="0" smtClean="0"/>
              <a:t> tab, in the </a:t>
            </a:r>
            <a:r>
              <a:rPr lang="en-US" b="1" dirty="0" smtClean="0"/>
              <a:t>Delay</a:t>
            </a:r>
            <a:r>
              <a:rPr lang="en-US" dirty="0" smtClean="0"/>
              <a:t> box, enter </a:t>
            </a:r>
            <a:r>
              <a:rPr lang="en-US" b="1" dirty="0" smtClean="0"/>
              <a:t>0.5</a:t>
            </a:r>
            <a:r>
              <a:rPr lang="en-US" dirty="0" smtClean="0"/>
              <a:t>.</a:t>
            </a:r>
          </a:p>
          <a:p>
            <a:pPr marL="685800" lvl="1" indent="-228600" fontAlgn="auto">
              <a:spcBef>
                <a:spcPts val="0"/>
              </a:spcBef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Select the sixth freeform shape spin effect, and then do the following:</a:t>
            </a:r>
          </a:p>
          <a:p>
            <a:pPr marL="1143000" lvl="2" indent="-228600" fontAlgn="auto">
              <a:spcBef>
                <a:spcPts val="0"/>
              </a:spcBef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Under </a:t>
            </a:r>
            <a:r>
              <a:rPr lang="en-US" b="1" dirty="0" smtClean="0"/>
              <a:t>Modify: Spin</a:t>
            </a:r>
            <a:r>
              <a:rPr lang="en-US" dirty="0" smtClean="0"/>
              <a:t>, in the </a:t>
            </a:r>
            <a:r>
              <a:rPr lang="en-US" b="1" dirty="0" smtClean="0"/>
              <a:t>Amount</a:t>
            </a:r>
            <a:r>
              <a:rPr lang="en-US" dirty="0" smtClean="0"/>
              <a:t> list, in the </a:t>
            </a:r>
            <a:r>
              <a:rPr lang="en-US" b="1" dirty="0" smtClean="0"/>
              <a:t>Custom</a:t>
            </a:r>
            <a:r>
              <a:rPr lang="en-US" dirty="0" smtClean="0"/>
              <a:t> box, enter </a:t>
            </a:r>
            <a:r>
              <a:rPr lang="en-US" b="1" dirty="0" smtClean="0"/>
              <a:t>360⁰</a:t>
            </a:r>
            <a:r>
              <a:rPr lang="en-US" dirty="0" smtClean="0"/>
              <a:t>, and then press ENTER. Also in the </a:t>
            </a:r>
            <a:r>
              <a:rPr lang="en-US" b="1" dirty="0" smtClean="0"/>
              <a:t>Amount</a:t>
            </a:r>
            <a:r>
              <a:rPr lang="en-US" dirty="0" smtClean="0"/>
              <a:t> list, click </a:t>
            </a:r>
            <a:r>
              <a:rPr lang="en-US" b="1" dirty="0" smtClean="0"/>
              <a:t>Clockwise</a:t>
            </a:r>
            <a:r>
              <a:rPr lang="en-US" dirty="0" smtClean="0"/>
              <a:t>. </a:t>
            </a:r>
          </a:p>
          <a:p>
            <a:pPr marL="1143000" lvl="2" indent="-228600" fontAlgn="auto">
              <a:spcBef>
                <a:spcPts val="0"/>
              </a:spcBef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Right-click the freeform shape spin effect, and then click </a:t>
            </a:r>
            <a:r>
              <a:rPr lang="en-US" b="1" dirty="0" smtClean="0"/>
              <a:t>Timing</a:t>
            </a:r>
            <a:r>
              <a:rPr lang="en-US" dirty="0" smtClean="0"/>
              <a:t>. In the </a:t>
            </a:r>
            <a:r>
              <a:rPr lang="en-US" b="1" dirty="0" smtClean="0"/>
              <a:t>Spin</a:t>
            </a:r>
            <a:r>
              <a:rPr lang="en-US" dirty="0" smtClean="0"/>
              <a:t> dialog box, on the </a:t>
            </a:r>
            <a:r>
              <a:rPr lang="en-US" b="1" dirty="0" smtClean="0"/>
              <a:t>Timing</a:t>
            </a:r>
            <a:r>
              <a:rPr lang="en-US" dirty="0" smtClean="0"/>
              <a:t> tab, in the </a:t>
            </a:r>
            <a:r>
              <a:rPr lang="en-US" b="1" dirty="0" smtClean="0"/>
              <a:t>Delay</a:t>
            </a:r>
            <a:r>
              <a:rPr lang="en-US" dirty="0" smtClean="0"/>
              <a:t> box, enter </a:t>
            </a:r>
            <a:r>
              <a:rPr lang="en-US" b="1" dirty="0" smtClean="0"/>
              <a:t>0.6</a:t>
            </a:r>
            <a:r>
              <a:rPr lang="en-US" dirty="0" smtClean="0"/>
              <a:t>.</a:t>
            </a:r>
          </a:p>
          <a:p>
            <a:pPr marL="228600" indent="-228600" fontAlgn="auto"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  <a:defRPr/>
            </a:pPr>
            <a:r>
              <a:rPr lang="en-US" dirty="0" smtClean="0"/>
              <a:t>In the </a:t>
            </a:r>
            <a:r>
              <a:rPr lang="en-US" b="1" dirty="0" smtClean="0"/>
              <a:t>Selection and Visibility </a:t>
            </a:r>
            <a:r>
              <a:rPr lang="en-US" dirty="0" smtClean="0"/>
              <a:t>pane, press and hold CTRL and select all of the freeform shapes. In the </a:t>
            </a:r>
            <a:r>
              <a:rPr lang="en-US" b="1" dirty="0" smtClean="0"/>
              <a:t>Custom Animation </a:t>
            </a:r>
            <a:r>
              <a:rPr lang="en-US" dirty="0" smtClean="0"/>
              <a:t>task pane, do the following:</a:t>
            </a:r>
          </a:p>
          <a:p>
            <a:pPr marL="685800" lvl="1" indent="-228600" fontAlgn="auto"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  <a:defRPr/>
            </a:pPr>
            <a:r>
              <a:rPr lang="en-US" dirty="0" smtClean="0"/>
              <a:t>Click </a:t>
            </a:r>
            <a:r>
              <a:rPr lang="en-US" b="1" dirty="0" smtClean="0"/>
              <a:t>Add Effect</a:t>
            </a:r>
            <a:r>
              <a:rPr lang="en-US" dirty="0" smtClean="0"/>
              <a:t>, point to </a:t>
            </a:r>
            <a:r>
              <a:rPr lang="en-US" b="1" dirty="0" smtClean="0"/>
              <a:t>Emphasis</a:t>
            </a:r>
            <a:r>
              <a:rPr lang="en-US" dirty="0" smtClean="0"/>
              <a:t>, and then click </a:t>
            </a:r>
            <a:r>
              <a:rPr lang="en-US" b="1" dirty="0" smtClean="0"/>
              <a:t>More Effects</a:t>
            </a:r>
            <a:r>
              <a:rPr lang="en-US" dirty="0" smtClean="0"/>
              <a:t>. In the </a:t>
            </a:r>
            <a:r>
              <a:rPr lang="en-US" b="1" dirty="0" smtClean="0"/>
              <a:t>Add Emphasis Effect</a:t>
            </a:r>
            <a:r>
              <a:rPr lang="en-US" dirty="0" smtClean="0"/>
              <a:t> dialog box, under </a:t>
            </a:r>
            <a:r>
              <a:rPr lang="en-US" b="1" dirty="0" smtClean="0"/>
              <a:t>Basic</a:t>
            </a:r>
            <a:r>
              <a:rPr lang="en-US" dirty="0" smtClean="0"/>
              <a:t>, click </a:t>
            </a:r>
            <a:r>
              <a:rPr lang="en-US" b="1" dirty="0" smtClean="0"/>
              <a:t>Grow/Shrink</a:t>
            </a:r>
            <a:r>
              <a:rPr lang="en-US" dirty="0" smtClean="0"/>
              <a:t>, and then click </a:t>
            </a:r>
            <a:r>
              <a:rPr lang="en-US" b="1" dirty="0" smtClean="0"/>
              <a:t>OK</a:t>
            </a:r>
            <a:r>
              <a:rPr lang="en-US" dirty="0" smtClean="0"/>
              <a:t>. </a:t>
            </a:r>
          </a:p>
          <a:p>
            <a:pPr marL="685800" lvl="1" indent="-228600" fontAlgn="auto"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  <a:defRPr/>
            </a:pPr>
            <a:r>
              <a:rPr lang="en-US" dirty="0" smtClean="0"/>
              <a:t>Press and hold CTRL and select all of the grow/shrink effects (the final six effects in the list). </a:t>
            </a:r>
          </a:p>
          <a:p>
            <a:pPr marL="685800" lvl="1" indent="-228600" fontAlgn="auto"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  <a:defRPr/>
            </a:pPr>
            <a:r>
              <a:rPr lang="en-US" dirty="0" smtClean="0"/>
              <a:t>Under </a:t>
            </a:r>
            <a:r>
              <a:rPr lang="en-US" b="1" dirty="0" smtClean="0"/>
              <a:t>Modify: Grow/Shrink</a:t>
            </a:r>
            <a:r>
              <a:rPr lang="en-US" dirty="0" smtClean="0"/>
              <a:t>, in the </a:t>
            </a:r>
            <a:r>
              <a:rPr lang="en-US" b="1" dirty="0" smtClean="0"/>
              <a:t>Start</a:t>
            </a:r>
            <a:r>
              <a:rPr lang="en-US" dirty="0" smtClean="0"/>
              <a:t> list, select </a:t>
            </a:r>
            <a:r>
              <a:rPr lang="en-US" b="1" dirty="0" smtClean="0"/>
              <a:t>With Previous</a:t>
            </a:r>
            <a:r>
              <a:rPr lang="en-US" dirty="0" smtClean="0"/>
              <a:t>. </a:t>
            </a:r>
          </a:p>
          <a:p>
            <a:pPr marL="685800" lvl="1" indent="-228600" fontAlgn="auto"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  <a:defRPr/>
            </a:pPr>
            <a:r>
              <a:rPr lang="en-US" dirty="0" smtClean="0"/>
              <a:t>Under </a:t>
            </a:r>
            <a:r>
              <a:rPr lang="en-US" b="1" dirty="0" smtClean="0"/>
              <a:t>Modify: Grow/Shrink</a:t>
            </a:r>
            <a:r>
              <a:rPr lang="en-US" dirty="0" smtClean="0"/>
              <a:t>, in the </a:t>
            </a:r>
            <a:r>
              <a:rPr lang="en-US" b="1" dirty="0" smtClean="0"/>
              <a:t>Speed</a:t>
            </a:r>
            <a:r>
              <a:rPr lang="en-US" dirty="0" smtClean="0"/>
              <a:t> list, select </a:t>
            </a:r>
            <a:r>
              <a:rPr lang="en-US" b="1" dirty="0" smtClean="0"/>
              <a:t>Medium</a:t>
            </a:r>
            <a:r>
              <a:rPr lang="en-US" dirty="0" smtClean="0"/>
              <a:t>. </a:t>
            </a:r>
          </a:p>
          <a:p>
            <a:pPr marL="228600" indent="-228600" fontAlgn="auto"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  <a:defRPr/>
            </a:pPr>
            <a:r>
              <a:rPr lang="en-US" dirty="0" smtClean="0"/>
              <a:t>Also in the </a:t>
            </a:r>
            <a:r>
              <a:rPr lang="en-US" b="1" dirty="0" smtClean="0"/>
              <a:t>Custom Animation </a:t>
            </a:r>
            <a:r>
              <a:rPr lang="en-US" dirty="0" smtClean="0"/>
              <a:t>task pane, do the following to edit each freeform shape grow/shrink effect:</a:t>
            </a:r>
          </a:p>
          <a:p>
            <a:pPr marL="685800" lvl="1" indent="-228600" fontAlgn="auto"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  <a:defRPr/>
            </a:pPr>
            <a:r>
              <a:rPr lang="en-US" dirty="0" smtClean="0"/>
              <a:t>Select the first freeform shape grow/shrink effect, and then do the following:</a:t>
            </a:r>
          </a:p>
          <a:p>
            <a:pPr marL="1143000" lvl="2" indent="-228600" fontAlgn="auto">
              <a:spcBef>
                <a:spcPts val="0"/>
              </a:spcBef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Under </a:t>
            </a:r>
            <a:r>
              <a:rPr lang="en-US" b="1" dirty="0" smtClean="0"/>
              <a:t>Modify: Grow/Shrink</a:t>
            </a:r>
            <a:r>
              <a:rPr lang="en-US" dirty="0" smtClean="0"/>
              <a:t>, in the </a:t>
            </a:r>
            <a:r>
              <a:rPr lang="en-US" b="1" dirty="0" smtClean="0"/>
              <a:t>Size list</a:t>
            </a:r>
            <a:r>
              <a:rPr lang="en-US" dirty="0" smtClean="0"/>
              <a:t>, in the </a:t>
            </a:r>
            <a:r>
              <a:rPr lang="en-US" b="1" dirty="0" smtClean="0"/>
              <a:t>Custom</a:t>
            </a:r>
            <a:r>
              <a:rPr lang="en-US" dirty="0" smtClean="0"/>
              <a:t> box, enter </a:t>
            </a:r>
            <a:r>
              <a:rPr lang="en-US" b="1" dirty="0" smtClean="0"/>
              <a:t>40%</a:t>
            </a:r>
            <a:r>
              <a:rPr lang="en-US" dirty="0" smtClean="0"/>
              <a:t>, and then press ENTER. Also in the </a:t>
            </a:r>
            <a:r>
              <a:rPr lang="en-US" b="1" dirty="0" smtClean="0"/>
              <a:t>Size</a:t>
            </a:r>
            <a:r>
              <a:rPr lang="en-US" dirty="0" smtClean="0"/>
              <a:t> list, click </a:t>
            </a:r>
            <a:r>
              <a:rPr lang="en-US" b="1" dirty="0" smtClean="0"/>
              <a:t>Vertical</a:t>
            </a:r>
            <a:r>
              <a:rPr lang="en-US" dirty="0" smtClean="0"/>
              <a:t>. </a:t>
            </a:r>
          </a:p>
          <a:p>
            <a:pPr marL="1143000" lvl="2" indent="-228600" fontAlgn="auto">
              <a:spcBef>
                <a:spcPts val="0"/>
              </a:spcBef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In the pane, drag the effect until it is third in the list of effects. </a:t>
            </a:r>
          </a:p>
          <a:p>
            <a:pPr marL="685800" lvl="1" indent="-228600" fontAlgn="auto"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  <a:defRPr/>
            </a:pPr>
            <a:r>
              <a:rPr lang="en-US" dirty="0" smtClean="0"/>
              <a:t>Select the second freeform shape grow/shrink effect, and then do the following:</a:t>
            </a:r>
          </a:p>
          <a:p>
            <a:pPr marL="1143000" lvl="2" indent="-228600" fontAlgn="auto">
              <a:spcBef>
                <a:spcPts val="0"/>
              </a:spcBef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Under </a:t>
            </a:r>
            <a:r>
              <a:rPr lang="en-US" b="1" dirty="0" smtClean="0"/>
              <a:t>Modify: Grow/Shrink</a:t>
            </a:r>
            <a:r>
              <a:rPr lang="en-US" dirty="0" smtClean="0"/>
              <a:t>, in the </a:t>
            </a:r>
            <a:r>
              <a:rPr lang="en-US" b="1" dirty="0" smtClean="0"/>
              <a:t>Size</a:t>
            </a:r>
            <a:r>
              <a:rPr lang="en-US" dirty="0" smtClean="0"/>
              <a:t> list, in the </a:t>
            </a:r>
            <a:r>
              <a:rPr lang="en-US" b="1" dirty="0" smtClean="0"/>
              <a:t>Custom</a:t>
            </a:r>
            <a:r>
              <a:rPr lang="en-US" dirty="0" smtClean="0"/>
              <a:t> box, enter </a:t>
            </a:r>
            <a:r>
              <a:rPr lang="en-US" b="1" dirty="0" smtClean="0"/>
              <a:t>50%</a:t>
            </a:r>
            <a:r>
              <a:rPr lang="en-US" dirty="0" smtClean="0"/>
              <a:t>, and then press ENTER. Also in the </a:t>
            </a:r>
            <a:r>
              <a:rPr lang="en-US" b="1" dirty="0" smtClean="0"/>
              <a:t>Size</a:t>
            </a:r>
            <a:r>
              <a:rPr lang="en-US" dirty="0" smtClean="0"/>
              <a:t> list, click </a:t>
            </a:r>
            <a:r>
              <a:rPr lang="en-US" b="1" dirty="0" smtClean="0"/>
              <a:t>Horizontal</a:t>
            </a:r>
            <a:r>
              <a:rPr lang="en-US" dirty="0" smtClean="0"/>
              <a:t>. </a:t>
            </a:r>
          </a:p>
          <a:p>
            <a:pPr marL="1143000" lvl="2" indent="-228600" fontAlgn="auto">
              <a:spcBef>
                <a:spcPts val="0"/>
              </a:spcBef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In the pane, drag the effect until it is fifth in the list of effects. </a:t>
            </a:r>
          </a:p>
          <a:p>
            <a:pPr marL="685800" lvl="1" indent="-228600" fontAlgn="auto"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  <a:defRPr/>
            </a:pPr>
            <a:r>
              <a:rPr lang="en-US" dirty="0" smtClean="0"/>
              <a:t>Select the third freeform shape grow/shrink effect, and then do the following:</a:t>
            </a:r>
          </a:p>
          <a:p>
            <a:pPr marL="1143000" lvl="2" indent="-228600" fontAlgn="auto">
              <a:spcBef>
                <a:spcPts val="0"/>
              </a:spcBef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Under </a:t>
            </a:r>
            <a:r>
              <a:rPr lang="en-US" b="1" dirty="0" smtClean="0"/>
              <a:t>Modify: Grow/Shrink</a:t>
            </a:r>
            <a:r>
              <a:rPr lang="en-US" dirty="0" smtClean="0"/>
              <a:t>, in the </a:t>
            </a:r>
            <a:r>
              <a:rPr lang="en-US" b="1" dirty="0" smtClean="0"/>
              <a:t>Size</a:t>
            </a:r>
            <a:r>
              <a:rPr lang="en-US" dirty="0" smtClean="0"/>
              <a:t> list, in the </a:t>
            </a:r>
            <a:r>
              <a:rPr lang="en-US" b="1" dirty="0" smtClean="0"/>
              <a:t>Custom</a:t>
            </a:r>
            <a:r>
              <a:rPr lang="en-US" dirty="0" smtClean="0"/>
              <a:t> box, enter </a:t>
            </a:r>
            <a:r>
              <a:rPr lang="en-US" b="1" dirty="0" smtClean="0"/>
              <a:t>50%</a:t>
            </a:r>
            <a:r>
              <a:rPr lang="en-US" dirty="0" smtClean="0"/>
              <a:t>, and then press ENTER. Also in the </a:t>
            </a:r>
            <a:r>
              <a:rPr lang="en-US" b="1" dirty="0" smtClean="0"/>
              <a:t>Size</a:t>
            </a:r>
            <a:r>
              <a:rPr lang="en-US" dirty="0" smtClean="0"/>
              <a:t> list, click </a:t>
            </a:r>
            <a:r>
              <a:rPr lang="en-US" b="1" dirty="0" smtClean="0"/>
              <a:t>Horizontal</a:t>
            </a:r>
            <a:r>
              <a:rPr lang="en-US" dirty="0" smtClean="0"/>
              <a:t>. </a:t>
            </a:r>
          </a:p>
          <a:p>
            <a:pPr marL="1143000" lvl="2" indent="-228600" fontAlgn="auto">
              <a:spcBef>
                <a:spcPts val="0"/>
              </a:spcBef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In the pane, drag the effect until it is seventh in the list of effects. </a:t>
            </a:r>
          </a:p>
          <a:p>
            <a:pPr marL="685800" lvl="1" indent="-228600" fontAlgn="auto"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  <a:defRPr/>
            </a:pPr>
            <a:r>
              <a:rPr lang="en-US" dirty="0" smtClean="0"/>
              <a:t>Select the fourth freeform shape grow/shrink effect, and then do the following:</a:t>
            </a:r>
          </a:p>
          <a:p>
            <a:pPr marL="1143000" lvl="2" indent="-228600" fontAlgn="auto">
              <a:spcBef>
                <a:spcPts val="0"/>
              </a:spcBef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Under </a:t>
            </a:r>
            <a:r>
              <a:rPr lang="en-US" b="1" dirty="0" smtClean="0"/>
              <a:t>Modify: Grow/Shrink</a:t>
            </a:r>
            <a:r>
              <a:rPr lang="en-US" dirty="0" smtClean="0"/>
              <a:t>, in the </a:t>
            </a:r>
            <a:r>
              <a:rPr lang="en-US" b="1" dirty="0" smtClean="0"/>
              <a:t>Size</a:t>
            </a:r>
            <a:r>
              <a:rPr lang="en-US" dirty="0" smtClean="0"/>
              <a:t> list, in the </a:t>
            </a:r>
            <a:r>
              <a:rPr lang="en-US" b="1" dirty="0" smtClean="0"/>
              <a:t>Custom</a:t>
            </a:r>
            <a:r>
              <a:rPr lang="en-US" dirty="0" smtClean="0"/>
              <a:t> box, enter </a:t>
            </a:r>
            <a:r>
              <a:rPr lang="en-US" b="1" dirty="0" smtClean="0"/>
              <a:t>40%</a:t>
            </a:r>
            <a:r>
              <a:rPr lang="en-US" dirty="0" smtClean="0"/>
              <a:t>, and then press ENTER. Also in the </a:t>
            </a:r>
            <a:r>
              <a:rPr lang="en-US" b="1" dirty="0" smtClean="0"/>
              <a:t>Size</a:t>
            </a:r>
            <a:r>
              <a:rPr lang="en-US" dirty="0" smtClean="0"/>
              <a:t> list, click </a:t>
            </a:r>
            <a:r>
              <a:rPr lang="en-US" b="1" dirty="0" smtClean="0"/>
              <a:t>Vertical</a:t>
            </a:r>
            <a:r>
              <a:rPr lang="en-US" dirty="0" smtClean="0"/>
              <a:t>. </a:t>
            </a:r>
          </a:p>
          <a:p>
            <a:pPr marL="1143000" lvl="2" indent="-228600" fontAlgn="auto">
              <a:spcBef>
                <a:spcPts val="0"/>
              </a:spcBef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In the pane, drag the effect until it is ninth in the list of effects. </a:t>
            </a:r>
          </a:p>
          <a:p>
            <a:pPr marL="685800" lvl="1" indent="-228600" fontAlgn="auto"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  <a:defRPr/>
            </a:pPr>
            <a:r>
              <a:rPr lang="en-US" dirty="0" smtClean="0"/>
              <a:t>Select the fifth freeform shape grow/shrink effect, and then do the following:</a:t>
            </a:r>
          </a:p>
          <a:p>
            <a:pPr marL="1143000" lvl="2" indent="-228600" fontAlgn="auto">
              <a:spcBef>
                <a:spcPts val="0"/>
              </a:spcBef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Under </a:t>
            </a:r>
            <a:r>
              <a:rPr lang="en-US" b="1" dirty="0" smtClean="0"/>
              <a:t>Modify: Grow/Shrink</a:t>
            </a:r>
            <a:r>
              <a:rPr lang="en-US" dirty="0" smtClean="0"/>
              <a:t>, in the </a:t>
            </a:r>
            <a:r>
              <a:rPr lang="en-US" b="1" dirty="0" smtClean="0"/>
              <a:t>Size</a:t>
            </a:r>
            <a:r>
              <a:rPr lang="en-US" dirty="0" smtClean="0"/>
              <a:t> list, in the </a:t>
            </a:r>
            <a:r>
              <a:rPr lang="en-US" b="1" dirty="0" smtClean="0"/>
              <a:t>Custom</a:t>
            </a:r>
            <a:r>
              <a:rPr lang="en-US" dirty="0" smtClean="0"/>
              <a:t> box, enter </a:t>
            </a:r>
            <a:r>
              <a:rPr lang="en-US" b="1" dirty="0" smtClean="0"/>
              <a:t>50%</a:t>
            </a:r>
            <a:r>
              <a:rPr lang="en-US" dirty="0" smtClean="0"/>
              <a:t>, and then press ENTER. Also in the </a:t>
            </a:r>
            <a:r>
              <a:rPr lang="en-US" b="1" dirty="0" smtClean="0"/>
              <a:t>Size</a:t>
            </a:r>
            <a:r>
              <a:rPr lang="en-US" dirty="0" smtClean="0"/>
              <a:t> list, click </a:t>
            </a:r>
            <a:r>
              <a:rPr lang="en-US" b="1" dirty="0" smtClean="0"/>
              <a:t>Horizontal</a:t>
            </a:r>
            <a:r>
              <a:rPr lang="en-US" dirty="0" smtClean="0"/>
              <a:t>. </a:t>
            </a:r>
          </a:p>
          <a:p>
            <a:pPr marL="1143000" lvl="2" indent="-228600" fontAlgn="auto">
              <a:spcBef>
                <a:spcPts val="0"/>
              </a:spcBef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In the pane, drag the effect until it is 11th in the list of effects. </a:t>
            </a:r>
          </a:p>
          <a:p>
            <a:pPr marL="685800" lvl="1" indent="-228600" fontAlgn="auto"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  <a:defRPr/>
            </a:pPr>
            <a:r>
              <a:rPr lang="en-US" dirty="0" smtClean="0"/>
              <a:t>Select the sixth freeform shape grow/shrink effect, and then do the following:</a:t>
            </a:r>
          </a:p>
          <a:p>
            <a:pPr marL="1143000" lvl="2" indent="-228600" fontAlgn="auto">
              <a:spcBef>
                <a:spcPts val="0"/>
              </a:spcBef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Under </a:t>
            </a:r>
            <a:r>
              <a:rPr lang="en-US" b="1" dirty="0" smtClean="0"/>
              <a:t>Modify: Grow/Shrink</a:t>
            </a:r>
            <a:r>
              <a:rPr lang="en-US" dirty="0" smtClean="0"/>
              <a:t>, in the </a:t>
            </a:r>
            <a:r>
              <a:rPr lang="en-US" b="1" dirty="0" smtClean="0"/>
              <a:t>Size</a:t>
            </a:r>
            <a:r>
              <a:rPr lang="en-US" dirty="0" smtClean="0"/>
              <a:t> list, in the </a:t>
            </a:r>
            <a:r>
              <a:rPr lang="en-US" b="1" dirty="0" smtClean="0"/>
              <a:t>Custom</a:t>
            </a:r>
            <a:r>
              <a:rPr lang="en-US" dirty="0" smtClean="0"/>
              <a:t> box, enter </a:t>
            </a:r>
            <a:r>
              <a:rPr lang="en-US" b="1" dirty="0" smtClean="0"/>
              <a:t>50%</a:t>
            </a:r>
            <a:r>
              <a:rPr lang="en-US" dirty="0" smtClean="0"/>
              <a:t>, and then press ENTER. Also in the </a:t>
            </a:r>
            <a:r>
              <a:rPr lang="en-US" b="1" dirty="0" smtClean="0"/>
              <a:t>Size</a:t>
            </a:r>
            <a:r>
              <a:rPr lang="en-US" dirty="0" smtClean="0"/>
              <a:t> list, click </a:t>
            </a:r>
            <a:r>
              <a:rPr lang="en-US" b="1" dirty="0" smtClean="0"/>
              <a:t>Horizontal</a:t>
            </a:r>
            <a:r>
              <a:rPr lang="en-US" dirty="0" smtClean="0"/>
              <a:t>. </a:t>
            </a:r>
          </a:p>
          <a:p>
            <a:pPr marL="1143000" lvl="2" indent="-228600" fontAlgn="auto">
              <a:spcBef>
                <a:spcPts val="0"/>
              </a:spcBef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In the pane, drag the effect until it is 13th in the list of effects. </a:t>
            </a:r>
          </a:p>
          <a:p>
            <a:pPr marL="228600" indent="-228600" fontAlgn="auto"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  <a:defRPr/>
            </a:pPr>
            <a:r>
              <a:rPr lang="en-US" dirty="0" smtClean="0"/>
              <a:t>In the </a:t>
            </a:r>
            <a:r>
              <a:rPr lang="en-US" b="1" dirty="0" smtClean="0"/>
              <a:t>Selection and Visibility </a:t>
            </a:r>
            <a:r>
              <a:rPr lang="en-US" dirty="0" smtClean="0"/>
              <a:t>pane, press and hold CTRL and select all of the freeform shapes. In the </a:t>
            </a:r>
            <a:r>
              <a:rPr lang="en-US" b="1" dirty="0" smtClean="0"/>
              <a:t>Custom Animation </a:t>
            </a:r>
            <a:r>
              <a:rPr lang="en-US" dirty="0" smtClean="0"/>
              <a:t>task pane, click </a:t>
            </a:r>
            <a:r>
              <a:rPr lang="en-US" b="1" dirty="0" smtClean="0"/>
              <a:t>Add effect</a:t>
            </a:r>
            <a:r>
              <a:rPr lang="en-US" dirty="0" smtClean="0"/>
              <a:t>, point to </a:t>
            </a:r>
            <a:r>
              <a:rPr lang="en-US" b="1" dirty="0" smtClean="0"/>
              <a:t>Motion Path</a:t>
            </a:r>
            <a:r>
              <a:rPr lang="en-US" dirty="0" smtClean="0"/>
              <a:t>, point to </a:t>
            </a:r>
            <a:r>
              <a:rPr lang="en-US" b="1" dirty="0" smtClean="0"/>
              <a:t>Draw Custom Motion Path</a:t>
            </a:r>
            <a:r>
              <a:rPr lang="en-US" dirty="0" smtClean="0"/>
              <a:t>, and then click </a:t>
            </a:r>
            <a:r>
              <a:rPr lang="en-US" b="1" dirty="0" smtClean="0"/>
              <a:t>Curve</a:t>
            </a:r>
            <a:r>
              <a:rPr lang="en-US" dirty="0" smtClean="0"/>
              <a:t>. </a:t>
            </a:r>
          </a:p>
          <a:p>
            <a:pPr marL="228600" indent="-228600" fontAlgn="auto"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  <a:defRPr/>
            </a:pPr>
            <a:r>
              <a:rPr lang="en-US" dirty="0" smtClean="0"/>
              <a:t>On the slide, click five points to create a simple curved motion path, starting on the group of freeform shapes and ending off the right side of the slide. Double-click the final point to accept the motion path.</a:t>
            </a:r>
          </a:p>
          <a:p>
            <a:pPr marL="228600" indent="-228600" fontAlgn="auto"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  <a:defRPr/>
            </a:pPr>
            <a:r>
              <a:rPr lang="en-US" dirty="0" smtClean="0"/>
              <a:t>In the </a:t>
            </a:r>
            <a:r>
              <a:rPr lang="en-US" b="1" dirty="0" smtClean="0"/>
              <a:t>Custom Animation </a:t>
            </a:r>
            <a:r>
              <a:rPr lang="en-US" dirty="0" smtClean="0"/>
              <a:t>task pane, do the following:</a:t>
            </a:r>
          </a:p>
          <a:p>
            <a:pPr marL="685800" lvl="1" indent="-228600" fontAlgn="auto"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  <a:defRPr/>
            </a:pPr>
            <a:r>
              <a:rPr lang="en-US" dirty="0" smtClean="0"/>
              <a:t>Press and hold CTRL and select all of the freeform shape custom path effects (the final six effects in the list). </a:t>
            </a:r>
          </a:p>
          <a:p>
            <a:pPr marL="685800" lvl="1" indent="-228600" fontAlgn="auto"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  <a:defRPr/>
            </a:pPr>
            <a:r>
              <a:rPr lang="en-US" dirty="0" smtClean="0"/>
              <a:t>Under </a:t>
            </a:r>
            <a:r>
              <a:rPr lang="en-US" b="1" dirty="0" smtClean="0"/>
              <a:t>Modify: Custom Path</a:t>
            </a:r>
            <a:r>
              <a:rPr lang="en-US" dirty="0" smtClean="0"/>
              <a:t>, in the </a:t>
            </a:r>
            <a:r>
              <a:rPr lang="en-US" b="1" dirty="0" smtClean="0"/>
              <a:t>Start</a:t>
            </a:r>
            <a:r>
              <a:rPr lang="en-US" dirty="0" smtClean="0"/>
              <a:t> list, select </a:t>
            </a:r>
            <a:r>
              <a:rPr lang="en-US" b="1" dirty="0" smtClean="0"/>
              <a:t>With Previous</a:t>
            </a:r>
            <a:r>
              <a:rPr lang="en-US" dirty="0" smtClean="0"/>
              <a:t>. </a:t>
            </a:r>
          </a:p>
          <a:p>
            <a:pPr marL="685800" lvl="1" indent="-228600" fontAlgn="auto"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  <a:defRPr/>
            </a:pPr>
            <a:r>
              <a:rPr lang="en-US" dirty="0" smtClean="0"/>
              <a:t>Under </a:t>
            </a:r>
            <a:r>
              <a:rPr lang="en-US" b="1" dirty="0" smtClean="0"/>
              <a:t>Modify: Custom Path</a:t>
            </a:r>
            <a:r>
              <a:rPr lang="en-US" dirty="0" smtClean="0"/>
              <a:t>,</a:t>
            </a:r>
            <a:r>
              <a:rPr lang="en-US" b="1" dirty="0" smtClean="0"/>
              <a:t> </a:t>
            </a:r>
            <a:r>
              <a:rPr lang="en-US" dirty="0" smtClean="0"/>
              <a:t>in the </a:t>
            </a:r>
            <a:r>
              <a:rPr lang="en-US" b="1" dirty="0" smtClean="0"/>
              <a:t>Speed</a:t>
            </a:r>
            <a:r>
              <a:rPr lang="en-US" dirty="0" smtClean="0"/>
              <a:t> list, select </a:t>
            </a:r>
            <a:r>
              <a:rPr lang="en-US" b="1" dirty="0" smtClean="0"/>
              <a:t>Medium</a:t>
            </a:r>
            <a:r>
              <a:rPr lang="en-US" dirty="0" smtClean="0"/>
              <a:t>.</a:t>
            </a:r>
          </a:p>
          <a:p>
            <a:pPr marL="228600" indent="-228600" fontAlgn="auto"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  <a:defRPr/>
            </a:pPr>
            <a:r>
              <a:rPr lang="en-US" dirty="0" smtClean="0"/>
              <a:t>Also in the </a:t>
            </a:r>
            <a:r>
              <a:rPr lang="en-US" b="1" dirty="0" smtClean="0"/>
              <a:t>Custom Animation </a:t>
            </a:r>
            <a:r>
              <a:rPr lang="en-US" dirty="0" smtClean="0"/>
              <a:t>task pane, do the following:</a:t>
            </a:r>
          </a:p>
          <a:p>
            <a:pPr marL="685800" lvl="1" indent="-228600" fontAlgn="auto"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  <a:defRPr/>
            </a:pPr>
            <a:r>
              <a:rPr lang="en-US" dirty="0" smtClean="0"/>
              <a:t>Drag the first custom path effect until it is fourth in the list of effects. </a:t>
            </a:r>
          </a:p>
          <a:p>
            <a:pPr marL="685800" lvl="1" indent="-228600" fontAlgn="auto"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  <a:defRPr/>
            </a:pPr>
            <a:r>
              <a:rPr lang="en-US" dirty="0" smtClean="0"/>
              <a:t>Drag the second custom path effect until it is seventh in the list of effects. </a:t>
            </a:r>
          </a:p>
          <a:p>
            <a:pPr marL="685800" lvl="1" indent="-228600" fontAlgn="auto"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  <a:defRPr/>
            </a:pPr>
            <a:r>
              <a:rPr lang="en-US" dirty="0" smtClean="0"/>
              <a:t>Drag the third custom path effect until it is 10th in the list of effects. </a:t>
            </a:r>
          </a:p>
          <a:p>
            <a:pPr marL="685800" lvl="1" indent="-228600" fontAlgn="auto"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  <a:defRPr/>
            </a:pPr>
            <a:r>
              <a:rPr lang="en-US" dirty="0" smtClean="0"/>
              <a:t>Drag the fourth custom path effect until it is 13th in the list of effects. </a:t>
            </a:r>
          </a:p>
          <a:p>
            <a:pPr marL="685800" lvl="1" indent="-228600" fontAlgn="auto"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  <a:defRPr/>
            </a:pPr>
            <a:r>
              <a:rPr lang="en-US" dirty="0" smtClean="0"/>
              <a:t>Drag the fifth custom path effect until it is 16th in the list of effects. </a:t>
            </a:r>
          </a:p>
          <a:p>
            <a:pPr marL="685800" lvl="1" indent="-228600" fontAlgn="auto"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  <a:defRPr/>
            </a:pPr>
            <a:r>
              <a:rPr lang="en-US" dirty="0" smtClean="0"/>
              <a:t>Drag the sixth custom path effect until it is 19th in the list of effects. </a:t>
            </a:r>
          </a:p>
          <a:p>
            <a:pPr fontAlgn="auto">
              <a:spcBef>
                <a:spcPts val="0"/>
              </a:spcBef>
              <a:spcAft>
                <a:spcPts val="300"/>
              </a:spcAft>
              <a:defRPr/>
            </a:pPr>
            <a:endParaRPr lang="en-US" dirty="0" smtClean="0"/>
          </a:p>
        </p:txBody>
      </p:sp>
      <p:sp>
        <p:nvSpPr>
          <p:cNvPr id="66563" name="Slide Image Placeholder 4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4288" y="503238"/>
            <a:ext cx="4184650" cy="2354262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pPr fontAlgn="auto">
              <a:spcBef>
                <a:spcPts val="0"/>
              </a:spcBef>
              <a:spcAft>
                <a:spcPts val="300"/>
              </a:spcAft>
              <a:defRPr/>
            </a:pPr>
            <a:r>
              <a:rPr lang="en-US" sz="1400" b="1" dirty="0" smtClean="0"/>
              <a:t>Custom animation effects: floating petals</a:t>
            </a:r>
          </a:p>
          <a:p>
            <a:pPr fontAlgn="auto">
              <a:spcBef>
                <a:spcPts val="0"/>
              </a:spcBef>
              <a:spcAft>
                <a:spcPts val="300"/>
              </a:spcAft>
              <a:defRPr/>
            </a:pPr>
            <a:r>
              <a:rPr lang="en-US" sz="1400" dirty="0" smtClean="0"/>
              <a:t>(Difficult)</a:t>
            </a:r>
          </a:p>
          <a:p>
            <a:pPr fontAlgn="auto">
              <a:spcBef>
                <a:spcPts val="0"/>
              </a:spcBef>
              <a:spcAft>
                <a:spcPts val="300"/>
              </a:spcAft>
              <a:defRPr/>
            </a:pPr>
            <a:endParaRPr lang="en-US" dirty="0" smtClean="0"/>
          </a:p>
          <a:p>
            <a:pPr fontAlgn="auto">
              <a:spcBef>
                <a:spcPts val="0"/>
              </a:spcBef>
              <a:spcAft>
                <a:spcPts val="300"/>
              </a:spcAft>
              <a:defRPr/>
            </a:pPr>
            <a:endParaRPr lang="en-US" dirty="0" smtClean="0"/>
          </a:p>
          <a:p>
            <a:pPr fontAlgn="auto">
              <a:spcBef>
                <a:spcPts val="0"/>
              </a:spcBef>
              <a:spcAft>
                <a:spcPts val="300"/>
              </a:spcAft>
              <a:defRPr/>
            </a:pPr>
            <a:r>
              <a:rPr lang="en-US" b="1" dirty="0" smtClean="0"/>
              <a:t>Tip</a:t>
            </a:r>
            <a:r>
              <a:rPr lang="en-US" dirty="0" smtClean="0"/>
              <a:t>: For best results with the animation effects on this slide, choose a picture with an object that is made up of multiple parts, like the flower in this example. </a:t>
            </a:r>
          </a:p>
          <a:p>
            <a:pPr fontAlgn="auto">
              <a:spcBef>
                <a:spcPts val="0"/>
              </a:spcBef>
              <a:spcAft>
                <a:spcPts val="300"/>
              </a:spcAft>
              <a:defRPr/>
            </a:pPr>
            <a:endParaRPr lang="en-US" dirty="0" smtClean="0"/>
          </a:p>
          <a:p>
            <a:pPr fontAlgn="auto">
              <a:spcBef>
                <a:spcPts val="0"/>
              </a:spcBef>
              <a:spcAft>
                <a:spcPts val="300"/>
              </a:spcAft>
              <a:defRPr/>
            </a:pPr>
            <a:endParaRPr lang="en-US" dirty="0" smtClean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 smtClean="0"/>
              <a:t>To reproduce the background effects on this slide, do the following:</a:t>
            </a:r>
          </a:p>
          <a:p>
            <a:pPr marL="228600" indent="-228600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dirty="0" smtClean="0"/>
              <a:t>On the </a:t>
            </a:r>
            <a:r>
              <a:rPr lang="en-US" b="1" dirty="0" smtClean="0"/>
              <a:t>Home</a:t>
            </a:r>
            <a:r>
              <a:rPr lang="en-US" dirty="0" smtClean="0"/>
              <a:t> tab, in the </a:t>
            </a:r>
            <a:r>
              <a:rPr lang="en-US" b="1" dirty="0" smtClean="0"/>
              <a:t>Slides</a:t>
            </a:r>
            <a:r>
              <a:rPr lang="en-US" dirty="0" smtClean="0"/>
              <a:t> group, click </a:t>
            </a:r>
            <a:r>
              <a:rPr lang="en-US" b="1" dirty="0" smtClean="0"/>
              <a:t>Layout</a:t>
            </a:r>
            <a:r>
              <a:rPr lang="en-US" dirty="0" smtClean="0"/>
              <a:t>, and then click </a:t>
            </a:r>
            <a:r>
              <a:rPr lang="en-US" b="1" dirty="0" smtClean="0"/>
              <a:t>Blank</a:t>
            </a:r>
            <a:r>
              <a:rPr lang="en-US" dirty="0" smtClean="0"/>
              <a:t>. </a:t>
            </a:r>
          </a:p>
          <a:p>
            <a:pPr marL="228600" indent="-228600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dirty="0" smtClean="0"/>
              <a:t>Right-click the slide and then click </a:t>
            </a:r>
            <a:r>
              <a:rPr lang="en-US" b="1" dirty="0" smtClean="0"/>
              <a:t>Format</a:t>
            </a:r>
            <a:r>
              <a:rPr lang="en-US" dirty="0" smtClean="0"/>
              <a:t> </a:t>
            </a:r>
            <a:r>
              <a:rPr lang="en-US" b="1" dirty="0" smtClean="0"/>
              <a:t>Background</a:t>
            </a:r>
            <a:r>
              <a:rPr lang="en-US" dirty="0" smtClean="0"/>
              <a:t>.</a:t>
            </a:r>
          </a:p>
          <a:p>
            <a:pPr marL="228600" indent="-228600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dirty="0" smtClean="0"/>
              <a:t>In the </a:t>
            </a:r>
            <a:r>
              <a:rPr lang="en-US" b="1" dirty="0" smtClean="0"/>
              <a:t>Format Background</a:t>
            </a:r>
            <a:r>
              <a:rPr lang="en-US" dirty="0" smtClean="0"/>
              <a:t> dialog box, click </a:t>
            </a:r>
            <a:r>
              <a:rPr lang="en-US" b="1" dirty="0" smtClean="0"/>
              <a:t>Fill</a:t>
            </a:r>
            <a:r>
              <a:rPr lang="en-US" dirty="0" smtClean="0"/>
              <a:t> in the left pane. In the </a:t>
            </a:r>
            <a:r>
              <a:rPr lang="en-US" b="1" dirty="0" smtClean="0"/>
              <a:t>Fill</a:t>
            </a:r>
            <a:r>
              <a:rPr lang="en-US" dirty="0" smtClean="0"/>
              <a:t> pane, select </a:t>
            </a:r>
            <a:r>
              <a:rPr lang="en-US" b="1" dirty="0" smtClean="0"/>
              <a:t>Picture or texture fill</a:t>
            </a:r>
            <a:r>
              <a:rPr lang="en-US" dirty="0" smtClean="0"/>
              <a:t>, and then under </a:t>
            </a:r>
            <a:r>
              <a:rPr lang="en-US" b="1" dirty="0" smtClean="0"/>
              <a:t>Insert from</a:t>
            </a:r>
            <a:r>
              <a:rPr lang="en-US" dirty="0" smtClean="0"/>
              <a:t>, click </a:t>
            </a:r>
            <a:r>
              <a:rPr lang="en-US" b="1" dirty="0" smtClean="0"/>
              <a:t>File</a:t>
            </a:r>
            <a:r>
              <a:rPr lang="en-US" dirty="0" smtClean="0"/>
              <a:t>. </a:t>
            </a:r>
          </a:p>
          <a:p>
            <a:pPr marL="228600" indent="-228600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dirty="0" smtClean="0"/>
              <a:t>In the </a:t>
            </a:r>
            <a:r>
              <a:rPr lang="en-US" b="1" dirty="0" smtClean="0"/>
              <a:t>Insert Picture </a:t>
            </a:r>
            <a:r>
              <a:rPr lang="en-US" dirty="0" smtClean="0"/>
              <a:t>dialog box, select a picture, and then click </a:t>
            </a:r>
            <a:r>
              <a:rPr lang="en-US" b="1" dirty="0" smtClean="0"/>
              <a:t>Insert</a:t>
            </a:r>
            <a:r>
              <a:rPr lang="en-US" dirty="0" smtClean="0"/>
              <a:t>.</a:t>
            </a:r>
          </a:p>
          <a:p>
            <a:pPr marL="228600" indent="-228600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dirty="0" smtClean="0"/>
              <a:t>On the </a:t>
            </a:r>
            <a:r>
              <a:rPr lang="en-US" b="1" dirty="0" smtClean="0"/>
              <a:t>Home</a:t>
            </a:r>
            <a:r>
              <a:rPr lang="en-US" dirty="0" smtClean="0"/>
              <a:t> tab, in the </a:t>
            </a:r>
            <a:r>
              <a:rPr lang="en-US" b="1" dirty="0" smtClean="0"/>
              <a:t>Drawing</a:t>
            </a:r>
            <a:r>
              <a:rPr lang="en-US" dirty="0" smtClean="0"/>
              <a:t> group, click </a:t>
            </a:r>
            <a:r>
              <a:rPr lang="en-US" b="1" dirty="0" smtClean="0"/>
              <a:t>Shapes</a:t>
            </a:r>
            <a:r>
              <a:rPr lang="en-US" dirty="0" smtClean="0"/>
              <a:t>, and then under </a:t>
            </a:r>
            <a:r>
              <a:rPr lang="en-US" b="1" dirty="0" smtClean="0"/>
              <a:t>Rectangles</a:t>
            </a:r>
            <a:r>
              <a:rPr lang="en-US" dirty="0" smtClean="0"/>
              <a:t>, click </a:t>
            </a:r>
            <a:r>
              <a:rPr lang="en-US" b="1" dirty="0" smtClean="0"/>
              <a:t>Rectangle</a:t>
            </a:r>
            <a:r>
              <a:rPr lang="en-US" dirty="0" smtClean="0"/>
              <a:t> (first option from the left). On the slide, drag to draw a rectangle. </a:t>
            </a:r>
          </a:p>
          <a:p>
            <a:pPr marL="228600" indent="-228600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dirty="0" smtClean="0"/>
              <a:t>Select the rectangle. Under </a:t>
            </a:r>
            <a:r>
              <a:rPr lang="en-US" b="1" dirty="0" smtClean="0"/>
              <a:t>Drawing Tools</a:t>
            </a:r>
            <a:r>
              <a:rPr lang="en-US" dirty="0" smtClean="0"/>
              <a:t>, on the </a:t>
            </a:r>
            <a:r>
              <a:rPr lang="en-US" b="1" dirty="0" smtClean="0"/>
              <a:t>Format</a:t>
            </a:r>
            <a:r>
              <a:rPr lang="en-US" dirty="0" smtClean="0"/>
              <a:t> tab, in the </a:t>
            </a:r>
            <a:r>
              <a:rPr lang="en-US" b="1" dirty="0" smtClean="0"/>
              <a:t>Size</a:t>
            </a:r>
            <a:r>
              <a:rPr lang="en-US" dirty="0" smtClean="0"/>
              <a:t> group, do the following:</a:t>
            </a:r>
          </a:p>
          <a:p>
            <a:pPr marL="685800" lvl="1" indent="-2286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In the </a:t>
            </a:r>
            <a:r>
              <a:rPr lang="en-US" b="1" dirty="0" smtClean="0"/>
              <a:t>Shape Height </a:t>
            </a:r>
            <a:r>
              <a:rPr lang="en-US" dirty="0" smtClean="0"/>
              <a:t>box, enter </a:t>
            </a:r>
            <a:r>
              <a:rPr lang="en-US" b="1" dirty="0" smtClean="0"/>
              <a:t>7.5”</a:t>
            </a:r>
            <a:r>
              <a:rPr lang="en-US" dirty="0" smtClean="0"/>
              <a:t>.</a:t>
            </a:r>
          </a:p>
          <a:p>
            <a:pPr marL="685800" lvl="1" indent="-2286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In the </a:t>
            </a:r>
            <a:r>
              <a:rPr lang="en-US" b="1" dirty="0" smtClean="0"/>
              <a:t>Shape Width </a:t>
            </a:r>
            <a:r>
              <a:rPr lang="en-US" dirty="0" smtClean="0"/>
              <a:t>box, enter </a:t>
            </a:r>
            <a:r>
              <a:rPr lang="en-US" b="1" dirty="0" smtClean="0"/>
              <a:t>10”</a:t>
            </a:r>
            <a:r>
              <a:rPr lang="en-US" dirty="0" smtClean="0"/>
              <a:t>.</a:t>
            </a:r>
          </a:p>
          <a:p>
            <a:pPr marL="228600" indent="-228600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dirty="0" smtClean="0"/>
              <a:t>On the </a:t>
            </a:r>
            <a:r>
              <a:rPr lang="en-US" b="1" dirty="0" smtClean="0"/>
              <a:t>Home</a:t>
            </a:r>
            <a:r>
              <a:rPr lang="en-US" dirty="0" smtClean="0"/>
              <a:t> tab, in the </a:t>
            </a:r>
            <a:r>
              <a:rPr lang="en-US" b="1" dirty="0" smtClean="0"/>
              <a:t>Drawing</a:t>
            </a:r>
            <a:r>
              <a:rPr lang="en-US" dirty="0" smtClean="0"/>
              <a:t> group, click the arrow next to </a:t>
            </a:r>
            <a:r>
              <a:rPr lang="en-US" b="1" dirty="0" smtClean="0"/>
              <a:t>Shape Outline</a:t>
            </a:r>
            <a:r>
              <a:rPr lang="en-US" dirty="0" smtClean="0"/>
              <a:t>, and then click </a:t>
            </a:r>
            <a:r>
              <a:rPr lang="en-US" b="1" dirty="0" smtClean="0"/>
              <a:t>No Outline</a:t>
            </a:r>
            <a:r>
              <a:rPr lang="en-US" dirty="0" smtClean="0"/>
              <a:t>.</a:t>
            </a:r>
          </a:p>
          <a:p>
            <a:pPr marL="228600" indent="-228600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dirty="0" smtClean="0"/>
              <a:t>On the </a:t>
            </a:r>
            <a:r>
              <a:rPr lang="en-US" b="1" dirty="0" smtClean="0"/>
              <a:t>Home</a:t>
            </a:r>
            <a:r>
              <a:rPr lang="en-US" dirty="0" smtClean="0"/>
              <a:t> tab, in the </a:t>
            </a:r>
            <a:r>
              <a:rPr lang="en-US" b="1" dirty="0" smtClean="0"/>
              <a:t>Drawing</a:t>
            </a:r>
            <a:r>
              <a:rPr lang="en-US" dirty="0" smtClean="0"/>
              <a:t> group, click the arrow next to </a:t>
            </a:r>
            <a:r>
              <a:rPr lang="en-US" b="1" dirty="0" smtClean="0"/>
              <a:t>Shape Fill</a:t>
            </a:r>
            <a:r>
              <a:rPr lang="en-US" dirty="0" smtClean="0"/>
              <a:t>, point to </a:t>
            </a:r>
            <a:r>
              <a:rPr lang="en-US" b="1" dirty="0" smtClean="0"/>
              <a:t>Gradient</a:t>
            </a:r>
            <a:r>
              <a:rPr lang="en-US" dirty="0" smtClean="0"/>
              <a:t>, and then click </a:t>
            </a:r>
            <a:r>
              <a:rPr lang="en-US" b="1" dirty="0" smtClean="0"/>
              <a:t>More Gradients</a:t>
            </a:r>
            <a:r>
              <a:rPr lang="en-US" dirty="0" smtClean="0"/>
              <a:t>. </a:t>
            </a:r>
          </a:p>
          <a:p>
            <a:pPr marL="228600" indent="-228600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dirty="0" smtClean="0"/>
              <a:t>In the </a:t>
            </a:r>
            <a:r>
              <a:rPr lang="en-US" b="1" dirty="0" smtClean="0"/>
              <a:t>Format Shape </a:t>
            </a:r>
            <a:r>
              <a:rPr lang="en-US" dirty="0" smtClean="0"/>
              <a:t>dialog box, click </a:t>
            </a:r>
            <a:r>
              <a:rPr lang="en-US" b="1" dirty="0" smtClean="0"/>
              <a:t>Fill</a:t>
            </a:r>
            <a:r>
              <a:rPr lang="en-US" dirty="0" smtClean="0"/>
              <a:t> in the left pane. In the </a:t>
            </a:r>
            <a:r>
              <a:rPr lang="en-US" b="1" dirty="0" smtClean="0"/>
              <a:t>Fill</a:t>
            </a:r>
            <a:r>
              <a:rPr lang="en-US" dirty="0" smtClean="0"/>
              <a:t> pane, select </a:t>
            </a:r>
            <a:r>
              <a:rPr lang="en-US" b="1" dirty="0" smtClean="0"/>
              <a:t>Gradient fill</a:t>
            </a:r>
            <a:r>
              <a:rPr lang="en-US" dirty="0" smtClean="0"/>
              <a:t>, and then do the following:</a:t>
            </a:r>
          </a:p>
          <a:p>
            <a:pPr marL="685800" lvl="1" indent="-2286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In the </a:t>
            </a:r>
            <a:r>
              <a:rPr lang="en-US" b="1" dirty="0" smtClean="0"/>
              <a:t>Type</a:t>
            </a:r>
            <a:r>
              <a:rPr lang="en-US" dirty="0" smtClean="0"/>
              <a:t> list, select </a:t>
            </a:r>
            <a:r>
              <a:rPr lang="en-US" b="1" dirty="0" smtClean="0"/>
              <a:t>Radial</a:t>
            </a:r>
            <a:r>
              <a:rPr lang="en-US" dirty="0" smtClean="0"/>
              <a:t>.</a:t>
            </a:r>
          </a:p>
          <a:p>
            <a:pPr marL="685800" lvl="1" indent="-2286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Click the button next to </a:t>
            </a:r>
            <a:r>
              <a:rPr lang="en-US" b="1" dirty="0" smtClean="0"/>
              <a:t>Direction</a:t>
            </a:r>
            <a:r>
              <a:rPr lang="en-US" dirty="0" smtClean="0"/>
              <a:t>, and then click </a:t>
            </a:r>
            <a:r>
              <a:rPr lang="en-US" b="1" dirty="0" smtClean="0"/>
              <a:t>From Center </a:t>
            </a:r>
            <a:r>
              <a:rPr lang="en-US" dirty="0" smtClean="0"/>
              <a:t>(third option from the left).</a:t>
            </a:r>
            <a:endParaRPr lang="en-US" b="1" dirty="0" smtClean="0"/>
          </a:p>
          <a:p>
            <a:pPr marL="685800" lvl="1" indent="-2286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Under </a:t>
            </a:r>
            <a:r>
              <a:rPr lang="en-US" b="1" dirty="0" smtClean="0"/>
              <a:t>Gradient stops</a:t>
            </a:r>
            <a:r>
              <a:rPr lang="en-US" dirty="0" smtClean="0"/>
              <a:t>, click </a:t>
            </a:r>
            <a:r>
              <a:rPr lang="en-US" b="1" dirty="0" smtClean="0"/>
              <a:t>Add</a:t>
            </a:r>
            <a:r>
              <a:rPr lang="en-US" dirty="0" smtClean="0"/>
              <a:t> or </a:t>
            </a:r>
            <a:r>
              <a:rPr lang="en-US" b="1" dirty="0" smtClean="0"/>
              <a:t>Remove</a:t>
            </a:r>
            <a:r>
              <a:rPr lang="en-US" dirty="0" smtClean="0"/>
              <a:t> until two stops appear in the drop-down list.</a:t>
            </a:r>
          </a:p>
          <a:p>
            <a:pPr marL="228600" indent="-228600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dirty="0" smtClean="0"/>
              <a:t>Also under </a:t>
            </a:r>
            <a:r>
              <a:rPr lang="en-US" b="1" dirty="0" smtClean="0"/>
              <a:t>Gradient stops</a:t>
            </a:r>
            <a:r>
              <a:rPr lang="en-US" dirty="0" smtClean="0"/>
              <a:t>, customize the gradient stops that you added as follows:</a:t>
            </a:r>
          </a:p>
          <a:p>
            <a:pPr marL="685800" lvl="1" indent="-2286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Select </a:t>
            </a:r>
            <a:r>
              <a:rPr lang="en-US" b="1" dirty="0" smtClean="0"/>
              <a:t>Stop 1 </a:t>
            </a:r>
            <a:r>
              <a:rPr lang="en-US" dirty="0" smtClean="0"/>
              <a:t>from the list, and then do the following:</a:t>
            </a:r>
          </a:p>
          <a:p>
            <a:pPr marL="1143000" lvl="2" indent="-2286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In the </a:t>
            </a:r>
            <a:r>
              <a:rPr lang="en-US" b="1" dirty="0" smtClean="0"/>
              <a:t>Stop position </a:t>
            </a:r>
            <a:r>
              <a:rPr lang="en-US" dirty="0" smtClean="0"/>
              <a:t>box, enter </a:t>
            </a:r>
            <a:r>
              <a:rPr lang="en-US" b="1" dirty="0" smtClean="0"/>
              <a:t>0%</a:t>
            </a:r>
            <a:r>
              <a:rPr lang="en-US" dirty="0" smtClean="0"/>
              <a:t>.</a:t>
            </a:r>
          </a:p>
          <a:p>
            <a:pPr marL="1143000" lvl="2" indent="-2286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Click the button next to </a:t>
            </a:r>
            <a:r>
              <a:rPr lang="en-US" b="1" dirty="0" smtClean="0"/>
              <a:t>Color</a:t>
            </a:r>
            <a:r>
              <a:rPr lang="en-US" dirty="0" smtClean="0"/>
              <a:t>, and then under </a:t>
            </a:r>
            <a:r>
              <a:rPr lang="en-US" b="1" dirty="0" smtClean="0"/>
              <a:t>Theme Colors </a:t>
            </a:r>
            <a:r>
              <a:rPr lang="en-US" dirty="0" smtClean="0"/>
              <a:t>click </a:t>
            </a:r>
            <a:r>
              <a:rPr lang="en-US" b="1" dirty="0" smtClean="0"/>
              <a:t>Black, Text 1, Lighter 5% </a:t>
            </a:r>
            <a:r>
              <a:rPr lang="en-US" dirty="0" smtClean="0"/>
              <a:t>(sixth row, second option from the left).</a:t>
            </a:r>
          </a:p>
          <a:p>
            <a:pPr marL="1143000" lvl="2" indent="-2286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In the </a:t>
            </a:r>
            <a:r>
              <a:rPr lang="en-US" b="1" dirty="0" smtClean="0"/>
              <a:t>Transparency</a:t>
            </a:r>
            <a:r>
              <a:rPr lang="en-US" dirty="0" smtClean="0"/>
              <a:t> box, enter </a:t>
            </a:r>
            <a:r>
              <a:rPr lang="en-US" b="1" dirty="0" smtClean="0"/>
              <a:t>40%</a:t>
            </a:r>
            <a:r>
              <a:rPr lang="en-US" dirty="0" smtClean="0"/>
              <a:t>.</a:t>
            </a:r>
          </a:p>
          <a:p>
            <a:pPr marL="685800" lvl="1" indent="-2286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Select </a:t>
            </a:r>
            <a:r>
              <a:rPr lang="en-US" b="1" dirty="0" smtClean="0"/>
              <a:t>Stop 2 </a:t>
            </a:r>
            <a:r>
              <a:rPr lang="en-US" dirty="0" smtClean="0"/>
              <a:t>from the list, and then do the following: </a:t>
            </a:r>
          </a:p>
          <a:p>
            <a:pPr marL="1143000" lvl="2" indent="-2286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In the </a:t>
            </a:r>
            <a:r>
              <a:rPr lang="en-US" b="1" dirty="0" smtClean="0"/>
              <a:t>Stop position </a:t>
            </a:r>
            <a:r>
              <a:rPr lang="en-US" dirty="0" smtClean="0"/>
              <a:t>box, enter </a:t>
            </a:r>
            <a:r>
              <a:rPr lang="en-US" b="1" dirty="0" smtClean="0"/>
              <a:t>100%</a:t>
            </a:r>
            <a:r>
              <a:rPr lang="en-US" dirty="0" smtClean="0"/>
              <a:t>.</a:t>
            </a:r>
          </a:p>
          <a:p>
            <a:pPr marL="1143000" lvl="2" indent="-2286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Click the button next to </a:t>
            </a:r>
            <a:r>
              <a:rPr lang="en-US" b="1" dirty="0" smtClean="0"/>
              <a:t>Color</a:t>
            </a:r>
            <a:r>
              <a:rPr lang="en-US" dirty="0" smtClean="0"/>
              <a:t>, and then under </a:t>
            </a:r>
            <a:r>
              <a:rPr lang="en-US" b="1" dirty="0" smtClean="0"/>
              <a:t>Theme Colors </a:t>
            </a:r>
            <a:r>
              <a:rPr lang="en-US" dirty="0" smtClean="0"/>
              <a:t>click </a:t>
            </a:r>
            <a:r>
              <a:rPr lang="en-US" b="1" dirty="0" smtClean="0"/>
              <a:t>Black, Text 1, Lighter 5% </a:t>
            </a:r>
            <a:r>
              <a:rPr lang="en-US" dirty="0" smtClean="0"/>
              <a:t>(sixth row, second option from the left).</a:t>
            </a:r>
          </a:p>
          <a:p>
            <a:pPr marL="1143000" lvl="2" indent="-2286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In the </a:t>
            </a:r>
            <a:r>
              <a:rPr lang="en-US" b="1" dirty="0" smtClean="0"/>
              <a:t>Transparency</a:t>
            </a:r>
            <a:r>
              <a:rPr lang="en-US" dirty="0" smtClean="0"/>
              <a:t> box, enter </a:t>
            </a:r>
            <a:r>
              <a:rPr lang="en-US" b="1" dirty="0" smtClean="0"/>
              <a:t>10%</a:t>
            </a:r>
            <a:r>
              <a:rPr lang="en-US" dirty="0" smtClean="0"/>
              <a:t>.</a:t>
            </a:r>
          </a:p>
          <a:p>
            <a:pPr marL="228600" indent="-228600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dirty="0" smtClean="0"/>
              <a:t>Select the rectangle. On the </a:t>
            </a:r>
            <a:r>
              <a:rPr lang="en-US" b="1" dirty="0" smtClean="0"/>
              <a:t>Home</a:t>
            </a:r>
            <a:r>
              <a:rPr lang="en-US" dirty="0" smtClean="0"/>
              <a:t> tab, in the </a:t>
            </a:r>
            <a:r>
              <a:rPr lang="en-US" b="1" dirty="0" smtClean="0"/>
              <a:t>Drawing</a:t>
            </a:r>
            <a:r>
              <a:rPr lang="en-US" dirty="0" smtClean="0"/>
              <a:t> group, click </a:t>
            </a:r>
            <a:r>
              <a:rPr lang="en-US" b="1" dirty="0" smtClean="0"/>
              <a:t>Arrange</a:t>
            </a:r>
            <a:r>
              <a:rPr lang="en-US" dirty="0" smtClean="0"/>
              <a:t>, point to </a:t>
            </a:r>
            <a:r>
              <a:rPr lang="en-US" b="1" dirty="0" smtClean="0"/>
              <a:t>Align</a:t>
            </a:r>
            <a:r>
              <a:rPr lang="en-US" dirty="0" smtClean="0"/>
              <a:t>, and then do the following:</a:t>
            </a:r>
          </a:p>
          <a:p>
            <a:pPr marL="685800" lvl="1" indent="-228600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dirty="0" smtClean="0"/>
              <a:t>Click </a:t>
            </a:r>
            <a:r>
              <a:rPr lang="en-US" b="1" dirty="0" smtClean="0"/>
              <a:t>Align Middle</a:t>
            </a:r>
            <a:r>
              <a:rPr lang="en-US" dirty="0" smtClean="0"/>
              <a:t>.</a:t>
            </a:r>
          </a:p>
          <a:p>
            <a:pPr marL="685800" lvl="1" indent="-228600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dirty="0" smtClean="0"/>
              <a:t>Click </a:t>
            </a:r>
            <a:r>
              <a:rPr lang="en-US" b="1" dirty="0" smtClean="0"/>
              <a:t>Align Center</a:t>
            </a:r>
            <a:r>
              <a:rPr lang="en-US" dirty="0" smtClean="0"/>
              <a:t>. </a:t>
            </a:r>
          </a:p>
          <a:p>
            <a:pPr fontAlgn="auto">
              <a:spcBef>
                <a:spcPts val="0"/>
              </a:spcBef>
              <a:spcAft>
                <a:spcPts val="300"/>
              </a:spcAft>
              <a:defRPr/>
            </a:pPr>
            <a:endParaRPr lang="en-US" dirty="0" smtClean="0"/>
          </a:p>
          <a:p>
            <a:pPr fontAlgn="auto">
              <a:spcBef>
                <a:spcPts val="0"/>
              </a:spcBef>
              <a:spcAft>
                <a:spcPts val="300"/>
              </a:spcAft>
              <a:defRPr/>
            </a:pPr>
            <a:endParaRPr lang="en-US" dirty="0" smtClean="0"/>
          </a:p>
          <a:p>
            <a:pPr fontAlgn="auto">
              <a:spcBef>
                <a:spcPts val="0"/>
              </a:spcBef>
              <a:spcAft>
                <a:spcPts val="300"/>
              </a:spcAft>
              <a:defRPr/>
            </a:pPr>
            <a:r>
              <a:rPr lang="en-US" dirty="0" smtClean="0"/>
              <a:t>To reproduce the shape effects on this slide, do the following:</a:t>
            </a:r>
          </a:p>
          <a:p>
            <a:pPr marL="228600" indent="-228600" fontAlgn="auto"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  <a:defRPr/>
            </a:pPr>
            <a:r>
              <a:rPr lang="en-US" dirty="0" smtClean="0"/>
              <a:t>On the </a:t>
            </a:r>
            <a:r>
              <a:rPr lang="en-US" b="1" dirty="0" smtClean="0"/>
              <a:t>Home</a:t>
            </a:r>
            <a:r>
              <a:rPr lang="en-US" dirty="0" smtClean="0"/>
              <a:t> tab, in the </a:t>
            </a:r>
            <a:r>
              <a:rPr lang="en-US" b="1" dirty="0" smtClean="0"/>
              <a:t>Drawing</a:t>
            </a:r>
            <a:r>
              <a:rPr lang="en-US" dirty="0" smtClean="0"/>
              <a:t> group, click </a:t>
            </a:r>
            <a:r>
              <a:rPr lang="en-US" b="1" dirty="0" smtClean="0"/>
              <a:t>Shapes</a:t>
            </a:r>
            <a:r>
              <a:rPr lang="en-US" dirty="0" smtClean="0"/>
              <a:t>, and then under </a:t>
            </a:r>
            <a:r>
              <a:rPr lang="en-US" b="1" dirty="0" smtClean="0"/>
              <a:t>Lines</a:t>
            </a:r>
            <a:r>
              <a:rPr lang="en-US" dirty="0" smtClean="0"/>
              <a:t>, click </a:t>
            </a:r>
            <a:r>
              <a:rPr lang="en-US" b="1" dirty="0" smtClean="0"/>
              <a:t>Freeform</a:t>
            </a:r>
            <a:r>
              <a:rPr lang="en-US" dirty="0" smtClean="0"/>
              <a:t> (11</a:t>
            </a:r>
            <a:r>
              <a:rPr lang="en-US" baseline="30000" dirty="0" smtClean="0"/>
              <a:t>th</a:t>
            </a:r>
            <a:r>
              <a:rPr lang="en-US" dirty="0" smtClean="0"/>
              <a:t> option from the left).</a:t>
            </a:r>
          </a:p>
          <a:p>
            <a:pPr marL="228600" indent="-228600" fontAlgn="auto"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  <a:defRPr/>
            </a:pPr>
            <a:r>
              <a:rPr lang="en-US" dirty="0" smtClean="0"/>
              <a:t>On the slide, click points to trace an outline around a shape on the background picture (in the example above, one of the flower petals). </a:t>
            </a:r>
          </a:p>
          <a:p>
            <a:pPr marL="228600" indent="-228600" fontAlgn="auto"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  <a:defRPr/>
            </a:pPr>
            <a:r>
              <a:rPr lang="en-US" dirty="0" smtClean="0"/>
              <a:t>Right-click the freeform shape and click </a:t>
            </a:r>
            <a:r>
              <a:rPr lang="en-US" b="1" dirty="0" smtClean="0"/>
              <a:t>Edit Points</a:t>
            </a:r>
            <a:r>
              <a:rPr lang="en-US" dirty="0" smtClean="0"/>
              <a:t>. To make the freeform shape more similar to the shape on the picture, right-click a place to include another point, and click </a:t>
            </a:r>
            <a:r>
              <a:rPr lang="en-US" b="1" dirty="0" smtClean="0"/>
              <a:t>Add</a:t>
            </a:r>
            <a:r>
              <a:rPr lang="en-US" dirty="0" smtClean="0"/>
              <a:t> </a:t>
            </a:r>
            <a:r>
              <a:rPr lang="en-US" b="1" dirty="0" smtClean="0"/>
              <a:t>Points</a:t>
            </a:r>
            <a:r>
              <a:rPr lang="en-US" dirty="0" smtClean="0"/>
              <a:t>. Drag the new point to follow the contour of the shape on the picture. To outline rounded edges of the shape on the picture, right-click a straight line segment, and click </a:t>
            </a:r>
            <a:r>
              <a:rPr lang="en-US" b="1" dirty="0" smtClean="0"/>
              <a:t>Curved Segment</a:t>
            </a:r>
            <a:r>
              <a:rPr lang="en-US" dirty="0" smtClean="0"/>
              <a:t>.</a:t>
            </a:r>
          </a:p>
          <a:p>
            <a:pPr marL="228600" indent="-228600" fontAlgn="auto"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  <a:defRPr/>
            </a:pPr>
            <a:r>
              <a:rPr lang="en-US" dirty="0" smtClean="0"/>
              <a:t>Select the freeform shape. On the </a:t>
            </a:r>
            <a:r>
              <a:rPr lang="en-US" b="1" dirty="0" smtClean="0"/>
              <a:t>Home</a:t>
            </a:r>
            <a:r>
              <a:rPr lang="en-US" dirty="0" smtClean="0"/>
              <a:t> tab, in the bottom right corner of the </a:t>
            </a:r>
            <a:r>
              <a:rPr lang="en-US" b="1" dirty="0" smtClean="0"/>
              <a:t>Drawing</a:t>
            </a:r>
            <a:r>
              <a:rPr lang="en-US" dirty="0" smtClean="0"/>
              <a:t> group, click the </a:t>
            </a:r>
            <a:r>
              <a:rPr lang="en-US" b="1" dirty="0" smtClean="0"/>
              <a:t>Format Shape </a:t>
            </a:r>
            <a:r>
              <a:rPr lang="en-US" dirty="0" smtClean="0"/>
              <a:t>dialog box launcher. In the </a:t>
            </a:r>
            <a:r>
              <a:rPr lang="en-US" b="1" dirty="0" smtClean="0"/>
              <a:t>Format Shape </a:t>
            </a:r>
            <a:r>
              <a:rPr lang="en-US" dirty="0" smtClean="0"/>
              <a:t>dialog box, click </a:t>
            </a:r>
            <a:r>
              <a:rPr lang="en-US" b="1" dirty="0" smtClean="0"/>
              <a:t>Line Color </a:t>
            </a:r>
            <a:r>
              <a:rPr lang="en-US" dirty="0" smtClean="0"/>
              <a:t>in the left pane, and then in the </a:t>
            </a:r>
            <a:r>
              <a:rPr lang="en-US" b="1" dirty="0" smtClean="0"/>
              <a:t>Line Color </a:t>
            </a:r>
            <a:r>
              <a:rPr lang="en-US" dirty="0" smtClean="0"/>
              <a:t>pane, select </a:t>
            </a:r>
            <a:r>
              <a:rPr lang="en-US" b="1" dirty="0" smtClean="0"/>
              <a:t>No line</a:t>
            </a:r>
            <a:r>
              <a:rPr lang="en-US" dirty="0" smtClean="0"/>
              <a:t>. </a:t>
            </a:r>
          </a:p>
          <a:p>
            <a:pPr marL="228600" indent="-228600" fontAlgn="auto"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  <a:defRPr/>
            </a:pPr>
            <a:r>
              <a:rPr lang="en-US" dirty="0" smtClean="0"/>
              <a:t>Also in the </a:t>
            </a:r>
            <a:r>
              <a:rPr lang="en-US" b="1" dirty="0" smtClean="0"/>
              <a:t>Format Shape </a:t>
            </a:r>
            <a:r>
              <a:rPr lang="en-US" dirty="0" smtClean="0"/>
              <a:t>dialog box, click </a:t>
            </a:r>
            <a:r>
              <a:rPr lang="en-US" b="1" dirty="0" smtClean="0"/>
              <a:t>Fill</a:t>
            </a:r>
            <a:r>
              <a:rPr lang="en-US" dirty="0" smtClean="0"/>
              <a:t> in the left pane, and then in the </a:t>
            </a:r>
            <a:r>
              <a:rPr lang="en-US" b="1" dirty="0" smtClean="0"/>
              <a:t>Fill</a:t>
            </a:r>
            <a:r>
              <a:rPr lang="en-US" dirty="0" smtClean="0"/>
              <a:t> pane, select </a:t>
            </a:r>
            <a:r>
              <a:rPr lang="en-US" b="1" dirty="0" smtClean="0"/>
              <a:t>Slide background fill</a:t>
            </a:r>
            <a:r>
              <a:rPr lang="en-US" dirty="0" smtClean="0"/>
              <a:t>. </a:t>
            </a:r>
          </a:p>
          <a:p>
            <a:pPr marL="228600" indent="-228600" fontAlgn="auto"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  <a:defRPr/>
            </a:pPr>
            <a:r>
              <a:rPr lang="en-US" dirty="0" smtClean="0"/>
              <a:t>Repeat the process in steps 1-5 to create six full-color shapes on the slide (in the example above, six flower petals from the same flower). </a:t>
            </a:r>
          </a:p>
          <a:p>
            <a:pPr fontAlgn="auto">
              <a:spcBef>
                <a:spcPts val="0"/>
              </a:spcBef>
              <a:spcAft>
                <a:spcPts val="300"/>
              </a:spcAft>
              <a:defRPr/>
            </a:pPr>
            <a:endParaRPr lang="en-US" dirty="0" smtClean="0"/>
          </a:p>
          <a:p>
            <a:pPr fontAlgn="auto">
              <a:spcBef>
                <a:spcPts val="0"/>
              </a:spcBef>
              <a:spcAft>
                <a:spcPts val="300"/>
              </a:spcAft>
              <a:defRPr/>
            </a:pPr>
            <a:endParaRPr lang="en-US" dirty="0" smtClean="0"/>
          </a:p>
          <a:p>
            <a:pPr fontAlgn="auto">
              <a:spcBef>
                <a:spcPts val="0"/>
              </a:spcBef>
              <a:spcAft>
                <a:spcPts val="300"/>
              </a:spcAft>
              <a:defRPr/>
            </a:pPr>
            <a:r>
              <a:rPr lang="en-US" dirty="0" smtClean="0"/>
              <a:t>To reproduce the animation effects on this slide, do the following:</a:t>
            </a:r>
          </a:p>
          <a:p>
            <a:pPr marL="228600" indent="-228600" fontAlgn="auto"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  <a:defRPr/>
            </a:pPr>
            <a:r>
              <a:rPr lang="en-US" dirty="0" smtClean="0"/>
              <a:t>On the </a:t>
            </a:r>
            <a:r>
              <a:rPr lang="en-US" b="1" dirty="0" smtClean="0"/>
              <a:t>Animations</a:t>
            </a:r>
            <a:r>
              <a:rPr lang="en-US" dirty="0" smtClean="0"/>
              <a:t> tab, in the </a:t>
            </a:r>
            <a:r>
              <a:rPr lang="en-US" b="1" dirty="0" smtClean="0"/>
              <a:t>Animations</a:t>
            </a:r>
            <a:r>
              <a:rPr lang="en-US" dirty="0" smtClean="0"/>
              <a:t> group, click </a:t>
            </a:r>
            <a:r>
              <a:rPr lang="en-US" b="1" dirty="0" smtClean="0"/>
              <a:t>Custom Animation</a:t>
            </a:r>
            <a:r>
              <a:rPr lang="en-US" dirty="0" smtClean="0"/>
              <a:t>. </a:t>
            </a:r>
          </a:p>
          <a:p>
            <a:pPr marL="228600" indent="-228600" fontAlgn="auto"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  <a:defRPr/>
            </a:pPr>
            <a:r>
              <a:rPr lang="en-US" dirty="0" smtClean="0"/>
              <a:t>On the slide, select the rectangle. In the </a:t>
            </a:r>
            <a:r>
              <a:rPr lang="en-US" b="1" dirty="0" smtClean="0"/>
              <a:t>Custom Animation </a:t>
            </a:r>
            <a:r>
              <a:rPr lang="en-US" dirty="0" smtClean="0"/>
              <a:t>task pane, do the following:</a:t>
            </a:r>
          </a:p>
          <a:p>
            <a:pPr marL="685800" lvl="1" indent="-228600" fontAlgn="auto"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  <a:defRPr/>
            </a:pPr>
            <a:r>
              <a:rPr lang="en-US" dirty="0" smtClean="0"/>
              <a:t>Click </a:t>
            </a:r>
            <a:r>
              <a:rPr lang="en-US" b="1" dirty="0" smtClean="0"/>
              <a:t>Add Effect</a:t>
            </a:r>
            <a:r>
              <a:rPr lang="en-US" dirty="0" smtClean="0"/>
              <a:t>, point to </a:t>
            </a:r>
            <a:r>
              <a:rPr lang="en-US" b="1" dirty="0" smtClean="0"/>
              <a:t>Entrance</a:t>
            </a:r>
            <a:r>
              <a:rPr lang="en-US" dirty="0" smtClean="0"/>
              <a:t>, and then click </a:t>
            </a:r>
            <a:r>
              <a:rPr lang="en-US" b="1" dirty="0" smtClean="0"/>
              <a:t>More Effects</a:t>
            </a:r>
            <a:r>
              <a:rPr lang="en-US" dirty="0" smtClean="0"/>
              <a:t>. In the </a:t>
            </a:r>
            <a:r>
              <a:rPr lang="en-US" b="1" dirty="0" smtClean="0"/>
              <a:t>Add Entrance Effect</a:t>
            </a:r>
            <a:r>
              <a:rPr lang="en-US" dirty="0" smtClean="0"/>
              <a:t> dialog box, under </a:t>
            </a:r>
            <a:r>
              <a:rPr lang="en-US" b="1" dirty="0" smtClean="0"/>
              <a:t>Subtle</a:t>
            </a:r>
            <a:r>
              <a:rPr lang="en-US" dirty="0" smtClean="0"/>
              <a:t>, click </a:t>
            </a:r>
            <a:r>
              <a:rPr lang="en-US" b="1" dirty="0" smtClean="0"/>
              <a:t>Fade</a:t>
            </a:r>
            <a:r>
              <a:rPr lang="en-US" dirty="0" smtClean="0"/>
              <a:t>, and then click </a:t>
            </a:r>
            <a:r>
              <a:rPr lang="en-US" b="1" dirty="0" smtClean="0"/>
              <a:t>OK</a:t>
            </a:r>
            <a:r>
              <a:rPr lang="en-US" dirty="0" smtClean="0"/>
              <a:t>. </a:t>
            </a:r>
          </a:p>
          <a:p>
            <a:pPr marL="685800" lvl="1" indent="-228600" fontAlgn="auto"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  <a:defRPr/>
            </a:pPr>
            <a:r>
              <a:rPr lang="en-US" dirty="0" smtClean="0"/>
              <a:t>Under </a:t>
            </a:r>
            <a:r>
              <a:rPr lang="en-US" b="1" dirty="0" smtClean="0"/>
              <a:t>Modify: Fade</a:t>
            </a:r>
            <a:r>
              <a:rPr lang="en-US" dirty="0" smtClean="0"/>
              <a:t>, in the </a:t>
            </a:r>
            <a:r>
              <a:rPr lang="en-US" b="1" dirty="0" smtClean="0"/>
              <a:t>Start </a:t>
            </a:r>
            <a:r>
              <a:rPr lang="en-US" dirty="0" smtClean="0"/>
              <a:t>list, select </a:t>
            </a:r>
            <a:r>
              <a:rPr lang="en-US" b="1" dirty="0" smtClean="0"/>
              <a:t>After Previous</a:t>
            </a:r>
            <a:r>
              <a:rPr lang="en-US" dirty="0" smtClean="0"/>
              <a:t>.</a:t>
            </a:r>
            <a:r>
              <a:rPr lang="en-US" b="1" dirty="0" smtClean="0"/>
              <a:t> </a:t>
            </a:r>
          </a:p>
          <a:p>
            <a:pPr marL="685800" lvl="1" indent="-228600" fontAlgn="auto"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  <a:defRPr/>
            </a:pPr>
            <a:r>
              <a:rPr lang="en-US" dirty="0" smtClean="0"/>
              <a:t>Under </a:t>
            </a:r>
            <a:r>
              <a:rPr lang="en-US" b="1" dirty="0" smtClean="0"/>
              <a:t>Modify: Fade</a:t>
            </a:r>
            <a:r>
              <a:rPr lang="en-US" dirty="0" smtClean="0"/>
              <a:t>, in the </a:t>
            </a:r>
            <a:r>
              <a:rPr lang="en-US" b="1" dirty="0" smtClean="0"/>
              <a:t>Speed </a:t>
            </a:r>
            <a:r>
              <a:rPr lang="en-US" dirty="0" smtClean="0"/>
              <a:t>list, select</a:t>
            </a:r>
            <a:r>
              <a:rPr lang="en-US" b="1" dirty="0" smtClean="0"/>
              <a:t> Medium</a:t>
            </a:r>
            <a:r>
              <a:rPr lang="en-US" dirty="0" smtClean="0"/>
              <a:t>.</a:t>
            </a:r>
          </a:p>
          <a:p>
            <a:pPr marL="228600" indent="-228600" fontAlgn="auto"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  <a:defRPr/>
            </a:pPr>
            <a:r>
              <a:rPr lang="en-US" dirty="0" smtClean="0"/>
              <a:t>On the </a:t>
            </a:r>
            <a:r>
              <a:rPr lang="en-US" b="1" dirty="0" smtClean="0"/>
              <a:t>Home</a:t>
            </a:r>
            <a:r>
              <a:rPr lang="en-US" dirty="0" smtClean="0"/>
              <a:t> tab, in the </a:t>
            </a:r>
            <a:r>
              <a:rPr lang="en-US" b="1" dirty="0" smtClean="0"/>
              <a:t>Editing</a:t>
            </a:r>
            <a:r>
              <a:rPr lang="en-US" dirty="0" smtClean="0"/>
              <a:t> group, click </a:t>
            </a:r>
            <a:r>
              <a:rPr lang="en-US" b="1" dirty="0" smtClean="0"/>
              <a:t>Select</a:t>
            </a:r>
            <a:r>
              <a:rPr lang="en-US" dirty="0" smtClean="0"/>
              <a:t>, and then click </a:t>
            </a:r>
            <a:r>
              <a:rPr lang="en-US" b="1" dirty="0" smtClean="0"/>
              <a:t>Selection Pane</a:t>
            </a:r>
            <a:r>
              <a:rPr lang="en-US" dirty="0" smtClean="0"/>
              <a:t>. In the </a:t>
            </a:r>
            <a:r>
              <a:rPr lang="en-US" b="1" dirty="0" smtClean="0"/>
              <a:t>Selection and Visibility </a:t>
            </a:r>
            <a:r>
              <a:rPr lang="en-US" dirty="0" smtClean="0"/>
              <a:t>pane, press and hold CTRL and select all of the freeform shapes. </a:t>
            </a:r>
          </a:p>
          <a:p>
            <a:pPr marL="228600" indent="-228600" fontAlgn="auto"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  <a:defRPr/>
            </a:pPr>
            <a:r>
              <a:rPr lang="en-US" dirty="0" smtClean="0"/>
              <a:t>In the </a:t>
            </a:r>
            <a:r>
              <a:rPr lang="en-US" b="1" dirty="0" smtClean="0"/>
              <a:t>Custom Animation </a:t>
            </a:r>
            <a:r>
              <a:rPr lang="en-US" dirty="0" smtClean="0"/>
              <a:t>task pane, do the following:</a:t>
            </a:r>
          </a:p>
          <a:p>
            <a:pPr marL="685800" lvl="1" indent="-228600" fontAlgn="auto"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  <a:defRPr/>
            </a:pPr>
            <a:r>
              <a:rPr lang="en-US" dirty="0" smtClean="0"/>
              <a:t>Click </a:t>
            </a:r>
            <a:r>
              <a:rPr lang="en-US" b="1" dirty="0" smtClean="0"/>
              <a:t>Add Effect</a:t>
            </a:r>
            <a:r>
              <a:rPr lang="en-US" dirty="0" smtClean="0"/>
              <a:t>, point to </a:t>
            </a:r>
            <a:r>
              <a:rPr lang="en-US" b="1" dirty="0" smtClean="0"/>
              <a:t>Emphasis</a:t>
            </a:r>
            <a:r>
              <a:rPr lang="en-US" dirty="0" smtClean="0"/>
              <a:t>, and then click </a:t>
            </a:r>
            <a:r>
              <a:rPr lang="en-US" b="1" dirty="0" smtClean="0"/>
              <a:t>More Effects</a:t>
            </a:r>
            <a:r>
              <a:rPr lang="en-US" dirty="0" smtClean="0"/>
              <a:t>. In the </a:t>
            </a:r>
            <a:r>
              <a:rPr lang="en-US" b="1" dirty="0" smtClean="0"/>
              <a:t>Add Emphasis Effect</a:t>
            </a:r>
            <a:r>
              <a:rPr lang="en-US" dirty="0" smtClean="0"/>
              <a:t> dialog box, under </a:t>
            </a:r>
            <a:r>
              <a:rPr lang="en-US" b="1" dirty="0" smtClean="0"/>
              <a:t>Basic</a:t>
            </a:r>
            <a:r>
              <a:rPr lang="en-US" dirty="0" smtClean="0"/>
              <a:t>, click </a:t>
            </a:r>
            <a:r>
              <a:rPr lang="en-US" b="1" dirty="0" smtClean="0"/>
              <a:t>Spin</a:t>
            </a:r>
            <a:r>
              <a:rPr lang="en-US" dirty="0" smtClean="0"/>
              <a:t>, and then click </a:t>
            </a:r>
            <a:r>
              <a:rPr lang="en-US" b="1" dirty="0" smtClean="0"/>
              <a:t>OK</a:t>
            </a:r>
            <a:r>
              <a:rPr lang="en-US" dirty="0" smtClean="0"/>
              <a:t>. </a:t>
            </a:r>
          </a:p>
          <a:p>
            <a:pPr marL="685800" lvl="1" indent="-228600" fontAlgn="auto"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  <a:defRPr/>
            </a:pPr>
            <a:r>
              <a:rPr lang="en-US" dirty="0" smtClean="0"/>
              <a:t>Press and hold CTRL and select all of the freeform spin effects. </a:t>
            </a:r>
          </a:p>
          <a:p>
            <a:pPr marL="685800" lvl="1" indent="-228600" fontAlgn="auto"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  <a:defRPr/>
            </a:pPr>
            <a:r>
              <a:rPr lang="en-US" dirty="0" smtClean="0"/>
              <a:t>Under </a:t>
            </a:r>
            <a:r>
              <a:rPr lang="en-US" b="1" dirty="0" smtClean="0"/>
              <a:t>Modify: Spin</a:t>
            </a:r>
            <a:r>
              <a:rPr lang="en-US" dirty="0" smtClean="0"/>
              <a:t>, in the </a:t>
            </a:r>
            <a:r>
              <a:rPr lang="en-US" b="1" dirty="0" smtClean="0"/>
              <a:t>Start</a:t>
            </a:r>
            <a:r>
              <a:rPr lang="en-US" dirty="0" smtClean="0"/>
              <a:t> list, select </a:t>
            </a:r>
            <a:r>
              <a:rPr lang="en-US" b="1" dirty="0" smtClean="0"/>
              <a:t>With Previous</a:t>
            </a:r>
            <a:r>
              <a:rPr lang="en-US" dirty="0" smtClean="0"/>
              <a:t>. </a:t>
            </a:r>
          </a:p>
          <a:p>
            <a:pPr marL="685800" lvl="1" indent="-228600" fontAlgn="auto"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  <a:defRPr/>
            </a:pPr>
            <a:r>
              <a:rPr lang="en-US" dirty="0" smtClean="0"/>
              <a:t>Under </a:t>
            </a:r>
            <a:r>
              <a:rPr lang="en-US" b="1" dirty="0" smtClean="0"/>
              <a:t>Modify: Spin</a:t>
            </a:r>
            <a:r>
              <a:rPr lang="en-US" dirty="0" smtClean="0"/>
              <a:t>, in the </a:t>
            </a:r>
            <a:r>
              <a:rPr lang="en-US" b="1" dirty="0" smtClean="0"/>
              <a:t>Speed</a:t>
            </a:r>
            <a:r>
              <a:rPr lang="en-US" dirty="0" smtClean="0"/>
              <a:t> list, select </a:t>
            </a:r>
            <a:r>
              <a:rPr lang="en-US" b="1" dirty="0" smtClean="0"/>
              <a:t>Medium</a:t>
            </a:r>
            <a:r>
              <a:rPr lang="en-US" dirty="0" smtClean="0"/>
              <a:t>. </a:t>
            </a:r>
          </a:p>
          <a:p>
            <a:pPr marL="228600" indent="-228600" fontAlgn="auto"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  <a:defRPr/>
            </a:pPr>
            <a:r>
              <a:rPr lang="en-US" dirty="0" smtClean="0"/>
              <a:t>Also in the </a:t>
            </a:r>
            <a:r>
              <a:rPr lang="en-US" b="1" dirty="0" smtClean="0"/>
              <a:t>Custom Animation </a:t>
            </a:r>
            <a:r>
              <a:rPr lang="en-US" dirty="0" smtClean="0"/>
              <a:t>task pane, do the following to edit each freeform shape spin effect:</a:t>
            </a:r>
          </a:p>
          <a:p>
            <a:pPr marL="685800" lvl="1" indent="-228600" fontAlgn="auto">
              <a:spcBef>
                <a:spcPts val="0"/>
              </a:spcBef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Select the first freeform shape spin effect, and then do the following:</a:t>
            </a:r>
          </a:p>
          <a:p>
            <a:pPr marL="1143000" lvl="2" indent="-228600" fontAlgn="auto">
              <a:spcBef>
                <a:spcPts val="0"/>
              </a:spcBef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Under </a:t>
            </a:r>
            <a:r>
              <a:rPr lang="en-US" b="1" dirty="0" smtClean="0"/>
              <a:t>Modify: Spin</a:t>
            </a:r>
            <a:r>
              <a:rPr lang="en-US" dirty="0" smtClean="0"/>
              <a:t>, in the </a:t>
            </a:r>
            <a:r>
              <a:rPr lang="en-US" b="1" dirty="0" smtClean="0"/>
              <a:t>Start</a:t>
            </a:r>
            <a:r>
              <a:rPr lang="en-US" dirty="0" smtClean="0"/>
              <a:t> list, select </a:t>
            </a:r>
            <a:r>
              <a:rPr lang="en-US" b="1" dirty="0" smtClean="0"/>
              <a:t>After Previous</a:t>
            </a:r>
            <a:r>
              <a:rPr lang="en-US" dirty="0" smtClean="0"/>
              <a:t>.</a:t>
            </a:r>
          </a:p>
          <a:p>
            <a:pPr marL="1143000" lvl="2" indent="-228600" fontAlgn="auto">
              <a:spcBef>
                <a:spcPts val="0"/>
              </a:spcBef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Under </a:t>
            </a:r>
            <a:r>
              <a:rPr lang="en-US" b="1" dirty="0" smtClean="0"/>
              <a:t>Modify: Spin</a:t>
            </a:r>
            <a:r>
              <a:rPr lang="en-US" dirty="0" smtClean="0"/>
              <a:t>, in the </a:t>
            </a:r>
            <a:r>
              <a:rPr lang="en-US" b="1" dirty="0" smtClean="0"/>
              <a:t>Amount</a:t>
            </a:r>
            <a:r>
              <a:rPr lang="en-US" dirty="0" smtClean="0"/>
              <a:t> list, in the </a:t>
            </a:r>
            <a:r>
              <a:rPr lang="en-US" b="1" dirty="0" smtClean="0"/>
              <a:t>Custom</a:t>
            </a:r>
            <a:r>
              <a:rPr lang="en-US" dirty="0" smtClean="0"/>
              <a:t> box, enter </a:t>
            </a:r>
            <a:r>
              <a:rPr lang="en-US" b="1" dirty="0" smtClean="0"/>
              <a:t>360⁰</a:t>
            </a:r>
            <a:r>
              <a:rPr lang="en-US" dirty="0" smtClean="0"/>
              <a:t>, and then press ENTER. Also in the </a:t>
            </a:r>
            <a:r>
              <a:rPr lang="en-US" b="1" dirty="0" smtClean="0"/>
              <a:t>Amount</a:t>
            </a:r>
            <a:r>
              <a:rPr lang="en-US" dirty="0" smtClean="0"/>
              <a:t> list, click </a:t>
            </a:r>
            <a:r>
              <a:rPr lang="en-US" b="1" dirty="0" smtClean="0"/>
              <a:t>Counterclockwise</a:t>
            </a:r>
            <a:r>
              <a:rPr lang="en-US" dirty="0" smtClean="0"/>
              <a:t>. </a:t>
            </a:r>
          </a:p>
          <a:p>
            <a:pPr marL="685800" lvl="1" indent="-228600" fontAlgn="auto">
              <a:spcBef>
                <a:spcPts val="0"/>
              </a:spcBef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Select the second freeform shape spin effect, and then do the following:</a:t>
            </a:r>
          </a:p>
          <a:p>
            <a:pPr marL="1143000" lvl="2" indent="-228600" fontAlgn="auto">
              <a:spcBef>
                <a:spcPts val="0"/>
              </a:spcBef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Under </a:t>
            </a:r>
            <a:r>
              <a:rPr lang="en-US" b="1" dirty="0" smtClean="0"/>
              <a:t>Modify: Spin</a:t>
            </a:r>
            <a:r>
              <a:rPr lang="en-US" dirty="0" smtClean="0"/>
              <a:t>, in the </a:t>
            </a:r>
            <a:r>
              <a:rPr lang="en-US" b="1" dirty="0" smtClean="0"/>
              <a:t>Amount</a:t>
            </a:r>
            <a:r>
              <a:rPr lang="en-US" dirty="0" smtClean="0"/>
              <a:t> list, in the </a:t>
            </a:r>
            <a:r>
              <a:rPr lang="en-US" b="1" dirty="0" smtClean="0"/>
              <a:t>Custom</a:t>
            </a:r>
            <a:r>
              <a:rPr lang="en-US" dirty="0" smtClean="0"/>
              <a:t> box, enter </a:t>
            </a:r>
            <a:r>
              <a:rPr lang="en-US" b="1" dirty="0" smtClean="0"/>
              <a:t>30⁰</a:t>
            </a:r>
            <a:r>
              <a:rPr lang="en-US" dirty="0" smtClean="0"/>
              <a:t>, and then press ENTER. Also in the </a:t>
            </a:r>
            <a:r>
              <a:rPr lang="en-US" b="1" dirty="0" smtClean="0"/>
              <a:t>Amount</a:t>
            </a:r>
            <a:r>
              <a:rPr lang="en-US" dirty="0" smtClean="0"/>
              <a:t> list, click </a:t>
            </a:r>
            <a:r>
              <a:rPr lang="en-US" b="1" dirty="0" smtClean="0"/>
              <a:t>Clockwise</a:t>
            </a:r>
            <a:r>
              <a:rPr lang="en-US" dirty="0" smtClean="0"/>
              <a:t>. </a:t>
            </a:r>
          </a:p>
          <a:p>
            <a:pPr marL="1143000" lvl="2" indent="-228600" fontAlgn="auto">
              <a:spcBef>
                <a:spcPts val="0"/>
              </a:spcBef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Right-click the freeform shape spin effect, and then click </a:t>
            </a:r>
            <a:r>
              <a:rPr lang="en-US" b="1" dirty="0" smtClean="0"/>
              <a:t>Timing</a:t>
            </a:r>
            <a:r>
              <a:rPr lang="en-US" dirty="0" smtClean="0"/>
              <a:t>. In the </a:t>
            </a:r>
            <a:r>
              <a:rPr lang="en-US" b="1" dirty="0" smtClean="0"/>
              <a:t>Spin</a:t>
            </a:r>
            <a:r>
              <a:rPr lang="en-US" dirty="0" smtClean="0"/>
              <a:t> dialog box, on the </a:t>
            </a:r>
            <a:r>
              <a:rPr lang="en-US" b="1" dirty="0" smtClean="0"/>
              <a:t>Timing</a:t>
            </a:r>
            <a:r>
              <a:rPr lang="en-US" dirty="0" smtClean="0"/>
              <a:t> tab, in the </a:t>
            </a:r>
            <a:r>
              <a:rPr lang="en-US" b="1" dirty="0" smtClean="0"/>
              <a:t>Delay</a:t>
            </a:r>
            <a:r>
              <a:rPr lang="en-US" dirty="0" smtClean="0"/>
              <a:t> box, enter </a:t>
            </a:r>
            <a:r>
              <a:rPr lang="en-US" b="1" dirty="0" smtClean="0"/>
              <a:t>0.3</a:t>
            </a:r>
            <a:r>
              <a:rPr lang="en-US" dirty="0" smtClean="0"/>
              <a:t>.</a:t>
            </a:r>
          </a:p>
          <a:p>
            <a:pPr marL="685800" lvl="1" indent="-228600" fontAlgn="auto">
              <a:spcBef>
                <a:spcPts val="0"/>
              </a:spcBef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Select the third freeform shape spin effect, and then do the following:</a:t>
            </a:r>
          </a:p>
          <a:p>
            <a:pPr marL="1143000" lvl="2" indent="-228600" fontAlgn="auto">
              <a:spcBef>
                <a:spcPts val="0"/>
              </a:spcBef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Under </a:t>
            </a:r>
            <a:r>
              <a:rPr lang="en-US" b="1" dirty="0" smtClean="0"/>
              <a:t>Modify: Spin</a:t>
            </a:r>
            <a:r>
              <a:rPr lang="en-US" dirty="0" smtClean="0"/>
              <a:t>, in the </a:t>
            </a:r>
            <a:r>
              <a:rPr lang="en-US" b="1" dirty="0" smtClean="0"/>
              <a:t>Amount</a:t>
            </a:r>
            <a:r>
              <a:rPr lang="en-US" dirty="0" smtClean="0"/>
              <a:t> list, in the </a:t>
            </a:r>
            <a:r>
              <a:rPr lang="en-US" b="1" dirty="0" smtClean="0"/>
              <a:t>Custom</a:t>
            </a:r>
            <a:r>
              <a:rPr lang="en-US" dirty="0" smtClean="0"/>
              <a:t> box, enter </a:t>
            </a:r>
            <a:r>
              <a:rPr lang="en-US" b="1" dirty="0" smtClean="0"/>
              <a:t>40⁰</a:t>
            </a:r>
            <a:r>
              <a:rPr lang="en-US" dirty="0" smtClean="0"/>
              <a:t>, and then press ENTER. Also in the </a:t>
            </a:r>
            <a:r>
              <a:rPr lang="en-US" b="1" dirty="0" smtClean="0"/>
              <a:t>Amount</a:t>
            </a:r>
            <a:r>
              <a:rPr lang="en-US" dirty="0" smtClean="0"/>
              <a:t> list, click </a:t>
            </a:r>
            <a:r>
              <a:rPr lang="en-US" b="1" dirty="0" smtClean="0"/>
              <a:t>Clockwise</a:t>
            </a:r>
            <a:r>
              <a:rPr lang="en-US" dirty="0" smtClean="0"/>
              <a:t>. </a:t>
            </a:r>
          </a:p>
          <a:p>
            <a:pPr marL="1143000" lvl="2" indent="-228600" fontAlgn="auto">
              <a:spcBef>
                <a:spcPts val="0"/>
              </a:spcBef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Right-click the freeform shape spin effect, and then click </a:t>
            </a:r>
            <a:r>
              <a:rPr lang="en-US" b="1" dirty="0" smtClean="0"/>
              <a:t>Timing</a:t>
            </a:r>
            <a:r>
              <a:rPr lang="en-US" dirty="0" smtClean="0"/>
              <a:t>. In the </a:t>
            </a:r>
            <a:r>
              <a:rPr lang="en-US" b="1" dirty="0" smtClean="0"/>
              <a:t>Spin</a:t>
            </a:r>
            <a:r>
              <a:rPr lang="en-US" dirty="0" smtClean="0"/>
              <a:t> dialog box, on the </a:t>
            </a:r>
            <a:r>
              <a:rPr lang="en-US" b="1" dirty="0" smtClean="0"/>
              <a:t>Timing</a:t>
            </a:r>
            <a:r>
              <a:rPr lang="en-US" dirty="0" smtClean="0"/>
              <a:t> tab, in the </a:t>
            </a:r>
            <a:r>
              <a:rPr lang="en-US" b="1" dirty="0" smtClean="0"/>
              <a:t>Delay</a:t>
            </a:r>
            <a:r>
              <a:rPr lang="en-US" dirty="0" smtClean="0"/>
              <a:t> box, enter </a:t>
            </a:r>
            <a:r>
              <a:rPr lang="en-US" b="1" dirty="0" smtClean="0"/>
              <a:t>0.3</a:t>
            </a:r>
            <a:r>
              <a:rPr lang="en-US" dirty="0" smtClean="0"/>
              <a:t>.</a:t>
            </a:r>
          </a:p>
          <a:p>
            <a:pPr marL="685800" lvl="1" indent="-228600" fontAlgn="auto">
              <a:spcBef>
                <a:spcPts val="0"/>
              </a:spcBef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Select the fourth freeform shape spin effect, and then do the following:</a:t>
            </a:r>
          </a:p>
          <a:p>
            <a:pPr marL="1143000" lvl="2" indent="-228600" fontAlgn="auto">
              <a:spcBef>
                <a:spcPts val="0"/>
              </a:spcBef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Under </a:t>
            </a:r>
            <a:r>
              <a:rPr lang="en-US" b="1" dirty="0" smtClean="0"/>
              <a:t>Modify: Spin</a:t>
            </a:r>
            <a:r>
              <a:rPr lang="en-US" dirty="0" smtClean="0"/>
              <a:t>, in the </a:t>
            </a:r>
            <a:r>
              <a:rPr lang="en-US" b="1" dirty="0" smtClean="0"/>
              <a:t>Amount</a:t>
            </a:r>
            <a:r>
              <a:rPr lang="en-US" dirty="0" smtClean="0"/>
              <a:t> list, in the </a:t>
            </a:r>
            <a:r>
              <a:rPr lang="en-US" b="1" dirty="0" smtClean="0"/>
              <a:t>Custom</a:t>
            </a:r>
            <a:r>
              <a:rPr lang="en-US" dirty="0" smtClean="0"/>
              <a:t> box, enter </a:t>
            </a:r>
            <a:r>
              <a:rPr lang="en-US" b="1" dirty="0" smtClean="0"/>
              <a:t>90⁰</a:t>
            </a:r>
            <a:r>
              <a:rPr lang="en-US" dirty="0" smtClean="0"/>
              <a:t>, and then press ENTER. Also in the </a:t>
            </a:r>
            <a:r>
              <a:rPr lang="en-US" b="1" dirty="0" smtClean="0"/>
              <a:t>Amount</a:t>
            </a:r>
            <a:r>
              <a:rPr lang="en-US" dirty="0" smtClean="0"/>
              <a:t> list, click </a:t>
            </a:r>
            <a:r>
              <a:rPr lang="en-US" b="1" dirty="0" smtClean="0"/>
              <a:t>Counterclockwise</a:t>
            </a:r>
            <a:r>
              <a:rPr lang="en-US" dirty="0" smtClean="0"/>
              <a:t>. </a:t>
            </a:r>
          </a:p>
          <a:p>
            <a:pPr marL="1143000" lvl="2" indent="-228600" fontAlgn="auto">
              <a:spcBef>
                <a:spcPts val="0"/>
              </a:spcBef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Right-click the freeform shape spin effect, and then click </a:t>
            </a:r>
            <a:r>
              <a:rPr lang="en-US" b="1" dirty="0" smtClean="0"/>
              <a:t>Timing</a:t>
            </a:r>
            <a:r>
              <a:rPr lang="en-US" dirty="0" smtClean="0"/>
              <a:t>. In the </a:t>
            </a:r>
            <a:r>
              <a:rPr lang="en-US" b="1" dirty="0" smtClean="0"/>
              <a:t>Spin</a:t>
            </a:r>
            <a:r>
              <a:rPr lang="en-US" dirty="0" smtClean="0"/>
              <a:t> dialog box, on the </a:t>
            </a:r>
            <a:r>
              <a:rPr lang="en-US" b="1" dirty="0" smtClean="0"/>
              <a:t>Timing</a:t>
            </a:r>
            <a:r>
              <a:rPr lang="en-US" dirty="0" smtClean="0"/>
              <a:t> tab, in the </a:t>
            </a:r>
            <a:r>
              <a:rPr lang="en-US" b="1" dirty="0" smtClean="0"/>
              <a:t>Delay</a:t>
            </a:r>
            <a:r>
              <a:rPr lang="en-US" dirty="0" smtClean="0"/>
              <a:t> box, enter </a:t>
            </a:r>
            <a:r>
              <a:rPr lang="en-US" b="1" dirty="0" smtClean="0"/>
              <a:t>0.4</a:t>
            </a:r>
            <a:r>
              <a:rPr lang="en-US" dirty="0" smtClean="0"/>
              <a:t>.</a:t>
            </a:r>
          </a:p>
          <a:p>
            <a:pPr marL="685800" lvl="1" indent="-228600" fontAlgn="auto">
              <a:spcBef>
                <a:spcPts val="0"/>
              </a:spcBef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Select the fifth freeform shape spin effect, and then do the following:</a:t>
            </a:r>
          </a:p>
          <a:p>
            <a:pPr marL="1143000" lvl="2" indent="-228600" fontAlgn="auto">
              <a:spcBef>
                <a:spcPts val="0"/>
              </a:spcBef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Under </a:t>
            </a:r>
            <a:r>
              <a:rPr lang="en-US" b="1" dirty="0" smtClean="0"/>
              <a:t>Modify: Spin</a:t>
            </a:r>
            <a:r>
              <a:rPr lang="en-US" dirty="0" smtClean="0"/>
              <a:t>, in the </a:t>
            </a:r>
            <a:r>
              <a:rPr lang="en-US" b="1" dirty="0" smtClean="0"/>
              <a:t>Amount</a:t>
            </a:r>
            <a:r>
              <a:rPr lang="en-US" dirty="0" smtClean="0"/>
              <a:t> list, in the </a:t>
            </a:r>
            <a:r>
              <a:rPr lang="en-US" b="1" dirty="0" smtClean="0"/>
              <a:t>Custom</a:t>
            </a:r>
            <a:r>
              <a:rPr lang="en-US" dirty="0" smtClean="0"/>
              <a:t> box, enter </a:t>
            </a:r>
            <a:r>
              <a:rPr lang="en-US" b="1" dirty="0" smtClean="0"/>
              <a:t>90⁰</a:t>
            </a:r>
            <a:r>
              <a:rPr lang="en-US" dirty="0" smtClean="0"/>
              <a:t>, and then press ENTER. Also in the </a:t>
            </a:r>
            <a:r>
              <a:rPr lang="en-US" b="1" dirty="0" smtClean="0"/>
              <a:t>Amount</a:t>
            </a:r>
            <a:r>
              <a:rPr lang="en-US" dirty="0" smtClean="0"/>
              <a:t> list, click </a:t>
            </a:r>
            <a:r>
              <a:rPr lang="en-US" b="1" dirty="0" smtClean="0"/>
              <a:t>Clockwise</a:t>
            </a:r>
            <a:r>
              <a:rPr lang="en-US" dirty="0" smtClean="0"/>
              <a:t>. </a:t>
            </a:r>
          </a:p>
          <a:p>
            <a:pPr marL="1143000" lvl="2" indent="-228600" fontAlgn="auto">
              <a:spcBef>
                <a:spcPts val="0"/>
              </a:spcBef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Right-click the freeform shape spin effect, and then click </a:t>
            </a:r>
            <a:r>
              <a:rPr lang="en-US" b="1" dirty="0" smtClean="0"/>
              <a:t>Timing</a:t>
            </a:r>
            <a:r>
              <a:rPr lang="en-US" dirty="0" smtClean="0"/>
              <a:t>. In the </a:t>
            </a:r>
            <a:r>
              <a:rPr lang="en-US" b="1" dirty="0" smtClean="0"/>
              <a:t>Spin</a:t>
            </a:r>
            <a:r>
              <a:rPr lang="en-US" dirty="0" smtClean="0"/>
              <a:t> dialog box, on the </a:t>
            </a:r>
            <a:r>
              <a:rPr lang="en-US" b="1" dirty="0" smtClean="0"/>
              <a:t>Timing</a:t>
            </a:r>
            <a:r>
              <a:rPr lang="en-US" dirty="0" smtClean="0"/>
              <a:t> tab, in the </a:t>
            </a:r>
            <a:r>
              <a:rPr lang="en-US" b="1" dirty="0" smtClean="0"/>
              <a:t>Delay</a:t>
            </a:r>
            <a:r>
              <a:rPr lang="en-US" dirty="0" smtClean="0"/>
              <a:t> box, enter </a:t>
            </a:r>
            <a:r>
              <a:rPr lang="en-US" b="1" dirty="0" smtClean="0"/>
              <a:t>0.5</a:t>
            </a:r>
            <a:r>
              <a:rPr lang="en-US" dirty="0" smtClean="0"/>
              <a:t>.</a:t>
            </a:r>
          </a:p>
          <a:p>
            <a:pPr marL="685800" lvl="1" indent="-228600" fontAlgn="auto">
              <a:spcBef>
                <a:spcPts val="0"/>
              </a:spcBef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Select the sixth freeform shape spin effect, and then do the following:</a:t>
            </a:r>
          </a:p>
          <a:p>
            <a:pPr marL="1143000" lvl="2" indent="-228600" fontAlgn="auto">
              <a:spcBef>
                <a:spcPts val="0"/>
              </a:spcBef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Under </a:t>
            </a:r>
            <a:r>
              <a:rPr lang="en-US" b="1" dirty="0" smtClean="0"/>
              <a:t>Modify: Spin</a:t>
            </a:r>
            <a:r>
              <a:rPr lang="en-US" dirty="0" smtClean="0"/>
              <a:t>, in the </a:t>
            </a:r>
            <a:r>
              <a:rPr lang="en-US" b="1" dirty="0" smtClean="0"/>
              <a:t>Amount</a:t>
            </a:r>
            <a:r>
              <a:rPr lang="en-US" dirty="0" smtClean="0"/>
              <a:t> list, in the </a:t>
            </a:r>
            <a:r>
              <a:rPr lang="en-US" b="1" dirty="0" smtClean="0"/>
              <a:t>Custom</a:t>
            </a:r>
            <a:r>
              <a:rPr lang="en-US" dirty="0" smtClean="0"/>
              <a:t> box, enter </a:t>
            </a:r>
            <a:r>
              <a:rPr lang="en-US" b="1" dirty="0" smtClean="0"/>
              <a:t>360⁰</a:t>
            </a:r>
            <a:r>
              <a:rPr lang="en-US" dirty="0" smtClean="0"/>
              <a:t>, and then press ENTER. Also in the </a:t>
            </a:r>
            <a:r>
              <a:rPr lang="en-US" b="1" dirty="0" smtClean="0"/>
              <a:t>Amount</a:t>
            </a:r>
            <a:r>
              <a:rPr lang="en-US" dirty="0" smtClean="0"/>
              <a:t> list, click </a:t>
            </a:r>
            <a:r>
              <a:rPr lang="en-US" b="1" dirty="0" smtClean="0"/>
              <a:t>Clockwise</a:t>
            </a:r>
            <a:r>
              <a:rPr lang="en-US" dirty="0" smtClean="0"/>
              <a:t>. </a:t>
            </a:r>
          </a:p>
          <a:p>
            <a:pPr marL="1143000" lvl="2" indent="-228600" fontAlgn="auto">
              <a:spcBef>
                <a:spcPts val="0"/>
              </a:spcBef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Right-click the freeform shape spin effect, and then click </a:t>
            </a:r>
            <a:r>
              <a:rPr lang="en-US" b="1" dirty="0" smtClean="0"/>
              <a:t>Timing</a:t>
            </a:r>
            <a:r>
              <a:rPr lang="en-US" dirty="0" smtClean="0"/>
              <a:t>. In the </a:t>
            </a:r>
            <a:r>
              <a:rPr lang="en-US" b="1" dirty="0" smtClean="0"/>
              <a:t>Spin</a:t>
            </a:r>
            <a:r>
              <a:rPr lang="en-US" dirty="0" smtClean="0"/>
              <a:t> dialog box, on the </a:t>
            </a:r>
            <a:r>
              <a:rPr lang="en-US" b="1" dirty="0" smtClean="0"/>
              <a:t>Timing</a:t>
            </a:r>
            <a:r>
              <a:rPr lang="en-US" dirty="0" smtClean="0"/>
              <a:t> tab, in the </a:t>
            </a:r>
            <a:r>
              <a:rPr lang="en-US" b="1" dirty="0" smtClean="0"/>
              <a:t>Delay</a:t>
            </a:r>
            <a:r>
              <a:rPr lang="en-US" dirty="0" smtClean="0"/>
              <a:t> box, enter </a:t>
            </a:r>
            <a:r>
              <a:rPr lang="en-US" b="1" dirty="0" smtClean="0"/>
              <a:t>0.6</a:t>
            </a:r>
            <a:r>
              <a:rPr lang="en-US" dirty="0" smtClean="0"/>
              <a:t>.</a:t>
            </a:r>
          </a:p>
          <a:p>
            <a:pPr marL="228600" indent="-228600" fontAlgn="auto"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  <a:defRPr/>
            </a:pPr>
            <a:r>
              <a:rPr lang="en-US" dirty="0" smtClean="0"/>
              <a:t>In the </a:t>
            </a:r>
            <a:r>
              <a:rPr lang="en-US" b="1" dirty="0" smtClean="0"/>
              <a:t>Selection and Visibility </a:t>
            </a:r>
            <a:r>
              <a:rPr lang="en-US" dirty="0" smtClean="0"/>
              <a:t>pane, press and hold CTRL and select all of the freeform shapes. In the </a:t>
            </a:r>
            <a:r>
              <a:rPr lang="en-US" b="1" dirty="0" smtClean="0"/>
              <a:t>Custom Animation </a:t>
            </a:r>
            <a:r>
              <a:rPr lang="en-US" dirty="0" smtClean="0"/>
              <a:t>task pane, do the following:</a:t>
            </a:r>
          </a:p>
          <a:p>
            <a:pPr marL="685800" lvl="1" indent="-228600" fontAlgn="auto"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  <a:defRPr/>
            </a:pPr>
            <a:r>
              <a:rPr lang="en-US" dirty="0" smtClean="0"/>
              <a:t>Click </a:t>
            </a:r>
            <a:r>
              <a:rPr lang="en-US" b="1" dirty="0" smtClean="0"/>
              <a:t>Add Effect</a:t>
            </a:r>
            <a:r>
              <a:rPr lang="en-US" dirty="0" smtClean="0"/>
              <a:t>, point to </a:t>
            </a:r>
            <a:r>
              <a:rPr lang="en-US" b="1" dirty="0" smtClean="0"/>
              <a:t>Emphasis</a:t>
            </a:r>
            <a:r>
              <a:rPr lang="en-US" dirty="0" smtClean="0"/>
              <a:t>, and then click </a:t>
            </a:r>
            <a:r>
              <a:rPr lang="en-US" b="1" dirty="0" smtClean="0"/>
              <a:t>More Effects</a:t>
            </a:r>
            <a:r>
              <a:rPr lang="en-US" dirty="0" smtClean="0"/>
              <a:t>. In the </a:t>
            </a:r>
            <a:r>
              <a:rPr lang="en-US" b="1" dirty="0" smtClean="0"/>
              <a:t>Add Emphasis Effect</a:t>
            </a:r>
            <a:r>
              <a:rPr lang="en-US" dirty="0" smtClean="0"/>
              <a:t> dialog box, under </a:t>
            </a:r>
            <a:r>
              <a:rPr lang="en-US" b="1" dirty="0" smtClean="0"/>
              <a:t>Basic</a:t>
            </a:r>
            <a:r>
              <a:rPr lang="en-US" dirty="0" smtClean="0"/>
              <a:t>, click </a:t>
            </a:r>
            <a:r>
              <a:rPr lang="en-US" b="1" dirty="0" smtClean="0"/>
              <a:t>Grow/Shrink</a:t>
            </a:r>
            <a:r>
              <a:rPr lang="en-US" dirty="0" smtClean="0"/>
              <a:t>, and then click </a:t>
            </a:r>
            <a:r>
              <a:rPr lang="en-US" b="1" dirty="0" smtClean="0"/>
              <a:t>OK</a:t>
            </a:r>
            <a:r>
              <a:rPr lang="en-US" dirty="0" smtClean="0"/>
              <a:t>. </a:t>
            </a:r>
          </a:p>
          <a:p>
            <a:pPr marL="685800" lvl="1" indent="-228600" fontAlgn="auto"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  <a:defRPr/>
            </a:pPr>
            <a:r>
              <a:rPr lang="en-US" dirty="0" smtClean="0"/>
              <a:t>Press and hold CTRL and select all of the grow/shrink effects (the final six effects in the list). </a:t>
            </a:r>
          </a:p>
          <a:p>
            <a:pPr marL="685800" lvl="1" indent="-228600" fontAlgn="auto"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  <a:defRPr/>
            </a:pPr>
            <a:r>
              <a:rPr lang="en-US" dirty="0" smtClean="0"/>
              <a:t>Under </a:t>
            </a:r>
            <a:r>
              <a:rPr lang="en-US" b="1" dirty="0" smtClean="0"/>
              <a:t>Modify: Grow/Shrink</a:t>
            </a:r>
            <a:r>
              <a:rPr lang="en-US" dirty="0" smtClean="0"/>
              <a:t>, in the </a:t>
            </a:r>
            <a:r>
              <a:rPr lang="en-US" b="1" dirty="0" smtClean="0"/>
              <a:t>Start</a:t>
            </a:r>
            <a:r>
              <a:rPr lang="en-US" dirty="0" smtClean="0"/>
              <a:t> list, select </a:t>
            </a:r>
            <a:r>
              <a:rPr lang="en-US" b="1" dirty="0" smtClean="0"/>
              <a:t>With Previous</a:t>
            </a:r>
            <a:r>
              <a:rPr lang="en-US" dirty="0" smtClean="0"/>
              <a:t>. </a:t>
            </a:r>
          </a:p>
          <a:p>
            <a:pPr marL="685800" lvl="1" indent="-228600" fontAlgn="auto"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  <a:defRPr/>
            </a:pPr>
            <a:r>
              <a:rPr lang="en-US" dirty="0" smtClean="0"/>
              <a:t>Under </a:t>
            </a:r>
            <a:r>
              <a:rPr lang="en-US" b="1" dirty="0" smtClean="0"/>
              <a:t>Modify: Grow/Shrink</a:t>
            </a:r>
            <a:r>
              <a:rPr lang="en-US" dirty="0" smtClean="0"/>
              <a:t>, in the </a:t>
            </a:r>
            <a:r>
              <a:rPr lang="en-US" b="1" dirty="0" smtClean="0"/>
              <a:t>Speed</a:t>
            </a:r>
            <a:r>
              <a:rPr lang="en-US" dirty="0" smtClean="0"/>
              <a:t> list, select </a:t>
            </a:r>
            <a:r>
              <a:rPr lang="en-US" b="1" dirty="0" smtClean="0"/>
              <a:t>Medium</a:t>
            </a:r>
            <a:r>
              <a:rPr lang="en-US" dirty="0" smtClean="0"/>
              <a:t>. </a:t>
            </a:r>
          </a:p>
          <a:p>
            <a:pPr marL="228600" indent="-228600" fontAlgn="auto"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  <a:defRPr/>
            </a:pPr>
            <a:r>
              <a:rPr lang="en-US" dirty="0" smtClean="0"/>
              <a:t>Also in the </a:t>
            </a:r>
            <a:r>
              <a:rPr lang="en-US" b="1" dirty="0" smtClean="0"/>
              <a:t>Custom Animation </a:t>
            </a:r>
            <a:r>
              <a:rPr lang="en-US" dirty="0" smtClean="0"/>
              <a:t>task pane, do the following to edit each freeform shape grow/shrink effect:</a:t>
            </a:r>
          </a:p>
          <a:p>
            <a:pPr marL="685800" lvl="1" indent="-228600" fontAlgn="auto"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  <a:defRPr/>
            </a:pPr>
            <a:r>
              <a:rPr lang="en-US" dirty="0" smtClean="0"/>
              <a:t>Select the first freeform shape grow/shrink effect, and then do the following:</a:t>
            </a:r>
          </a:p>
          <a:p>
            <a:pPr marL="1143000" lvl="2" indent="-228600" fontAlgn="auto">
              <a:spcBef>
                <a:spcPts val="0"/>
              </a:spcBef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Under </a:t>
            </a:r>
            <a:r>
              <a:rPr lang="en-US" b="1" dirty="0" smtClean="0"/>
              <a:t>Modify: Grow/Shrink</a:t>
            </a:r>
            <a:r>
              <a:rPr lang="en-US" dirty="0" smtClean="0"/>
              <a:t>, in the </a:t>
            </a:r>
            <a:r>
              <a:rPr lang="en-US" b="1" dirty="0" smtClean="0"/>
              <a:t>Size list</a:t>
            </a:r>
            <a:r>
              <a:rPr lang="en-US" dirty="0" smtClean="0"/>
              <a:t>, in the </a:t>
            </a:r>
            <a:r>
              <a:rPr lang="en-US" b="1" dirty="0" smtClean="0"/>
              <a:t>Custom</a:t>
            </a:r>
            <a:r>
              <a:rPr lang="en-US" dirty="0" smtClean="0"/>
              <a:t> box, enter </a:t>
            </a:r>
            <a:r>
              <a:rPr lang="en-US" b="1" dirty="0" smtClean="0"/>
              <a:t>40%</a:t>
            </a:r>
            <a:r>
              <a:rPr lang="en-US" dirty="0" smtClean="0"/>
              <a:t>, and then press ENTER. Also in the </a:t>
            </a:r>
            <a:r>
              <a:rPr lang="en-US" b="1" dirty="0" smtClean="0"/>
              <a:t>Size</a:t>
            </a:r>
            <a:r>
              <a:rPr lang="en-US" dirty="0" smtClean="0"/>
              <a:t> list, click </a:t>
            </a:r>
            <a:r>
              <a:rPr lang="en-US" b="1" dirty="0" smtClean="0"/>
              <a:t>Vertical</a:t>
            </a:r>
            <a:r>
              <a:rPr lang="en-US" dirty="0" smtClean="0"/>
              <a:t>. </a:t>
            </a:r>
          </a:p>
          <a:p>
            <a:pPr marL="1143000" lvl="2" indent="-228600" fontAlgn="auto">
              <a:spcBef>
                <a:spcPts val="0"/>
              </a:spcBef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In the pane, drag the effect until it is third in the list of effects. </a:t>
            </a:r>
          </a:p>
          <a:p>
            <a:pPr marL="685800" lvl="1" indent="-228600" fontAlgn="auto"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  <a:defRPr/>
            </a:pPr>
            <a:r>
              <a:rPr lang="en-US" dirty="0" smtClean="0"/>
              <a:t>Select the second freeform shape grow/shrink effect, and then do the following:</a:t>
            </a:r>
          </a:p>
          <a:p>
            <a:pPr marL="1143000" lvl="2" indent="-228600" fontAlgn="auto">
              <a:spcBef>
                <a:spcPts val="0"/>
              </a:spcBef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Under </a:t>
            </a:r>
            <a:r>
              <a:rPr lang="en-US" b="1" dirty="0" smtClean="0"/>
              <a:t>Modify: Grow/Shrink</a:t>
            </a:r>
            <a:r>
              <a:rPr lang="en-US" dirty="0" smtClean="0"/>
              <a:t>, in the </a:t>
            </a:r>
            <a:r>
              <a:rPr lang="en-US" b="1" dirty="0" smtClean="0"/>
              <a:t>Size</a:t>
            </a:r>
            <a:r>
              <a:rPr lang="en-US" dirty="0" smtClean="0"/>
              <a:t> list, in the </a:t>
            </a:r>
            <a:r>
              <a:rPr lang="en-US" b="1" dirty="0" smtClean="0"/>
              <a:t>Custom</a:t>
            </a:r>
            <a:r>
              <a:rPr lang="en-US" dirty="0" smtClean="0"/>
              <a:t> box, enter </a:t>
            </a:r>
            <a:r>
              <a:rPr lang="en-US" b="1" dirty="0" smtClean="0"/>
              <a:t>50%</a:t>
            </a:r>
            <a:r>
              <a:rPr lang="en-US" dirty="0" smtClean="0"/>
              <a:t>, and then press ENTER. Also in the </a:t>
            </a:r>
            <a:r>
              <a:rPr lang="en-US" b="1" dirty="0" smtClean="0"/>
              <a:t>Size</a:t>
            </a:r>
            <a:r>
              <a:rPr lang="en-US" dirty="0" smtClean="0"/>
              <a:t> list, click </a:t>
            </a:r>
            <a:r>
              <a:rPr lang="en-US" b="1" dirty="0" smtClean="0"/>
              <a:t>Horizontal</a:t>
            </a:r>
            <a:r>
              <a:rPr lang="en-US" dirty="0" smtClean="0"/>
              <a:t>. </a:t>
            </a:r>
          </a:p>
          <a:p>
            <a:pPr marL="1143000" lvl="2" indent="-228600" fontAlgn="auto">
              <a:spcBef>
                <a:spcPts val="0"/>
              </a:spcBef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In the pane, drag the effect until it is fifth in the list of effects. </a:t>
            </a:r>
          </a:p>
          <a:p>
            <a:pPr marL="685800" lvl="1" indent="-228600" fontAlgn="auto"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  <a:defRPr/>
            </a:pPr>
            <a:r>
              <a:rPr lang="en-US" dirty="0" smtClean="0"/>
              <a:t>Select the third freeform shape grow/shrink effect, and then do the following:</a:t>
            </a:r>
          </a:p>
          <a:p>
            <a:pPr marL="1143000" lvl="2" indent="-228600" fontAlgn="auto">
              <a:spcBef>
                <a:spcPts val="0"/>
              </a:spcBef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Under </a:t>
            </a:r>
            <a:r>
              <a:rPr lang="en-US" b="1" dirty="0" smtClean="0"/>
              <a:t>Modify: Grow/Shrink</a:t>
            </a:r>
            <a:r>
              <a:rPr lang="en-US" dirty="0" smtClean="0"/>
              <a:t>, in the </a:t>
            </a:r>
            <a:r>
              <a:rPr lang="en-US" b="1" dirty="0" smtClean="0"/>
              <a:t>Size</a:t>
            </a:r>
            <a:r>
              <a:rPr lang="en-US" dirty="0" smtClean="0"/>
              <a:t> list, in the </a:t>
            </a:r>
            <a:r>
              <a:rPr lang="en-US" b="1" dirty="0" smtClean="0"/>
              <a:t>Custom</a:t>
            </a:r>
            <a:r>
              <a:rPr lang="en-US" dirty="0" smtClean="0"/>
              <a:t> box, enter </a:t>
            </a:r>
            <a:r>
              <a:rPr lang="en-US" b="1" dirty="0" smtClean="0"/>
              <a:t>50%</a:t>
            </a:r>
            <a:r>
              <a:rPr lang="en-US" dirty="0" smtClean="0"/>
              <a:t>, and then press ENTER. Also in the </a:t>
            </a:r>
            <a:r>
              <a:rPr lang="en-US" b="1" dirty="0" smtClean="0"/>
              <a:t>Size</a:t>
            </a:r>
            <a:r>
              <a:rPr lang="en-US" dirty="0" smtClean="0"/>
              <a:t> list, click </a:t>
            </a:r>
            <a:r>
              <a:rPr lang="en-US" b="1" dirty="0" smtClean="0"/>
              <a:t>Horizontal</a:t>
            </a:r>
            <a:r>
              <a:rPr lang="en-US" dirty="0" smtClean="0"/>
              <a:t>. </a:t>
            </a:r>
          </a:p>
          <a:p>
            <a:pPr marL="1143000" lvl="2" indent="-228600" fontAlgn="auto">
              <a:spcBef>
                <a:spcPts val="0"/>
              </a:spcBef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In the pane, drag the effect until it is seventh in the list of effects. </a:t>
            </a:r>
          </a:p>
          <a:p>
            <a:pPr marL="685800" lvl="1" indent="-228600" fontAlgn="auto"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  <a:defRPr/>
            </a:pPr>
            <a:r>
              <a:rPr lang="en-US" dirty="0" smtClean="0"/>
              <a:t>Select the fourth freeform shape grow/shrink effect, and then do the following:</a:t>
            </a:r>
          </a:p>
          <a:p>
            <a:pPr marL="1143000" lvl="2" indent="-228600" fontAlgn="auto">
              <a:spcBef>
                <a:spcPts val="0"/>
              </a:spcBef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Under </a:t>
            </a:r>
            <a:r>
              <a:rPr lang="en-US" b="1" dirty="0" smtClean="0"/>
              <a:t>Modify: Grow/Shrink</a:t>
            </a:r>
            <a:r>
              <a:rPr lang="en-US" dirty="0" smtClean="0"/>
              <a:t>, in the </a:t>
            </a:r>
            <a:r>
              <a:rPr lang="en-US" b="1" dirty="0" smtClean="0"/>
              <a:t>Size</a:t>
            </a:r>
            <a:r>
              <a:rPr lang="en-US" dirty="0" smtClean="0"/>
              <a:t> list, in the </a:t>
            </a:r>
            <a:r>
              <a:rPr lang="en-US" b="1" dirty="0" smtClean="0"/>
              <a:t>Custom</a:t>
            </a:r>
            <a:r>
              <a:rPr lang="en-US" dirty="0" smtClean="0"/>
              <a:t> box, enter </a:t>
            </a:r>
            <a:r>
              <a:rPr lang="en-US" b="1" dirty="0" smtClean="0"/>
              <a:t>40%</a:t>
            </a:r>
            <a:r>
              <a:rPr lang="en-US" dirty="0" smtClean="0"/>
              <a:t>, and then press ENTER. Also in the </a:t>
            </a:r>
            <a:r>
              <a:rPr lang="en-US" b="1" dirty="0" smtClean="0"/>
              <a:t>Size</a:t>
            </a:r>
            <a:r>
              <a:rPr lang="en-US" dirty="0" smtClean="0"/>
              <a:t> list, click </a:t>
            </a:r>
            <a:r>
              <a:rPr lang="en-US" b="1" dirty="0" smtClean="0"/>
              <a:t>Vertical</a:t>
            </a:r>
            <a:r>
              <a:rPr lang="en-US" dirty="0" smtClean="0"/>
              <a:t>. </a:t>
            </a:r>
          </a:p>
          <a:p>
            <a:pPr marL="1143000" lvl="2" indent="-228600" fontAlgn="auto">
              <a:spcBef>
                <a:spcPts val="0"/>
              </a:spcBef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In the pane, drag the effect until it is ninth in the list of effects. </a:t>
            </a:r>
          </a:p>
          <a:p>
            <a:pPr marL="685800" lvl="1" indent="-228600" fontAlgn="auto"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  <a:defRPr/>
            </a:pPr>
            <a:r>
              <a:rPr lang="en-US" dirty="0" smtClean="0"/>
              <a:t>Select the fifth freeform shape grow/shrink effect, and then do the following:</a:t>
            </a:r>
          </a:p>
          <a:p>
            <a:pPr marL="1143000" lvl="2" indent="-228600" fontAlgn="auto">
              <a:spcBef>
                <a:spcPts val="0"/>
              </a:spcBef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Under </a:t>
            </a:r>
            <a:r>
              <a:rPr lang="en-US" b="1" dirty="0" smtClean="0"/>
              <a:t>Modify: Grow/Shrink</a:t>
            </a:r>
            <a:r>
              <a:rPr lang="en-US" dirty="0" smtClean="0"/>
              <a:t>, in the </a:t>
            </a:r>
            <a:r>
              <a:rPr lang="en-US" b="1" dirty="0" smtClean="0"/>
              <a:t>Size</a:t>
            </a:r>
            <a:r>
              <a:rPr lang="en-US" dirty="0" smtClean="0"/>
              <a:t> list, in the </a:t>
            </a:r>
            <a:r>
              <a:rPr lang="en-US" b="1" dirty="0" smtClean="0"/>
              <a:t>Custom</a:t>
            </a:r>
            <a:r>
              <a:rPr lang="en-US" dirty="0" smtClean="0"/>
              <a:t> box, enter </a:t>
            </a:r>
            <a:r>
              <a:rPr lang="en-US" b="1" dirty="0" smtClean="0"/>
              <a:t>50%</a:t>
            </a:r>
            <a:r>
              <a:rPr lang="en-US" dirty="0" smtClean="0"/>
              <a:t>, and then press ENTER. Also in the </a:t>
            </a:r>
            <a:r>
              <a:rPr lang="en-US" b="1" dirty="0" smtClean="0"/>
              <a:t>Size</a:t>
            </a:r>
            <a:r>
              <a:rPr lang="en-US" dirty="0" smtClean="0"/>
              <a:t> list, click </a:t>
            </a:r>
            <a:r>
              <a:rPr lang="en-US" b="1" dirty="0" smtClean="0"/>
              <a:t>Horizontal</a:t>
            </a:r>
            <a:r>
              <a:rPr lang="en-US" dirty="0" smtClean="0"/>
              <a:t>. </a:t>
            </a:r>
          </a:p>
          <a:p>
            <a:pPr marL="1143000" lvl="2" indent="-228600" fontAlgn="auto">
              <a:spcBef>
                <a:spcPts val="0"/>
              </a:spcBef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In the pane, drag the effect until it is 11th in the list of effects. </a:t>
            </a:r>
          </a:p>
          <a:p>
            <a:pPr marL="685800" lvl="1" indent="-228600" fontAlgn="auto"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  <a:defRPr/>
            </a:pPr>
            <a:r>
              <a:rPr lang="en-US" dirty="0" smtClean="0"/>
              <a:t>Select the sixth freeform shape grow/shrink effect, and then do the following:</a:t>
            </a:r>
          </a:p>
          <a:p>
            <a:pPr marL="1143000" lvl="2" indent="-228600" fontAlgn="auto">
              <a:spcBef>
                <a:spcPts val="0"/>
              </a:spcBef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Under </a:t>
            </a:r>
            <a:r>
              <a:rPr lang="en-US" b="1" dirty="0" smtClean="0"/>
              <a:t>Modify: Grow/Shrink</a:t>
            </a:r>
            <a:r>
              <a:rPr lang="en-US" dirty="0" smtClean="0"/>
              <a:t>, in the </a:t>
            </a:r>
            <a:r>
              <a:rPr lang="en-US" b="1" dirty="0" smtClean="0"/>
              <a:t>Size</a:t>
            </a:r>
            <a:r>
              <a:rPr lang="en-US" dirty="0" smtClean="0"/>
              <a:t> list, in the </a:t>
            </a:r>
            <a:r>
              <a:rPr lang="en-US" b="1" dirty="0" smtClean="0"/>
              <a:t>Custom</a:t>
            </a:r>
            <a:r>
              <a:rPr lang="en-US" dirty="0" smtClean="0"/>
              <a:t> box, enter </a:t>
            </a:r>
            <a:r>
              <a:rPr lang="en-US" b="1" dirty="0" smtClean="0"/>
              <a:t>50%</a:t>
            </a:r>
            <a:r>
              <a:rPr lang="en-US" dirty="0" smtClean="0"/>
              <a:t>, and then press ENTER. Also in the </a:t>
            </a:r>
            <a:r>
              <a:rPr lang="en-US" b="1" dirty="0" smtClean="0"/>
              <a:t>Size</a:t>
            </a:r>
            <a:r>
              <a:rPr lang="en-US" dirty="0" smtClean="0"/>
              <a:t> list, click </a:t>
            </a:r>
            <a:r>
              <a:rPr lang="en-US" b="1" dirty="0" smtClean="0"/>
              <a:t>Horizontal</a:t>
            </a:r>
            <a:r>
              <a:rPr lang="en-US" dirty="0" smtClean="0"/>
              <a:t>. </a:t>
            </a:r>
          </a:p>
          <a:p>
            <a:pPr marL="1143000" lvl="2" indent="-228600" fontAlgn="auto">
              <a:spcBef>
                <a:spcPts val="0"/>
              </a:spcBef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In the pane, drag the effect until it is 13th in the list of effects. </a:t>
            </a:r>
          </a:p>
          <a:p>
            <a:pPr marL="228600" indent="-228600" fontAlgn="auto"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  <a:defRPr/>
            </a:pPr>
            <a:r>
              <a:rPr lang="en-US" dirty="0" smtClean="0"/>
              <a:t>In the </a:t>
            </a:r>
            <a:r>
              <a:rPr lang="en-US" b="1" dirty="0" smtClean="0"/>
              <a:t>Selection and Visibility </a:t>
            </a:r>
            <a:r>
              <a:rPr lang="en-US" dirty="0" smtClean="0"/>
              <a:t>pane, press and hold CTRL and select all of the freeform shapes. In the </a:t>
            </a:r>
            <a:r>
              <a:rPr lang="en-US" b="1" dirty="0" smtClean="0"/>
              <a:t>Custom Animation </a:t>
            </a:r>
            <a:r>
              <a:rPr lang="en-US" dirty="0" smtClean="0"/>
              <a:t>task pane, click </a:t>
            </a:r>
            <a:r>
              <a:rPr lang="en-US" b="1" dirty="0" smtClean="0"/>
              <a:t>Add effect</a:t>
            </a:r>
            <a:r>
              <a:rPr lang="en-US" dirty="0" smtClean="0"/>
              <a:t>, point to </a:t>
            </a:r>
            <a:r>
              <a:rPr lang="en-US" b="1" dirty="0" smtClean="0"/>
              <a:t>Motion Path</a:t>
            </a:r>
            <a:r>
              <a:rPr lang="en-US" dirty="0" smtClean="0"/>
              <a:t>, point to </a:t>
            </a:r>
            <a:r>
              <a:rPr lang="en-US" b="1" dirty="0" smtClean="0"/>
              <a:t>Draw Custom Motion Path</a:t>
            </a:r>
            <a:r>
              <a:rPr lang="en-US" dirty="0" smtClean="0"/>
              <a:t>, and then click </a:t>
            </a:r>
            <a:r>
              <a:rPr lang="en-US" b="1" dirty="0" smtClean="0"/>
              <a:t>Curve</a:t>
            </a:r>
            <a:r>
              <a:rPr lang="en-US" dirty="0" smtClean="0"/>
              <a:t>. </a:t>
            </a:r>
          </a:p>
          <a:p>
            <a:pPr marL="228600" indent="-228600" fontAlgn="auto"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  <a:defRPr/>
            </a:pPr>
            <a:r>
              <a:rPr lang="en-US" dirty="0" smtClean="0"/>
              <a:t>On the slide, click five points to create a simple curved motion path, starting on the group of freeform shapes and ending off the right side of the slide. Double-click the final point to accept the motion path.</a:t>
            </a:r>
          </a:p>
          <a:p>
            <a:pPr marL="228600" indent="-228600" fontAlgn="auto"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  <a:defRPr/>
            </a:pPr>
            <a:r>
              <a:rPr lang="en-US" dirty="0" smtClean="0"/>
              <a:t>In the </a:t>
            </a:r>
            <a:r>
              <a:rPr lang="en-US" b="1" dirty="0" smtClean="0"/>
              <a:t>Custom Animation </a:t>
            </a:r>
            <a:r>
              <a:rPr lang="en-US" dirty="0" smtClean="0"/>
              <a:t>task pane, do the following:</a:t>
            </a:r>
          </a:p>
          <a:p>
            <a:pPr marL="685800" lvl="1" indent="-228600" fontAlgn="auto"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  <a:defRPr/>
            </a:pPr>
            <a:r>
              <a:rPr lang="en-US" dirty="0" smtClean="0"/>
              <a:t>Press and hold CTRL and select all of the freeform shape custom path effects (the final six effects in the list). </a:t>
            </a:r>
          </a:p>
          <a:p>
            <a:pPr marL="685800" lvl="1" indent="-228600" fontAlgn="auto"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  <a:defRPr/>
            </a:pPr>
            <a:r>
              <a:rPr lang="en-US" dirty="0" smtClean="0"/>
              <a:t>Under </a:t>
            </a:r>
            <a:r>
              <a:rPr lang="en-US" b="1" dirty="0" smtClean="0"/>
              <a:t>Modify: Custom Path</a:t>
            </a:r>
            <a:r>
              <a:rPr lang="en-US" dirty="0" smtClean="0"/>
              <a:t>, in the </a:t>
            </a:r>
            <a:r>
              <a:rPr lang="en-US" b="1" dirty="0" smtClean="0"/>
              <a:t>Start</a:t>
            </a:r>
            <a:r>
              <a:rPr lang="en-US" dirty="0" smtClean="0"/>
              <a:t> list, select </a:t>
            </a:r>
            <a:r>
              <a:rPr lang="en-US" b="1" dirty="0" smtClean="0"/>
              <a:t>With Previous</a:t>
            </a:r>
            <a:r>
              <a:rPr lang="en-US" dirty="0" smtClean="0"/>
              <a:t>. </a:t>
            </a:r>
          </a:p>
          <a:p>
            <a:pPr marL="685800" lvl="1" indent="-228600" fontAlgn="auto"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  <a:defRPr/>
            </a:pPr>
            <a:r>
              <a:rPr lang="en-US" dirty="0" smtClean="0"/>
              <a:t>Under </a:t>
            </a:r>
            <a:r>
              <a:rPr lang="en-US" b="1" dirty="0" smtClean="0"/>
              <a:t>Modify: Custom Path</a:t>
            </a:r>
            <a:r>
              <a:rPr lang="en-US" dirty="0" smtClean="0"/>
              <a:t>,</a:t>
            </a:r>
            <a:r>
              <a:rPr lang="en-US" b="1" dirty="0" smtClean="0"/>
              <a:t> </a:t>
            </a:r>
            <a:r>
              <a:rPr lang="en-US" dirty="0" smtClean="0"/>
              <a:t>in the </a:t>
            </a:r>
            <a:r>
              <a:rPr lang="en-US" b="1" dirty="0" smtClean="0"/>
              <a:t>Speed</a:t>
            </a:r>
            <a:r>
              <a:rPr lang="en-US" dirty="0" smtClean="0"/>
              <a:t> list, select </a:t>
            </a:r>
            <a:r>
              <a:rPr lang="en-US" b="1" dirty="0" smtClean="0"/>
              <a:t>Medium</a:t>
            </a:r>
            <a:r>
              <a:rPr lang="en-US" dirty="0" smtClean="0"/>
              <a:t>.</a:t>
            </a:r>
          </a:p>
          <a:p>
            <a:pPr marL="228600" indent="-228600" fontAlgn="auto"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  <a:defRPr/>
            </a:pPr>
            <a:r>
              <a:rPr lang="en-US" dirty="0" smtClean="0"/>
              <a:t>Also in the </a:t>
            </a:r>
            <a:r>
              <a:rPr lang="en-US" b="1" dirty="0" smtClean="0"/>
              <a:t>Custom Animation </a:t>
            </a:r>
            <a:r>
              <a:rPr lang="en-US" dirty="0" smtClean="0"/>
              <a:t>task pane, do the following:</a:t>
            </a:r>
          </a:p>
          <a:p>
            <a:pPr marL="685800" lvl="1" indent="-228600" fontAlgn="auto"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  <a:defRPr/>
            </a:pPr>
            <a:r>
              <a:rPr lang="en-US" dirty="0" smtClean="0"/>
              <a:t>Drag the first custom path effect until it is fourth in the list of effects. </a:t>
            </a:r>
          </a:p>
          <a:p>
            <a:pPr marL="685800" lvl="1" indent="-228600" fontAlgn="auto"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  <a:defRPr/>
            </a:pPr>
            <a:r>
              <a:rPr lang="en-US" dirty="0" smtClean="0"/>
              <a:t>Drag the second custom path effect until it is seventh in the list of effects. </a:t>
            </a:r>
          </a:p>
          <a:p>
            <a:pPr marL="685800" lvl="1" indent="-228600" fontAlgn="auto"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  <a:defRPr/>
            </a:pPr>
            <a:r>
              <a:rPr lang="en-US" dirty="0" smtClean="0"/>
              <a:t>Drag the third custom path effect until it is 10th in the list of effects. </a:t>
            </a:r>
          </a:p>
          <a:p>
            <a:pPr marL="685800" lvl="1" indent="-228600" fontAlgn="auto"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  <a:defRPr/>
            </a:pPr>
            <a:r>
              <a:rPr lang="en-US" dirty="0" smtClean="0"/>
              <a:t>Drag the fourth custom path effect until it is 13th in the list of effects. </a:t>
            </a:r>
          </a:p>
          <a:p>
            <a:pPr marL="685800" lvl="1" indent="-228600" fontAlgn="auto"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  <a:defRPr/>
            </a:pPr>
            <a:r>
              <a:rPr lang="en-US" dirty="0" smtClean="0"/>
              <a:t>Drag the fifth custom path effect until it is 16th in the list of effects. </a:t>
            </a:r>
          </a:p>
          <a:p>
            <a:pPr marL="685800" lvl="1" indent="-228600" fontAlgn="auto"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  <a:defRPr/>
            </a:pPr>
            <a:r>
              <a:rPr lang="en-US" dirty="0" smtClean="0"/>
              <a:t>Drag the sixth custom path effect until it is 19th in the list of effects. </a:t>
            </a:r>
          </a:p>
          <a:p>
            <a:pPr fontAlgn="auto">
              <a:spcBef>
                <a:spcPts val="0"/>
              </a:spcBef>
              <a:spcAft>
                <a:spcPts val="300"/>
              </a:spcAft>
              <a:defRPr/>
            </a:pPr>
            <a:endParaRPr lang="en-US" dirty="0" smtClean="0"/>
          </a:p>
          <a:p>
            <a:endParaRPr lang="es-AR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F154AB6-C5C8-4329-A655-B887922BF358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AR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F154AB6-C5C8-4329-A655-B887922BF358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AR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F154AB6-C5C8-4329-A655-B887922BF358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AR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F154AB6-C5C8-4329-A655-B887922BF358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AR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F154AB6-C5C8-4329-A655-B887922BF358}" type="slidenum">
              <a:rPr lang="en-US" smtClean="0"/>
              <a:pPr>
                <a:defRPr/>
              </a:pPr>
              <a:t>15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AADFD8-D34F-4A20-A544-F2F571A47F08}" type="datetimeFigureOut">
              <a:rPr lang="en-US"/>
              <a:pPr>
                <a:defRPr/>
              </a:pPr>
              <a:t>7/18/2014</a:t>
            </a:fld>
            <a:endParaRPr lang="en-US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37EC29-43FB-498C-8286-CB4EEB833670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A2DAC-4EAB-447E-BC4C-213C0F3E6530}" type="datetimeFigureOut">
              <a:rPr lang="es-AR" smtClean="0"/>
              <a:pPr/>
              <a:t>18/07/2014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05E18-4C93-421E-BE35-568B5D14B563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063967-7C09-4278-9DA9-0EBF77DBC5E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150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4B16AE1-753C-4C51-BBDF-EECDEAF763D8}" type="datetimeFigureOut">
              <a:rPr lang="en-US"/>
              <a:pPr>
                <a:defRPr/>
              </a:pPr>
              <a:t>7/18/2014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A830F71-EFFD-4D82-AFA5-4DACD03A2438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9" r:id="rId1"/>
    <p:sldLayoutId id="2147483730" r:id="rId2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734485B-70E7-4712-8747-A67AFABA844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5" Type="http://schemas.openxmlformats.org/officeDocument/2006/relationships/image" Target="../media/image29.png"/><Relationship Id="rId4" Type="http://schemas.microsoft.com/office/2007/relationships/hdphoto" Target="../media/hdphoto1.wdp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3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 rot="19113460">
            <a:off x="8108213" y="4297853"/>
            <a:ext cx="103265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 smtClean="0">
              <a:solidFill>
                <a:schemeClr val="bg1"/>
              </a:solidFill>
              <a:latin typeface="Edwardian Script ITC" pitchFamily="66" charset="0"/>
            </a:endParaRPr>
          </a:p>
          <a:p>
            <a:pPr algn="ctr"/>
            <a:r>
              <a:rPr lang="es-AR" sz="2000" dirty="0" smtClean="0">
                <a:solidFill>
                  <a:schemeClr val="bg1"/>
                </a:solidFill>
                <a:latin typeface="Edwardian Script ITC" pitchFamily="66" charset="0"/>
              </a:rPr>
              <a:t>2014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advClick="0" advTm="2000">
    <p:fade/>
    <p:sndAc>
      <p:stSnd loop="1">
        <p:snd r:embed="rId2" name="Friends Will Be Friend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1571604" y="3214692"/>
            <a:ext cx="7441460" cy="1015663"/>
          </a:xfrm>
          <a:prstGeom prst="rect">
            <a:avLst/>
          </a:prstGeom>
          <a:noFill/>
          <a:effectLst>
            <a:reflection blurRad="6350" stA="50000" endA="300" endPos="38500" dist="50800" dir="5400000" sy="-100000" algn="bl" rotWithShape="0"/>
          </a:effectLst>
          <a:scene3d>
            <a:camera prst="isometricOffAxis2Left"/>
            <a:lightRig rig="soft" dir="t"/>
          </a:scene3d>
        </p:spPr>
        <p:txBody>
          <a:bodyPr wrap="non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n-US" sz="6000" b="1" dirty="0" smtClean="0">
                <a:ln/>
                <a:solidFill>
                  <a:schemeClr val="accent3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Coneria Script Demo" pitchFamily="2" charset="0"/>
              </a:rPr>
              <a:t>Los </a:t>
            </a:r>
            <a:r>
              <a:rPr lang="en-US" sz="6000" b="1" dirty="0" err="1" smtClean="0">
                <a:ln/>
                <a:solidFill>
                  <a:schemeClr val="accent3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Coneria Script Demo" pitchFamily="2" charset="0"/>
              </a:rPr>
              <a:t>verdaderos</a:t>
            </a:r>
            <a:r>
              <a:rPr lang="en-US" sz="6000" b="1" dirty="0" smtClean="0">
                <a:ln/>
                <a:solidFill>
                  <a:schemeClr val="accent3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Coneria Script Demo" pitchFamily="2" charset="0"/>
              </a:rPr>
              <a:t> amigos</a:t>
            </a:r>
            <a:endParaRPr lang="en-US" sz="6000" b="1" dirty="0">
              <a:ln/>
              <a:solidFill>
                <a:schemeClr val="accent3"/>
              </a:solidFill>
              <a:effectLst>
                <a:reflection blurRad="6350" stA="55000" endA="50" endPos="85000" dist="29997" dir="5400000" sy="-100000" algn="bl" rotWithShape="0"/>
              </a:effectLst>
              <a:latin typeface="Coneria Script Demo" pitchFamily="2" charset="0"/>
            </a:endParaRPr>
          </a:p>
        </p:txBody>
      </p:sp>
      <p:pic>
        <p:nvPicPr>
          <p:cNvPr id="4" name="3 Imagen" descr="070613_0546_Rescatanorq1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000002"/>
              </a:clrFrom>
              <a:clrTo>
                <a:srgbClr val="000002">
                  <a:alpha val="0"/>
                </a:srgbClr>
              </a:clrTo>
            </a:clrChange>
          </a:blip>
          <a:srcRect l="2536" t="8694" r="2867" b="3099"/>
          <a:stretch>
            <a:fillRect/>
          </a:stretch>
        </p:blipFill>
        <p:spPr>
          <a:xfrm>
            <a:off x="500034" y="0"/>
            <a:ext cx="3503221" cy="3360717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8077097" y="-18593"/>
            <a:ext cx="103265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 smtClean="0">
              <a:solidFill>
                <a:schemeClr val="bg1"/>
              </a:solidFill>
              <a:latin typeface="Edwardian Script ITC" pitchFamily="66" charset="0"/>
            </a:endParaRPr>
          </a:p>
          <a:p>
            <a:pPr algn="ctr"/>
            <a:r>
              <a:rPr lang="es-AR" sz="2000" dirty="0" smtClean="0">
                <a:solidFill>
                  <a:schemeClr val="bg1"/>
                </a:solidFill>
                <a:latin typeface="Edwardian Script ITC" pitchFamily="66" charset="0"/>
              </a:rPr>
              <a:t>2014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advClick="0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  <a:alpha val="60000"/>
                </a:schemeClr>
              </a:gs>
              <a:gs pos="100000">
                <a:schemeClr val="tx1">
                  <a:lumMod val="95000"/>
                  <a:lumOff val="5000"/>
                  <a:alpha val="9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 useBgFill="1">
        <p:nvSpPr>
          <p:cNvPr id="7" name="Freeform 4"/>
          <p:cNvSpPr>
            <a:spLocks/>
          </p:cNvSpPr>
          <p:nvPr/>
        </p:nvSpPr>
        <p:spPr bwMode="auto">
          <a:xfrm>
            <a:off x="1177925" y="2901554"/>
            <a:ext cx="1047750" cy="951309"/>
          </a:xfrm>
          <a:custGeom>
            <a:avLst/>
            <a:gdLst>
              <a:gd name="T0" fmla="*/ 637 w 660"/>
              <a:gd name="T1" fmla="*/ 404 h 733"/>
              <a:gd name="T2" fmla="*/ 660 w 660"/>
              <a:gd name="T3" fmla="*/ 362 h 733"/>
              <a:gd name="T4" fmla="*/ 660 w 660"/>
              <a:gd name="T5" fmla="*/ 317 h 733"/>
              <a:gd name="T6" fmla="*/ 660 w 660"/>
              <a:gd name="T7" fmla="*/ 237 h 733"/>
              <a:gd name="T8" fmla="*/ 653 w 660"/>
              <a:gd name="T9" fmla="*/ 192 h 733"/>
              <a:gd name="T10" fmla="*/ 634 w 660"/>
              <a:gd name="T11" fmla="*/ 148 h 733"/>
              <a:gd name="T12" fmla="*/ 599 w 660"/>
              <a:gd name="T13" fmla="*/ 96 h 733"/>
              <a:gd name="T14" fmla="*/ 567 w 660"/>
              <a:gd name="T15" fmla="*/ 55 h 733"/>
              <a:gd name="T16" fmla="*/ 525 w 660"/>
              <a:gd name="T17" fmla="*/ 23 h 733"/>
              <a:gd name="T18" fmla="*/ 391 w 660"/>
              <a:gd name="T19" fmla="*/ 0 h 733"/>
              <a:gd name="T20" fmla="*/ 288 w 660"/>
              <a:gd name="T21" fmla="*/ 0 h 733"/>
              <a:gd name="T22" fmla="*/ 189 w 660"/>
              <a:gd name="T23" fmla="*/ 20 h 733"/>
              <a:gd name="T24" fmla="*/ 84 w 660"/>
              <a:gd name="T25" fmla="*/ 71 h 733"/>
              <a:gd name="T26" fmla="*/ 26 w 660"/>
              <a:gd name="T27" fmla="*/ 116 h 733"/>
              <a:gd name="T28" fmla="*/ 0 w 660"/>
              <a:gd name="T29" fmla="*/ 189 h 733"/>
              <a:gd name="T30" fmla="*/ 7 w 660"/>
              <a:gd name="T31" fmla="*/ 311 h 733"/>
              <a:gd name="T32" fmla="*/ 36 w 660"/>
              <a:gd name="T33" fmla="*/ 432 h 733"/>
              <a:gd name="T34" fmla="*/ 103 w 660"/>
              <a:gd name="T35" fmla="*/ 557 h 733"/>
              <a:gd name="T36" fmla="*/ 138 w 660"/>
              <a:gd name="T37" fmla="*/ 612 h 733"/>
              <a:gd name="T38" fmla="*/ 189 w 660"/>
              <a:gd name="T39" fmla="*/ 672 h 733"/>
              <a:gd name="T40" fmla="*/ 237 w 660"/>
              <a:gd name="T41" fmla="*/ 720 h 733"/>
              <a:gd name="T42" fmla="*/ 298 w 660"/>
              <a:gd name="T43" fmla="*/ 733 h 733"/>
              <a:gd name="T44" fmla="*/ 362 w 660"/>
              <a:gd name="T45" fmla="*/ 727 h 733"/>
              <a:gd name="T46" fmla="*/ 423 w 660"/>
              <a:gd name="T47" fmla="*/ 704 h 733"/>
              <a:gd name="T48" fmla="*/ 464 w 660"/>
              <a:gd name="T49" fmla="*/ 663 h 733"/>
              <a:gd name="T50" fmla="*/ 522 w 660"/>
              <a:gd name="T51" fmla="*/ 637 h 733"/>
              <a:gd name="T52" fmla="*/ 596 w 660"/>
              <a:gd name="T53" fmla="*/ 580 h 733"/>
              <a:gd name="T54" fmla="*/ 637 w 660"/>
              <a:gd name="T55" fmla="*/ 404 h 733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w 660"/>
              <a:gd name="T85" fmla="*/ 0 h 733"/>
              <a:gd name="T86" fmla="*/ 660 w 660"/>
              <a:gd name="T87" fmla="*/ 733 h 733"/>
            </a:gdLst>
            <a:ahLst/>
            <a:cxnLst>
              <a:cxn ang="T56">
                <a:pos x="T0" y="T1"/>
              </a:cxn>
              <a:cxn ang="T57">
                <a:pos x="T2" y="T3"/>
              </a:cxn>
              <a:cxn ang="T58">
                <a:pos x="T4" y="T5"/>
              </a:cxn>
              <a:cxn ang="T59">
                <a:pos x="T6" y="T7"/>
              </a:cxn>
              <a:cxn ang="T60">
                <a:pos x="T8" y="T9"/>
              </a:cxn>
              <a:cxn ang="T61">
                <a:pos x="T10" y="T11"/>
              </a:cxn>
              <a:cxn ang="T62">
                <a:pos x="T12" y="T13"/>
              </a:cxn>
              <a:cxn ang="T63">
                <a:pos x="T14" y="T15"/>
              </a:cxn>
              <a:cxn ang="T64">
                <a:pos x="T16" y="T17"/>
              </a:cxn>
              <a:cxn ang="T65">
                <a:pos x="T18" y="T19"/>
              </a:cxn>
              <a:cxn ang="T66">
                <a:pos x="T20" y="T21"/>
              </a:cxn>
              <a:cxn ang="T67">
                <a:pos x="T22" y="T23"/>
              </a:cxn>
              <a:cxn ang="T68">
                <a:pos x="T24" y="T25"/>
              </a:cxn>
              <a:cxn ang="T69">
                <a:pos x="T26" y="T27"/>
              </a:cxn>
              <a:cxn ang="T70">
                <a:pos x="T28" y="T29"/>
              </a:cxn>
              <a:cxn ang="T71">
                <a:pos x="T30" y="T31"/>
              </a:cxn>
              <a:cxn ang="T72">
                <a:pos x="T32" y="T33"/>
              </a:cxn>
              <a:cxn ang="T73">
                <a:pos x="T34" y="T35"/>
              </a:cxn>
              <a:cxn ang="T74">
                <a:pos x="T36" y="T37"/>
              </a:cxn>
              <a:cxn ang="T75">
                <a:pos x="T38" y="T39"/>
              </a:cxn>
              <a:cxn ang="T76">
                <a:pos x="T40" y="T41"/>
              </a:cxn>
              <a:cxn ang="T77">
                <a:pos x="T42" y="T43"/>
              </a:cxn>
              <a:cxn ang="T78">
                <a:pos x="T44" y="T45"/>
              </a:cxn>
              <a:cxn ang="T79">
                <a:pos x="T46" y="T47"/>
              </a:cxn>
              <a:cxn ang="T80">
                <a:pos x="T48" y="T49"/>
              </a:cxn>
              <a:cxn ang="T81">
                <a:pos x="T50" y="T51"/>
              </a:cxn>
              <a:cxn ang="T82">
                <a:pos x="T52" y="T53"/>
              </a:cxn>
              <a:cxn ang="T83">
                <a:pos x="T54" y="T55"/>
              </a:cxn>
            </a:cxnLst>
            <a:rect l="T84" t="T85" r="T86" b="T87"/>
            <a:pathLst>
              <a:path w="660" h="733">
                <a:moveTo>
                  <a:pt x="637" y="404"/>
                </a:moveTo>
                <a:lnTo>
                  <a:pt x="660" y="362"/>
                </a:lnTo>
                <a:lnTo>
                  <a:pt x="660" y="317"/>
                </a:lnTo>
                <a:lnTo>
                  <a:pt x="660" y="237"/>
                </a:lnTo>
                <a:lnTo>
                  <a:pt x="653" y="192"/>
                </a:lnTo>
                <a:lnTo>
                  <a:pt x="634" y="148"/>
                </a:lnTo>
                <a:lnTo>
                  <a:pt x="599" y="96"/>
                </a:lnTo>
                <a:lnTo>
                  <a:pt x="567" y="55"/>
                </a:lnTo>
                <a:lnTo>
                  <a:pt x="525" y="23"/>
                </a:lnTo>
                <a:lnTo>
                  <a:pt x="391" y="0"/>
                </a:lnTo>
                <a:lnTo>
                  <a:pt x="288" y="0"/>
                </a:lnTo>
                <a:lnTo>
                  <a:pt x="189" y="20"/>
                </a:lnTo>
                <a:lnTo>
                  <a:pt x="84" y="71"/>
                </a:lnTo>
                <a:lnTo>
                  <a:pt x="26" y="116"/>
                </a:lnTo>
                <a:lnTo>
                  <a:pt x="0" y="189"/>
                </a:lnTo>
                <a:lnTo>
                  <a:pt x="7" y="311"/>
                </a:lnTo>
                <a:lnTo>
                  <a:pt x="36" y="432"/>
                </a:lnTo>
                <a:lnTo>
                  <a:pt x="103" y="557"/>
                </a:lnTo>
                <a:lnTo>
                  <a:pt x="138" y="612"/>
                </a:lnTo>
                <a:lnTo>
                  <a:pt x="189" y="672"/>
                </a:lnTo>
                <a:lnTo>
                  <a:pt x="237" y="720"/>
                </a:lnTo>
                <a:lnTo>
                  <a:pt x="298" y="733"/>
                </a:lnTo>
                <a:lnTo>
                  <a:pt x="362" y="727"/>
                </a:lnTo>
                <a:lnTo>
                  <a:pt x="423" y="704"/>
                </a:lnTo>
                <a:lnTo>
                  <a:pt x="464" y="663"/>
                </a:lnTo>
                <a:lnTo>
                  <a:pt x="522" y="637"/>
                </a:lnTo>
                <a:lnTo>
                  <a:pt x="596" y="580"/>
                </a:lnTo>
                <a:lnTo>
                  <a:pt x="637" y="404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/>
          <a:lstStyle/>
          <a:p>
            <a:endParaRPr lang="es-AR">
              <a:solidFill>
                <a:srgbClr val="000000"/>
              </a:solidFill>
              <a:latin typeface="Calibri" pitchFamily="34" charset="0"/>
            </a:endParaRPr>
          </a:p>
        </p:txBody>
      </p:sp>
      <p:sp useBgFill="1">
        <p:nvSpPr>
          <p:cNvPr id="8" name="Freeform 9"/>
          <p:cNvSpPr>
            <a:spLocks/>
          </p:cNvSpPr>
          <p:nvPr/>
        </p:nvSpPr>
        <p:spPr bwMode="auto">
          <a:xfrm>
            <a:off x="1544639" y="3542109"/>
            <a:ext cx="827087" cy="871538"/>
          </a:xfrm>
          <a:custGeom>
            <a:avLst/>
            <a:gdLst>
              <a:gd name="T0" fmla="*/ 454 w 521"/>
              <a:gd name="T1" fmla="*/ 451 h 672"/>
              <a:gd name="T2" fmla="*/ 381 w 521"/>
              <a:gd name="T3" fmla="*/ 477 h 672"/>
              <a:gd name="T4" fmla="*/ 339 w 521"/>
              <a:gd name="T5" fmla="*/ 518 h 672"/>
              <a:gd name="T6" fmla="*/ 317 w 521"/>
              <a:gd name="T7" fmla="*/ 573 h 672"/>
              <a:gd name="T8" fmla="*/ 269 w 521"/>
              <a:gd name="T9" fmla="*/ 614 h 672"/>
              <a:gd name="T10" fmla="*/ 211 w 521"/>
              <a:gd name="T11" fmla="*/ 653 h 672"/>
              <a:gd name="T12" fmla="*/ 147 w 521"/>
              <a:gd name="T13" fmla="*/ 672 h 672"/>
              <a:gd name="T14" fmla="*/ 93 w 521"/>
              <a:gd name="T15" fmla="*/ 669 h 672"/>
              <a:gd name="T16" fmla="*/ 41 w 521"/>
              <a:gd name="T17" fmla="*/ 662 h 672"/>
              <a:gd name="T18" fmla="*/ 0 w 521"/>
              <a:gd name="T19" fmla="*/ 669 h 672"/>
              <a:gd name="T20" fmla="*/ 16 w 521"/>
              <a:gd name="T21" fmla="*/ 630 h 672"/>
              <a:gd name="T22" fmla="*/ 25 w 521"/>
              <a:gd name="T23" fmla="*/ 576 h 672"/>
              <a:gd name="T24" fmla="*/ 29 w 521"/>
              <a:gd name="T25" fmla="*/ 483 h 672"/>
              <a:gd name="T26" fmla="*/ 48 w 521"/>
              <a:gd name="T27" fmla="*/ 387 h 672"/>
              <a:gd name="T28" fmla="*/ 89 w 521"/>
              <a:gd name="T29" fmla="*/ 301 h 672"/>
              <a:gd name="T30" fmla="*/ 141 w 521"/>
              <a:gd name="T31" fmla="*/ 224 h 672"/>
              <a:gd name="T32" fmla="*/ 185 w 521"/>
              <a:gd name="T33" fmla="*/ 163 h 672"/>
              <a:gd name="T34" fmla="*/ 275 w 521"/>
              <a:gd name="T35" fmla="*/ 93 h 672"/>
              <a:gd name="T36" fmla="*/ 352 w 521"/>
              <a:gd name="T37" fmla="*/ 35 h 672"/>
              <a:gd name="T38" fmla="*/ 435 w 521"/>
              <a:gd name="T39" fmla="*/ 0 h 672"/>
              <a:gd name="T40" fmla="*/ 521 w 521"/>
              <a:gd name="T41" fmla="*/ 0 h 672"/>
              <a:gd name="T42" fmla="*/ 499 w 521"/>
              <a:gd name="T43" fmla="*/ 80 h 672"/>
              <a:gd name="T44" fmla="*/ 435 w 521"/>
              <a:gd name="T45" fmla="*/ 195 h 672"/>
              <a:gd name="T46" fmla="*/ 425 w 521"/>
              <a:gd name="T47" fmla="*/ 326 h 672"/>
              <a:gd name="T48" fmla="*/ 454 w 521"/>
              <a:gd name="T49" fmla="*/ 451 h 672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w 521"/>
              <a:gd name="T76" fmla="*/ 0 h 672"/>
              <a:gd name="T77" fmla="*/ 521 w 521"/>
              <a:gd name="T78" fmla="*/ 672 h 672"/>
            </a:gdLst>
            <a:ahLst/>
            <a:cxnLst>
              <a:cxn ang="T50">
                <a:pos x="T0" y="T1"/>
              </a:cxn>
              <a:cxn ang="T51">
                <a:pos x="T2" y="T3"/>
              </a:cxn>
              <a:cxn ang="T52">
                <a:pos x="T4" y="T5"/>
              </a:cxn>
              <a:cxn ang="T53">
                <a:pos x="T6" y="T7"/>
              </a:cxn>
              <a:cxn ang="T54">
                <a:pos x="T8" y="T9"/>
              </a:cxn>
              <a:cxn ang="T55">
                <a:pos x="T10" y="T11"/>
              </a:cxn>
              <a:cxn ang="T56">
                <a:pos x="T12" y="T13"/>
              </a:cxn>
              <a:cxn ang="T57">
                <a:pos x="T14" y="T15"/>
              </a:cxn>
              <a:cxn ang="T58">
                <a:pos x="T16" y="T17"/>
              </a:cxn>
              <a:cxn ang="T59">
                <a:pos x="T18" y="T19"/>
              </a:cxn>
              <a:cxn ang="T60">
                <a:pos x="T20" y="T21"/>
              </a:cxn>
              <a:cxn ang="T61">
                <a:pos x="T22" y="T23"/>
              </a:cxn>
              <a:cxn ang="T62">
                <a:pos x="T24" y="T25"/>
              </a:cxn>
              <a:cxn ang="T63">
                <a:pos x="T26" y="T27"/>
              </a:cxn>
              <a:cxn ang="T64">
                <a:pos x="T28" y="T29"/>
              </a:cxn>
              <a:cxn ang="T65">
                <a:pos x="T30" y="T31"/>
              </a:cxn>
              <a:cxn ang="T66">
                <a:pos x="T32" y="T33"/>
              </a:cxn>
              <a:cxn ang="T67">
                <a:pos x="T34" y="T35"/>
              </a:cxn>
              <a:cxn ang="T68">
                <a:pos x="T36" y="T37"/>
              </a:cxn>
              <a:cxn ang="T69">
                <a:pos x="T38" y="T39"/>
              </a:cxn>
              <a:cxn ang="T70">
                <a:pos x="T40" y="T41"/>
              </a:cxn>
              <a:cxn ang="T71">
                <a:pos x="T42" y="T43"/>
              </a:cxn>
              <a:cxn ang="T72">
                <a:pos x="T44" y="T45"/>
              </a:cxn>
              <a:cxn ang="T73">
                <a:pos x="T46" y="T47"/>
              </a:cxn>
              <a:cxn ang="T74">
                <a:pos x="T48" y="T49"/>
              </a:cxn>
            </a:cxnLst>
            <a:rect l="T75" t="T76" r="T77" b="T78"/>
            <a:pathLst>
              <a:path w="521" h="672">
                <a:moveTo>
                  <a:pt x="454" y="451"/>
                </a:moveTo>
                <a:lnTo>
                  <a:pt x="381" y="477"/>
                </a:lnTo>
                <a:lnTo>
                  <a:pt x="339" y="518"/>
                </a:lnTo>
                <a:lnTo>
                  <a:pt x="317" y="573"/>
                </a:lnTo>
                <a:lnTo>
                  <a:pt x="269" y="614"/>
                </a:lnTo>
                <a:lnTo>
                  <a:pt x="211" y="653"/>
                </a:lnTo>
                <a:lnTo>
                  <a:pt x="147" y="672"/>
                </a:lnTo>
                <a:lnTo>
                  <a:pt x="93" y="669"/>
                </a:lnTo>
                <a:lnTo>
                  <a:pt x="41" y="662"/>
                </a:lnTo>
                <a:lnTo>
                  <a:pt x="0" y="669"/>
                </a:lnTo>
                <a:lnTo>
                  <a:pt x="16" y="630"/>
                </a:lnTo>
                <a:lnTo>
                  <a:pt x="25" y="576"/>
                </a:lnTo>
                <a:lnTo>
                  <a:pt x="29" y="483"/>
                </a:lnTo>
                <a:lnTo>
                  <a:pt x="48" y="387"/>
                </a:lnTo>
                <a:lnTo>
                  <a:pt x="89" y="301"/>
                </a:lnTo>
                <a:lnTo>
                  <a:pt x="141" y="224"/>
                </a:lnTo>
                <a:lnTo>
                  <a:pt x="185" y="163"/>
                </a:lnTo>
                <a:lnTo>
                  <a:pt x="275" y="93"/>
                </a:lnTo>
                <a:lnTo>
                  <a:pt x="352" y="35"/>
                </a:lnTo>
                <a:lnTo>
                  <a:pt x="435" y="0"/>
                </a:lnTo>
                <a:lnTo>
                  <a:pt x="521" y="0"/>
                </a:lnTo>
                <a:lnTo>
                  <a:pt x="499" y="80"/>
                </a:lnTo>
                <a:lnTo>
                  <a:pt x="435" y="195"/>
                </a:lnTo>
                <a:lnTo>
                  <a:pt x="425" y="326"/>
                </a:lnTo>
                <a:lnTo>
                  <a:pt x="454" y="45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/>
          <a:lstStyle/>
          <a:p>
            <a:endParaRPr lang="es-AR">
              <a:solidFill>
                <a:srgbClr val="000000"/>
              </a:solidFill>
              <a:latin typeface="Calibri" pitchFamily="34" charset="0"/>
            </a:endParaRPr>
          </a:p>
        </p:txBody>
      </p:sp>
      <p:sp useBgFill="1">
        <p:nvSpPr>
          <p:cNvPr id="9" name="Freeform 8"/>
          <p:cNvSpPr>
            <a:spLocks/>
          </p:cNvSpPr>
          <p:nvPr/>
        </p:nvSpPr>
        <p:spPr bwMode="auto">
          <a:xfrm>
            <a:off x="2184400" y="3573066"/>
            <a:ext cx="731838" cy="958453"/>
          </a:xfrm>
          <a:custGeom>
            <a:avLst/>
            <a:gdLst>
              <a:gd name="T0" fmla="*/ 102 w 461"/>
              <a:gd name="T1" fmla="*/ 0 h 739"/>
              <a:gd name="T2" fmla="*/ 29 w 461"/>
              <a:gd name="T3" fmla="*/ 137 h 739"/>
              <a:gd name="T4" fmla="*/ 0 w 461"/>
              <a:gd name="T5" fmla="*/ 249 h 739"/>
              <a:gd name="T6" fmla="*/ 3 w 461"/>
              <a:gd name="T7" fmla="*/ 316 h 739"/>
              <a:gd name="T8" fmla="*/ 35 w 461"/>
              <a:gd name="T9" fmla="*/ 403 h 739"/>
              <a:gd name="T10" fmla="*/ 42 w 461"/>
              <a:gd name="T11" fmla="*/ 467 h 739"/>
              <a:gd name="T12" fmla="*/ 90 w 461"/>
              <a:gd name="T13" fmla="*/ 540 h 739"/>
              <a:gd name="T14" fmla="*/ 144 w 461"/>
              <a:gd name="T15" fmla="*/ 617 h 739"/>
              <a:gd name="T16" fmla="*/ 205 w 461"/>
              <a:gd name="T17" fmla="*/ 672 h 739"/>
              <a:gd name="T18" fmla="*/ 275 w 461"/>
              <a:gd name="T19" fmla="*/ 726 h 739"/>
              <a:gd name="T20" fmla="*/ 294 w 461"/>
              <a:gd name="T21" fmla="*/ 732 h 739"/>
              <a:gd name="T22" fmla="*/ 339 w 461"/>
              <a:gd name="T23" fmla="*/ 739 h 739"/>
              <a:gd name="T24" fmla="*/ 390 w 461"/>
              <a:gd name="T25" fmla="*/ 732 h 739"/>
              <a:gd name="T26" fmla="*/ 416 w 461"/>
              <a:gd name="T27" fmla="*/ 694 h 739"/>
              <a:gd name="T28" fmla="*/ 432 w 461"/>
              <a:gd name="T29" fmla="*/ 659 h 739"/>
              <a:gd name="T30" fmla="*/ 461 w 461"/>
              <a:gd name="T31" fmla="*/ 630 h 739"/>
              <a:gd name="T32" fmla="*/ 410 w 461"/>
              <a:gd name="T33" fmla="*/ 531 h 739"/>
              <a:gd name="T34" fmla="*/ 346 w 461"/>
              <a:gd name="T35" fmla="*/ 438 h 739"/>
              <a:gd name="T36" fmla="*/ 288 w 461"/>
              <a:gd name="T37" fmla="*/ 329 h 739"/>
              <a:gd name="T38" fmla="*/ 230 w 461"/>
              <a:gd name="T39" fmla="*/ 249 h 739"/>
              <a:gd name="T40" fmla="*/ 160 w 461"/>
              <a:gd name="T41" fmla="*/ 150 h 739"/>
              <a:gd name="T42" fmla="*/ 102 w 461"/>
              <a:gd name="T43" fmla="*/ 0 h 739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w 461"/>
              <a:gd name="T67" fmla="*/ 0 h 739"/>
              <a:gd name="T68" fmla="*/ 461 w 461"/>
              <a:gd name="T69" fmla="*/ 739 h 739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T66" t="T67" r="T68" b="T69"/>
            <a:pathLst>
              <a:path w="461" h="739">
                <a:moveTo>
                  <a:pt x="102" y="0"/>
                </a:moveTo>
                <a:lnTo>
                  <a:pt x="29" y="137"/>
                </a:lnTo>
                <a:lnTo>
                  <a:pt x="0" y="249"/>
                </a:lnTo>
                <a:lnTo>
                  <a:pt x="3" y="316"/>
                </a:lnTo>
                <a:lnTo>
                  <a:pt x="35" y="403"/>
                </a:lnTo>
                <a:lnTo>
                  <a:pt x="42" y="467"/>
                </a:lnTo>
                <a:lnTo>
                  <a:pt x="90" y="540"/>
                </a:lnTo>
                <a:lnTo>
                  <a:pt x="144" y="617"/>
                </a:lnTo>
                <a:lnTo>
                  <a:pt x="205" y="672"/>
                </a:lnTo>
                <a:lnTo>
                  <a:pt x="275" y="726"/>
                </a:lnTo>
                <a:lnTo>
                  <a:pt x="294" y="732"/>
                </a:lnTo>
                <a:lnTo>
                  <a:pt x="339" y="739"/>
                </a:lnTo>
                <a:lnTo>
                  <a:pt x="390" y="732"/>
                </a:lnTo>
                <a:lnTo>
                  <a:pt x="416" y="694"/>
                </a:lnTo>
                <a:lnTo>
                  <a:pt x="432" y="659"/>
                </a:lnTo>
                <a:lnTo>
                  <a:pt x="461" y="630"/>
                </a:lnTo>
                <a:lnTo>
                  <a:pt x="410" y="531"/>
                </a:lnTo>
                <a:lnTo>
                  <a:pt x="346" y="438"/>
                </a:lnTo>
                <a:lnTo>
                  <a:pt x="288" y="329"/>
                </a:lnTo>
                <a:lnTo>
                  <a:pt x="230" y="249"/>
                </a:lnTo>
                <a:lnTo>
                  <a:pt x="160" y="150"/>
                </a:lnTo>
                <a:lnTo>
                  <a:pt x="102" y="0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/>
          <a:lstStyle/>
          <a:p>
            <a:endParaRPr lang="es-AR">
              <a:solidFill>
                <a:srgbClr val="000000"/>
              </a:solidFill>
              <a:latin typeface="Calibri" pitchFamily="34" charset="0"/>
            </a:endParaRPr>
          </a:p>
        </p:txBody>
      </p:sp>
      <p:sp useBgFill="1">
        <p:nvSpPr>
          <p:cNvPr id="10" name="Freeform 7"/>
          <p:cNvSpPr>
            <a:spLocks/>
          </p:cNvSpPr>
          <p:nvPr/>
        </p:nvSpPr>
        <p:spPr bwMode="auto">
          <a:xfrm>
            <a:off x="2332038" y="3530204"/>
            <a:ext cx="1143000" cy="981075"/>
          </a:xfrm>
          <a:custGeom>
            <a:avLst/>
            <a:gdLst>
              <a:gd name="T0" fmla="*/ 150 w 720"/>
              <a:gd name="T1" fmla="*/ 61 h 756"/>
              <a:gd name="T2" fmla="*/ 454 w 720"/>
              <a:gd name="T3" fmla="*/ 272 h 756"/>
              <a:gd name="T4" fmla="*/ 560 w 720"/>
              <a:gd name="T5" fmla="*/ 394 h 756"/>
              <a:gd name="T6" fmla="*/ 653 w 720"/>
              <a:gd name="T7" fmla="*/ 522 h 756"/>
              <a:gd name="T8" fmla="*/ 701 w 720"/>
              <a:gd name="T9" fmla="*/ 669 h 756"/>
              <a:gd name="T10" fmla="*/ 720 w 720"/>
              <a:gd name="T11" fmla="*/ 756 h 756"/>
              <a:gd name="T12" fmla="*/ 688 w 720"/>
              <a:gd name="T13" fmla="*/ 736 h 756"/>
              <a:gd name="T14" fmla="*/ 560 w 720"/>
              <a:gd name="T15" fmla="*/ 730 h 756"/>
              <a:gd name="T16" fmla="*/ 470 w 720"/>
              <a:gd name="T17" fmla="*/ 714 h 756"/>
              <a:gd name="T18" fmla="*/ 368 w 720"/>
              <a:gd name="T19" fmla="*/ 666 h 756"/>
              <a:gd name="T20" fmla="*/ 265 w 720"/>
              <a:gd name="T21" fmla="*/ 522 h 756"/>
              <a:gd name="T22" fmla="*/ 192 w 720"/>
              <a:gd name="T23" fmla="*/ 378 h 756"/>
              <a:gd name="T24" fmla="*/ 105 w 720"/>
              <a:gd name="T25" fmla="*/ 260 h 756"/>
              <a:gd name="T26" fmla="*/ 51 w 720"/>
              <a:gd name="T27" fmla="*/ 160 h 756"/>
              <a:gd name="T28" fmla="*/ 13 w 720"/>
              <a:gd name="T29" fmla="*/ 68 h 756"/>
              <a:gd name="T30" fmla="*/ 0 w 720"/>
              <a:gd name="T31" fmla="*/ 20 h 756"/>
              <a:gd name="T32" fmla="*/ 6 w 720"/>
              <a:gd name="T33" fmla="*/ 0 h 756"/>
              <a:gd name="T34" fmla="*/ 99 w 720"/>
              <a:gd name="T35" fmla="*/ 16 h 756"/>
              <a:gd name="T36" fmla="*/ 137 w 720"/>
              <a:gd name="T37" fmla="*/ 45 h 756"/>
              <a:gd name="T38" fmla="*/ 150 w 720"/>
              <a:gd name="T39" fmla="*/ 61 h 75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720"/>
              <a:gd name="T61" fmla="*/ 0 h 756"/>
              <a:gd name="T62" fmla="*/ 720 w 720"/>
              <a:gd name="T63" fmla="*/ 756 h 756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720" h="756">
                <a:moveTo>
                  <a:pt x="150" y="61"/>
                </a:moveTo>
                <a:lnTo>
                  <a:pt x="454" y="272"/>
                </a:lnTo>
                <a:lnTo>
                  <a:pt x="560" y="394"/>
                </a:lnTo>
                <a:lnTo>
                  <a:pt x="653" y="522"/>
                </a:lnTo>
                <a:lnTo>
                  <a:pt x="701" y="669"/>
                </a:lnTo>
                <a:lnTo>
                  <a:pt x="720" y="756"/>
                </a:lnTo>
                <a:lnTo>
                  <a:pt x="688" y="736"/>
                </a:lnTo>
                <a:lnTo>
                  <a:pt x="560" y="730"/>
                </a:lnTo>
                <a:lnTo>
                  <a:pt x="470" y="714"/>
                </a:lnTo>
                <a:lnTo>
                  <a:pt x="368" y="666"/>
                </a:lnTo>
                <a:lnTo>
                  <a:pt x="265" y="522"/>
                </a:lnTo>
                <a:lnTo>
                  <a:pt x="192" y="378"/>
                </a:lnTo>
                <a:lnTo>
                  <a:pt x="105" y="260"/>
                </a:lnTo>
                <a:lnTo>
                  <a:pt x="51" y="160"/>
                </a:lnTo>
                <a:lnTo>
                  <a:pt x="13" y="68"/>
                </a:lnTo>
                <a:lnTo>
                  <a:pt x="0" y="20"/>
                </a:lnTo>
                <a:lnTo>
                  <a:pt x="6" y="0"/>
                </a:lnTo>
                <a:lnTo>
                  <a:pt x="99" y="16"/>
                </a:lnTo>
                <a:lnTo>
                  <a:pt x="137" y="45"/>
                </a:lnTo>
                <a:lnTo>
                  <a:pt x="150" y="6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/>
          <a:lstStyle/>
          <a:p>
            <a:endParaRPr lang="es-AR">
              <a:solidFill>
                <a:srgbClr val="000000"/>
              </a:solidFill>
              <a:latin typeface="Calibri" pitchFamily="34" charset="0"/>
            </a:endParaRPr>
          </a:p>
        </p:txBody>
      </p:sp>
      <p:sp useBgFill="1">
        <p:nvSpPr>
          <p:cNvPr id="11" name="Freeform 6"/>
          <p:cNvSpPr>
            <a:spLocks/>
          </p:cNvSpPr>
          <p:nvPr/>
        </p:nvSpPr>
        <p:spPr bwMode="auto">
          <a:xfrm>
            <a:off x="2327275" y="3053953"/>
            <a:ext cx="1238250" cy="871538"/>
          </a:xfrm>
          <a:custGeom>
            <a:avLst/>
            <a:gdLst>
              <a:gd name="T0" fmla="*/ 0 w 780"/>
              <a:gd name="T1" fmla="*/ 407 h 672"/>
              <a:gd name="T2" fmla="*/ 137 w 780"/>
              <a:gd name="T3" fmla="*/ 452 h 672"/>
              <a:gd name="T4" fmla="*/ 214 w 780"/>
              <a:gd name="T5" fmla="*/ 528 h 672"/>
              <a:gd name="T6" fmla="*/ 265 w 780"/>
              <a:gd name="T7" fmla="*/ 573 h 672"/>
              <a:gd name="T8" fmla="*/ 396 w 780"/>
              <a:gd name="T9" fmla="*/ 637 h 672"/>
              <a:gd name="T10" fmla="*/ 502 w 780"/>
              <a:gd name="T11" fmla="*/ 669 h 672"/>
              <a:gd name="T12" fmla="*/ 640 w 780"/>
              <a:gd name="T13" fmla="*/ 672 h 672"/>
              <a:gd name="T14" fmla="*/ 716 w 780"/>
              <a:gd name="T15" fmla="*/ 647 h 672"/>
              <a:gd name="T16" fmla="*/ 752 w 780"/>
              <a:gd name="T17" fmla="*/ 583 h 672"/>
              <a:gd name="T18" fmla="*/ 780 w 780"/>
              <a:gd name="T19" fmla="*/ 496 h 672"/>
              <a:gd name="T20" fmla="*/ 774 w 780"/>
              <a:gd name="T21" fmla="*/ 436 h 672"/>
              <a:gd name="T22" fmla="*/ 723 w 780"/>
              <a:gd name="T23" fmla="*/ 349 h 672"/>
              <a:gd name="T24" fmla="*/ 678 w 780"/>
              <a:gd name="T25" fmla="*/ 298 h 672"/>
              <a:gd name="T26" fmla="*/ 659 w 780"/>
              <a:gd name="T27" fmla="*/ 276 h 672"/>
              <a:gd name="T28" fmla="*/ 572 w 780"/>
              <a:gd name="T29" fmla="*/ 106 h 672"/>
              <a:gd name="T30" fmla="*/ 528 w 780"/>
              <a:gd name="T31" fmla="*/ 39 h 672"/>
              <a:gd name="T32" fmla="*/ 460 w 780"/>
              <a:gd name="T33" fmla="*/ 16 h 672"/>
              <a:gd name="T34" fmla="*/ 400 w 780"/>
              <a:gd name="T35" fmla="*/ 4 h 672"/>
              <a:gd name="T36" fmla="*/ 345 w 780"/>
              <a:gd name="T37" fmla="*/ 0 h 672"/>
              <a:gd name="T38" fmla="*/ 316 w 780"/>
              <a:gd name="T39" fmla="*/ 39 h 672"/>
              <a:gd name="T40" fmla="*/ 278 w 780"/>
              <a:gd name="T41" fmla="*/ 125 h 672"/>
              <a:gd name="T42" fmla="*/ 240 w 780"/>
              <a:gd name="T43" fmla="*/ 208 h 672"/>
              <a:gd name="T44" fmla="*/ 102 w 780"/>
              <a:gd name="T45" fmla="*/ 352 h 672"/>
              <a:gd name="T46" fmla="*/ 0 w 780"/>
              <a:gd name="T47" fmla="*/ 407 h 672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w 780"/>
              <a:gd name="T73" fmla="*/ 0 h 672"/>
              <a:gd name="T74" fmla="*/ 780 w 780"/>
              <a:gd name="T75" fmla="*/ 672 h 672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T72" t="T73" r="T74" b="T75"/>
            <a:pathLst>
              <a:path w="780" h="672">
                <a:moveTo>
                  <a:pt x="0" y="407"/>
                </a:moveTo>
                <a:lnTo>
                  <a:pt x="137" y="452"/>
                </a:lnTo>
                <a:lnTo>
                  <a:pt x="214" y="528"/>
                </a:lnTo>
                <a:lnTo>
                  <a:pt x="265" y="573"/>
                </a:lnTo>
                <a:lnTo>
                  <a:pt x="396" y="637"/>
                </a:lnTo>
                <a:lnTo>
                  <a:pt x="502" y="669"/>
                </a:lnTo>
                <a:lnTo>
                  <a:pt x="640" y="672"/>
                </a:lnTo>
                <a:lnTo>
                  <a:pt x="716" y="647"/>
                </a:lnTo>
                <a:lnTo>
                  <a:pt x="752" y="583"/>
                </a:lnTo>
                <a:lnTo>
                  <a:pt x="780" y="496"/>
                </a:lnTo>
                <a:lnTo>
                  <a:pt x="774" y="436"/>
                </a:lnTo>
                <a:lnTo>
                  <a:pt x="723" y="349"/>
                </a:lnTo>
                <a:lnTo>
                  <a:pt x="678" y="298"/>
                </a:lnTo>
                <a:lnTo>
                  <a:pt x="659" y="276"/>
                </a:lnTo>
                <a:lnTo>
                  <a:pt x="572" y="106"/>
                </a:lnTo>
                <a:lnTo>
                  <a:pt x="528" y="39"/>
                </a:lnTo>
                <a:lnTo>
                  <a:pt x="460" y="16"/>
                </a:lnTo>
                <a:lnTo>
                  <a:pt x="400" y="4"/>
                </a:lnTo>
                <a:lnTo>
                  <a:pt x="345" y="0"/>
                </a:lnTo>
                <a:lnTo>
                  <a:pt x="316" y="39"/>
                </a:lnTo>
                <a:lnTo>
                  <a:pt x="278" y="125"/>
                </a:lnTo>
                <a:lnTo>
                  <a:pt x="240" y="208"/>
                </a:lnTo>
                <a:lnTo>
                  <a:pt x="102" y="352"/>
                </a:lnTo>
                <a:lnTo>
                  <a:pt x="0" y="407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/>
          <a:lstStyle/>
          <a:p>
            <a:endParaRPr lang="es-AR">
              <a:solidFill>
                <a:srgbClr val="000000"/>
              </a:solidFill>
              <a:latin typeface="Calibri" pitchFamily="34" charset="0"/>
            </a:endParaRPr>
          </a:p>
        </p:txBody>
      </p:sp>
      <p:sp useBgFill="1">
        <p:nvSpPr>
          <p:cNvPr id="12" name="Freeform 5"/>
          <p:cNvSpPr>
            <a:spLocks/>
          </p:cNvSpPr>
          <p:nvPr/>
        </p:nvSpPr>
        <p:spPr bwMode="auto">
          <a:xfrm>
            <a:off x="2124075" y="2536032"/>
            <a:ext cx="654050" cy="1145381"/>
          </a:xfrm>
          <a:custGeom>
            <a:avLst/>
            <a:gdLst>
              <a:gd name="T0" fmla="*/ 0 w 412"/>
              <a:gd name="T1" fmla="*/ 883 h 883"/>
              <a:gd name="T2" fmla="*/ 128 w 412"/>
              <a:gd name="T3" fmla="*/ 855 h 883"/>
              <a:gd name="T4" fmla="*/ 211 w 412"/>
              <a:gd name="T5" fmla="*/ 800 h 883"/>
              <a:gd name="T6" fmla="*/ 291 w 412"/>
              <a:gd name="T7" fmla="*/ 733 h 883"/>
              <a:gd name="T8" fmla="*/ 355 w 412"/>
              <a:gd name="T9" fmla="*/ 666 h 883"/>
              <a:gd name="T10" fmla="*/ 387 w 412"/>
              <a:gd name="T11" fmla="*/ 615 h 883"/>
              <a:gd name="T12" fmla="*/ 412 w 412"/>
              <a:gd name="T13" fmla="*/ 467 h 883"/>
              <a:gd name="T14" fmla="*/ 409 w 412"/>
              <a:gd name="T15" fmla="*/ 349 h 883"/>
              <a:gd name="T16" fmla="*/ 380 w 412"/>
              <a:gd name="T17" fmla="*/ 218 h 883"/>
              <a:gd name="T18" fmla="*/ 336 w 412"/>
              <a:gd name="T19" fmla="*/ 122 h 883"/>
              <a:gd name="T20" fmla="*/ 288 w 412"/>
              <a:gd name="T21" fmla="*/ 58 h 883"/>
              <a:gd name="T22" fmla="*/ 230 w 412"/>
              <a:gd name="T23" fmla="*/ 0 h 883"/>
              <a:gd name="T24" fmla="*/ 182 w 412"/>
              <a:gd name="T25" fmla="*/ 51 h 883"/>
              <a:gd name="T26" fmla="*/ 124 w 412"/>
              <a:gd name="T27" fmla="*/ 122 h 883"/>
              <a:gd name="T28" fmla="*/ 83 w 412"/>
              <a:gd name="T29" fmla="*/ 202 h 883"/>
              <a:gd name="T30" fmla="*/ 51 w 412"/>
              <a:gd name="T31" fmla="*/ 397 h 883"/>
              <a:gd name="T32" fmla="*/ 48 w 412"/>
              <a:gd name="T33" fmla="*/ 461 h 883"/>
              <a:gd name="T34" fmla="*/ 60 w 412"/>
              <a:gd name="T35" fmla="*/ 570 h 883"/>
              <a:gd name="T36" fmla="*/ 54 w 412"/>
              <a:gd name="T37" fmla="*/ 682 h 883"/>
              <a:gd name="T38" fmla="*/ 16 w 412"/>
              <a:gd name="T39" fmla="*/ 787 h 883"/>
              <a:gd name="T40" fmla="*/ 0 w 412"/>
              <a:gd name="T41" fmla="*/ 883 h 883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412"/>
              <a:gd name="T64" fmla="*/ 0 h 883"/>
              <a:gd name="T65" fmla="*/ 412 w 412"/>
              <a:gd name="T66" fmla="*/ 883 h 883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412" h="883">
                <a:moveTo>
                  <a:pt x="0" y="883"/>
                </a:moveTo>
                <a:lnTo>
                  <a:pt x="128" y="855"/>
                </a:lnTo>
                <a:lnTo>
                  <a:pt x="211" y="800"/>
                </a:lnTo>
                <a:lnTo>
                  <a:pt x="291" y="733"/>
                </a:lnTo>
                <a:lnTo>
                  <a:pt x="355" y="666"/>
                </a:lnTo>
                <a:lnTo>
                  <a:pt x="387" y="615"/>
                </a:lnTo>
                <a:lnTo>
                  <a:pt x="412" y="467"/>
                </a:lnTo>
                <a:lnTo>
                  <a:pt x="409" y="349"/>
                </a:lnTo>
                <a:lnTo>
                  <a:pt x="380" y="218"/>
                </a:lnTo>
                <a:lnTo>
                  <a:pt x="336" y="122"/>
                </a:lnTo>
                <a:lnTo>
                  <a:pt x="288" y="58"/>
                </a:lnTo>
                <a:lnTo>
                  <a:pt x="230" y="0"/>
                </a:lnTo>
                <a:lnTo>
                  <a:pt x="182" y="51"/>
                </a:lnTo>
                <a:lnTo>
                  <a:pt x="124" y="122"/>
                </a:lnTo>
                <a:lnTo>
                  <a:pt x="83" y="202"/>
                </a:lnTo>
                <a:lnTo>
                  <a:pt x="51" y="397"/>
                </a:lnTo>
                <a:lnTo>
                  <a:pt x="48" y="461"/>
                </a:lnTo>
                <a:lnTo>
                  <a:pt x="60" y="570"/>
                </a:lnTo>
                <a:lnTo>
                  <a:pt x="54" y="682"/>
                </a:lnTo>
                <a:lnTo>
                  <a:pt x="16" y="787"/>
                </a:lnTo>
                <a:lnTo>
                  <a:pt x="0" y="883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/>
          <a:lstStyle/>
          <a:p>
            <a:endParaRPr lang="es-AR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14" name="Rectangle 3"/>
          <p:cNvSpPr txBox="1">
            <a:spLocks noChangeArrowheads="1"/>
          </p:cNvSpPr>
          <p:nvPr/>
        </p:nvSpPr>
        <p:spPr bwMode="auto">
          <a:xfrm>
            <a:off x="2500298" y="214296"/>
            <a:ext cx="6357938" cy="2071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s-ES" sz="2700" dirty="0">
                <a:ln/>
                <a:solidFill>
                  <a:schemeClr val="bg1"/>
                </a:solidFill>
                <a:effectLst>
                  <a:reflection blurRad="6350" stA="55000" endA="300" endPos="45500" dir="5400000" sy="-100000" algn="bl" rotWithShape="0"/>
                </a:effectLst>
                <a:latin typeface="+mn-lt"/>
                <a:cs typeface="+mn-cs"/>
              </a:rPr>
              <a:t>Un día tormentoso, un hombre,  su caballo y su perro viajaban a través de un campo.  </a:t>
            </a:r>
          </a:p>
          <a:p>
            <a:pPr algn="ctr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s-ES" sz="2700" dirty="0">
                <a:ln/>
                <a:solidFill>
                  <a:schemeClr val="bg1"/>
                </a:solidFill>
                <a:effectLst>
                  <a:reflection blurRad="6350" stA="55000" endA="300" endPos="45500" dir="5400000" sy="-100000" algn="bl" rotWithShape="0"/>
                </a:effectLst>
                <a:latin typeface="+mn-lt"/>
                <a:cs typeface="+mn-cs"/>
              </a:rPr>
              <a:t>Cuando pasaron cerca de un enorme árbol cayó  un  rayo  y  los  tres murieron fulminados.</a:t>
            </a:r>
          </a:p>
        </p:txBody>
      </p:sp>
      <p:sp>
        <p:nvSpPr>
          <p:cNvPr id="15" name="14 CuadroTexto"/>
          <p:cNvSpPr txBox="1"/>
          <p:nvPr/>
        </p:nvSpPr>
        <p:spPr>
          <a:xfrm rot="19113460">
            <a:off x="8108213" y="4297853"/>
            <a:ext cx="103265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 smtClean="0">
              <a:solidFill>
                <a:schemeClr val="bg1"/>
              </a:solidFill>
              <a:latin typeface="Edwardian Script ITC" pitchFamily="66" charset="0"/>
            </a:endParaRPr>
          </a:p>
          <a:p>
            <a:pPr algn="ctr"/>
            <a:r>
              <a:rPr lang="es-AR" sz="2000" dirty="0" smtClean="0">
                <a:solidFill>
                  <a:schemeClr val="bg1"/>
                </a:solidFill>
                <a:latin typeface="Edwardian Script ITC" pitchFamily="66" charset="0"/>
              </a:rPr>
              <a:t>2014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Rot by="1800000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6" presetClass="emph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2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1.48148E-6 C 0.02708 -0.05764 0.05452 -0.11481 0.11945 -0.1331 C 0.18438 -0.15139 0.30695 -0.12917 0.38941 -0.10972 C 0.47188 -0.09051 0.53854 -0.02546 0.61406 -0.01643 C 0.68941 -0.00741 0.79792 -0.04143 0.84236 -0.05625 C 0.88663 -0.07106 0.88351 -0.08819 0.88038 -0.10532 " pathEditMode="relative" rAng="0" ptsTypes="aaaaaA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300" y="-760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2400000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6" presetClass="emph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-5400000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6" presetClass="emph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5400000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6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  <a:alpha val="60000"/>
                </a:schemeClr>
              </a:gs>
              <a:gs pos="100000">
                <a:schemeClr val="tx1">
                  <a:lumMod val="95000"/>
                  <a:lumOff val="5000"/>
                  <a:alpha val="9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 useBgFill="1">
        <p:nvSpPr>
          <p:cNvPr id="4" name="3 Forma libre"/>
          <p:cNvSpPr/>
          <p:nvPr/>
        </p:nvSpPr>
        <p:spPr>
          <a:xfrm>
            <a:off x="4221126" y="106326"/>
            <a:ext cx="1456660" cy="1792114"/>
          </a:xfrm>
          <a:custGeom>
            <a:avLst/>
            <a:gdLst>
              <a:gd name="connsiteX0" fmla="*/ 350874 w 1456660"/>
              <a:gd name="connsiteY0" fmla="*/ 1765004 h 1792114"/>
              <a:gd name="connsiteX1" fmla="*/ 276446 w 1456660"/>
              <a:gd name="connsiteY1" fmla="*/ 1658679 h 1792114"/>
              <a:gd name="connsiteX2" fmla="*/ 244548 w 1456660"/>
              <a:gd name="connsiteY2" fmla="*/ 1594883 h 1792114"/>
              <a:gd name="connsiteX3" fmla="*/ 223283 w 1456660"/>
              <a:gd name="connsiteY3" fmla="*/ 1552353 h 1792114"/>
              <a:gd name="connsiteX4" fmla="*/ 212651 w 1456660"/>
              <a:gd name="connsiteY4" fmla="*/ 1520455 h 1792114"/>
              <a:gd name="connsiteX5" fmla="*/ 191386 w 1456660"/>
              <a:gd name="connsiteY5" fmla="*/ 1488558 h 1792114"/>
              <a:gd name="connsiteX6" fmla="*/ 170121 w 1456660"/>
              <a:gd name="connsiteY6" fmla="*/ 1424762 h 1792114"/>
              <a:gd name="connsiteX7" fmla="*/ 159488 w 1456660"/>
              <a:gd name="connsiteY7" fmla="*/ 1392865 h 1792114"/>
              <a:gd name="connsiteX8" fmla="*/ 138223 w 1456660"/>
              <a:gd name="connsiteY8" fmla="*/ 1318437 h 1792114"/>
              <a:gd name="connsiteX9" fmla="*/ 106325 w 1456660"/>
              <a:gd name="connsiteY9" fmla="*/ 1222744 h 1792114"/>
              <a:gd name="connsiteX10" fmla="*/ 95693 w 1456660"/>
              <a:gd name="connsiteY10" fmla="*/ 1190846 h 1792114"/>
              <a:gd name="connsiteX11" fmla="*/ 85060 w 1456660"/>
              <a:gd name="connsiteY11" fmla="*/ 1158948 h 1792114"/>
              <a:gd name="connsiteX12" fmla="*/ 74427 w 1456660"/>
              <a:gd name="connsiteY12" fmla="*/ 1116418 h 1792114"/>
              <a:gd name="connsiteX13" fmla="*/ 53162 w 1456660"/>
              <a:gd name="connsiteY13" fmla="*/ 1052623 h 1792114"/>
              <a:gd name="connsiteX14" fmla="*/ 42530 w 1456660"/>
              <a:gd name="connsiteY14" fmla="*/ 1020725 h 1792114"/>
              <a:gd name="connsiteX15" fmla="*/ 31897 w 1456660"/>
              <a:gd name="connsiteY15" fmla="*/ 935665 h 1792114"/>
              <a:gd name="connsiteX16" fmla="*/ 21265 w 1456660"/>
              <a:gd name="connsiteY16" fmla="*/ 903767 h 1792114"/>
              <a:gd name="connsiteX17" fmla="*/ 10632 w 1456660"/>
              <a:gd name="connsiteY17" fmla="*/ 818707 h 1792114"/>
              <a:gd name="connsiteX18" fmla="*/ 0 w 1456660"/>
              <a:gd name="connsiteY18" fmla="*/ 786809 h 1792114"/>
              <a:gd name="connsiteX19" fmla="*/ 95693 w 1456660"/>
              <a:gd name="connsiteY19" fmla="*/ 382772 h 1792114"/>
              <a:gd name="connsiteX20" fmla="*/ 329609 w 1456660"/>
              <a:gd name="connsiteY20" fmla="*/ 95693 h 1792114"/>
              <a:gd name="connsiteX21" fmla="*/ 712381 w 1456660"/>
              <a:gd name="connsiteY21" fmla="*/ 0 h 1792114"/>
              <a:gd name="connsiteX22" fmla="*/ 1105786 w 1456660"/>
              <a:gd name="connsiteY22" fmla="*/ 74427 h 1792114"/>
              <a:gd name="connsiteX23" fmla="*/ 1339702 w 1456660"/>
              <a:gd name="connsiteY23" fmla="*/ 361507 h 1792114"/>
              <a:gd name="connsiteX24" fmla="*/ 1456660 w 1456660"/>
              <a:gd name="connsiteY24" fmla="*/ 744279 h 1792114"/>
              <a:gd name="connsiteX25" fmla="*/ 1446027 w 1456660"/>
              <a:gd name="connsiteY25" fmla="*/ 967562 h 1792114"/>
              <a:gd name="connsiteX26" fmla="*/ 1329069 w 1456660"/>
              <a:gd name="connsiteY26" fmla="*/ 1116418 h 1792114"/>
              <a:gd name="connsiteX27" fmla="*/ 861237 w 1456660"/>
              <a:gd name="connsiteY27" fmla="*/ 1350334 h 1792114"/>
              <a:gd name="connsiteX28" fmla="*/ 659218 w 1456660"/>
              <a:gd name="connsiteY28" fmla="*/ 1520455 h 1792114"/>
              <a:gd name="connsiteX29" fmla="*/ 446567 w 1456660"/>
              <a:gd name="connsiteY29" fmla="*/ 1722474 h 1792114"/>
              <a:gd name="connsiteX30" fmla="*/ 350874 w 1456660"/>
              <a:gd name="connsiteY30" fmla="*/ 1765004 h 1792114"/>
              <a:gd name="connsiteX0" fmla="*/ 350874 w 1456660"/>
              <a:gd name="connsiteY0" fmla="*/ 1765004 h 1792114"/>
              <a:gd name="connsiteX1" fmla="*/ 276446 w 1456660"/>
              <a:gd name="connsiteY1" fmla="*/ 1658679 h 1792114"/>
              <a:gd name="connsiteX2" fmla="*/ 244548 w 1456660"/>
              <a:gd name="connsiteY2" fmla="*/ 1594883 h 1792114"/>
              <a:gd name="connsiteX3" fmla="*/ 223283 w 1456660"/>
              <a:gd name="connsiteY3" fmla="*/ 1552353 h 1792114"/>
              <a:gd name="connsiteX4" fmla="*/ 212651 w 1456660"/>
              <a:gd name="connsiteY4" fmla="*/ 1520455 h 1792114"/>
              <a:gd name="connsiteX5" fmla="*/ 191386 w 1456660"/>
              <a:gd name="connsiteY5" fmla="*/ 1488558 h 1792114"/>
              <a:gd name="connsiteX6" fmla="*/ 170121 w 1456660"/>
              <a:gd name="connsiteY6" fmla="*/ 1424762 h 1792114"/>
              <a:gd name="connsiteX7" fmla="*/ 159488 w 1456660"/>
              <a:gd name="connsiteY7" fmla="*/ 1392865 h 1792114"/>
              <a:gd name="connsiteX8" fmla="*/ 138223 w 1456660"/>
              <a:gd name="connsiteY8" fmla="*/ 1318437 h 1792114"/>
              <a:gd name="connsiteX9" fmla="*/ 106325 w 1456660"/>
              <a:gd name="connsiteY9" fmla="*/ 1222744 h 1792114"/>
              <a:gd name="connsiteX10" fmla="*/ 95693 w 1456660"/>
              <a:gd name="connsiteY10" fmla="*/ 1190846 h 1792114"/>
              <a:gd name="connsiteX11" fmla="*/ 85060 w 1456660"/>
              <a:gd name="connsiteY11" fmla="*/ 1158948 h 1792114"/>
              <a:gd name="connsiteX12" fmla="*/ 74427 w 1456660"/>
              <a:gd name="connsiteY12" fmla="*/ 1116418 h 1792114"/>
              <a:gd name="connsiteX13" fmla="*/ 53162 w 1456660"/>
              <a:gd name="connsiteY13" fmla="*/ 1052623 h 1792114"/>
              <a:gd name="connsiteX14" fmla="*/ 42530 w 1456660"/>
              <a:gd name="connsiteY14" fmla="*/ 1020725 h 1792114"/>
              <a:gd name="connsiteX15" fmla="*/ 31897 w 1456660"/>
              <a:gd name="connsiteY15" fmla="*/ 935665 h 1792114"/>
              <a:gd name="connsiteX16" fmla="*/ 21265 w 1456660"/>
              <a:gd name="connsiteY16" fmla="*/ 903767 h 1792114"/>
              <a:gd name="connsiteX17" fmla="*/ 10632 w 1456660"/>
              <a:gd name="connsiteY17" fmla="*/ 818707 h 1792114"/>
              <a:gd name="connsiteX18" fmla="*/ 0 w 1456660"/>
              <a:gd name="connsiteY18" fmla="*/ 786809 h 1792114"/>
              <a:gd name="connsiteX19" fmla="*/ 95693 w 1456660"/>
              <a:gd name="connsiteY19" fmla="*/ 382772 h 1792114"/>
              <a:gd name="connsiteX20" fmla="*/ 329609 w 1456660"/>
              <a:gd name="connsiteY20" fmla="*/ 95693 h 1792114"/>
              <a:gd name="connsiteX21" fmla="*/ 552893 w 1456660"/>
              <a:gd name="connsiteY21" fmla="*/ 42530 h 1792114"/>
              <a:gd name="connsiteX22" fmla="*/ 712381 w 1456660"/>
              <a:gd name="connsiteY22" fmla="*/ 0 h 1792114"/>
              <a:gd name="connsiteX23" fmla="*/ 1105786 w 1456660"/>
              <a:gd name="connsiteY23" fmla="*/ 74427 h 1792114"/>
              <a:gd name="connsiteX24" fmla="*/ 1339702 w 1456660"/>
              <a:gd name="connsiteY24" fmla="*/ 361507 h 1792114"/>
              <a:gd name="connsiteX25" fmla="*/ 1456660 w 1456660"/>
              <a:gd name="connsiteY25" fmla="*/ 744279 h 1792114"/>
              <a:gd name="connsiteX26" fmla="*/ 1446027 w 1456660"/>
              <a:gd name="connsiteY26" fmla="*/ 967562 h 1792114"/>
              <a:gd name="connsiteX27" fmla="*/ 1329069 w 1456660"/>
              <a:gd name="connsiteY27" fmla="*/ 1116418 h 1792114"/>
              <a:gd name="connsiteX28" fmla="*/ 861237 w 1456660"/>
              <a:gd name="connsiteY28" fmla="*/ 1350334 h 1792114"/>
              <a:gd name="connsiteX29" fmla="*/ 659218 w 1456660"/>
              <a:gd name="connsiteY29" fmla="*/ 1520455 h 1792114"/>
              <a:gd name="connsiteX30" fmla="*/ 446567 w 1456660"/>
              <a:gd name="connsiteY30" fmla="*/ 1722474 h 1792114"/>
              <a:gd name="connsiteX31" fmla="*/ 350874 w 1456660"/>
              <a:gd name="connsiteY31" fmla="*/ 1765004 h 1792114"/>
              <a:gd name="connsiteX0" fmla="*/ 350874 w 1456660"/>
              <a:gd name="connsiteY0" fmla="*/ 1765004 h 1792114"/>
              <a:gd name="connsiteX1" fmla="*/ 276446 w 1456660"/>
              <a:gd name="connsiteY1" fmla="*/ 1658679 h 1792114"/>
              <a:gd name="connsiteX2" fmla="*/ 244548 w 1456660"/>
              <a:gd name="connsiteY2" fmla="*/ 1594883 h 1792114"/>
              <a:gd name="connsiteX3" fmla="*/ 223283 w 1456660"/>
              <a:gd name="connsiteY3" fmla="*/ 1552353 h 1792114"/>
              <a:gd name="connsiteX4" fmla="*/ 212651 w 1456660"/>
              <a:gd name="connsiteY4" fmla="*/ 1520455 h 1792114"/>
              <a:gd name="connsiteX5" fmla="*/ 191386 w 1456660"/>
              <a:gd name="connsiteY5" fmla="*/ 1488558 h 1792114"/>
              <a:gd name="connsiteX6" fmla="*/ 170121 w 1456660"/>
              <a:gd name="connsiteY6" fmla="*/ 1424762 h 1792114"/>
              <a:gd name="connsiteX7" fmla="*/ 159488 w 1456660"/>
              <a:gd name="connsiteY7" fmla="*/ 1392865 h 1792114"/>
              <a:gd name="connsiteX8" fmla="*/ 138223 w 1456660"/>
              <a:gd name="connsiteY8" fmla="*/ 1318437 h 1792114"/>
              <a:gd name="connsiteX9" fmla="*/ 106325 w 1456660"/>
              <a:gd name="connsiteY9" fmla="*/ 1222744 h 1792114"/>
              <a:gd name="connsiteX10" fmla="*/ 95693 w 1456660"/>
              <a:gd name="connsiteY10" fmla="*/ 1190846 h 1792114"/>
              <a:gd name="connsiteX11" fmla="*/ 85060 w 1456660"/>
              <a:gd name="connsiteY11" fmla="*/ 1158948 h 1792114"/>
              <a:gd name="connsiteX12" fmla="*/ 74427 w 1456660"/>
              <a:gd name="connsiteY12" fmla="*/ 1116418 h 1792114"/>
              <a:gd name="connsiteX13" fmla="*/ 53162 w 1456660"/>
              <a:gd name="connsiteY13" fmla="*/ 1052623 h 1792114"/>
              <a:gd name="connsiteX14" fmla="*/ 42530 w 1456660"/>
              <a:gd name="connsiteY14" fmla="*/ 1020725 h 1792114"/>
              <a:gd name="connsiteX15" fmla="*/ 31897 w 1456660"/>
              <a:gd name="connsiteY15" fmla="*/ 935665 h 1792114"/>
              <a:gd name="connsiteX16" fmla="*/ 21265 w 1456660"/>
              <a:gd name="connsiteY16" fmla="*/ 903767 h 1792114"/>
              <a:gd name="connsiteX17" fmla="*/ 10632 w 1456660"/>
              <a:gd name="connsiteY17" fmla="*/ 818707 h 1792114"/>
              <a:gd name="connsiteX18" fmla="*/ 0 w 1456660"/>
              <a:gd name="connsiteY18" fmla="*/ 786809 h 1792114"/>
              <a:gd name="connsiteX19" fmla="*/ 95693 w 1456660"/>
              <a:gd name="connsiteY19" fmla="*/ 382772 h 1792114"/>
              <a:gd name="connsiteX20" fmla="*/ 329609 w 1456660"/>
              <a:gd name="connsiteY20" fmla="*/ 95693 h 1792114"/>
              <a:gd name="connsiteX21" fmla="*/ 552893 w 1456660"/>
              <a:gd name="connsiteY21" fmla="*/ 42530 h 1792114"/>
              <a:gd name="connsiteX22" fmla="*/ 712381 w 1456660"/>
              <a:gd name="connsiteY22" fmla="*/ 0 h 1792114"/>
              <a:gd name="connsiteX23" fmla="*/ 1105786 w 1456660"/>
              <a:gd name="connsiteY23" fmla="*/ 74427 h 1792114"/>
              <a:gd name="connsiteX24" fmla="*/ 1339702 w 1456660"/>
              <a:gd name="connsiteY24" fmla="*/ 361507 h 1792114"/>
              <a:gd name="connsiteX25" fmla="*/ 1456660 w 1456660"/>
              <a:gd name="connsiteY25" fmla="*/ 744279 h 1792114"/>
              <a:gd name="connsiteX26" fmla="*/ 1446027 w 1456660"/>
              <a:gd name="connsiteY26" fmla="*/ 967562 h 1792114"/>
              <a:gd name="connsiteX27" fmla="*/ 1329069 w 1456660"/>
              <a:gd name="connsiteY27" fmla="*/ 1116418 h 1792114"/>
              <a:gd name="connsiteX28" fmla="*/ 861237 w 1456660"/>
              <a:gd name="connsiteY28" fmla="*/ 1350334 h 1792114"/>
              <a:gd name="connsiteX29" fmla="*/ 659218 w 1456660"/>
              <a:gd name="connsiteY29" fmla="*/ 1520455 h 1792114"/>
              <a:gd name="connsiteX30" fmla="*/ 446567 w 1456660"/>
              <a:gd name="connsiteY30" fmla="*/ 1722474 h 1792114"/>
              <a:gd name="connsiteX31" fmla="*/ 350874 w 1456660"/>
              <a:gd name="connsiteY31" fmla="*/ 1765004 h 1792114"/>
              <a:gd name="connsiteX0" fmla="*/ 350874 w 1456660"/>
              <a:gd name="connsiteY0" fmla="*/ 1765004 h 1792114"/>
              <a:gd name="connsiteX1" fmla="*/ 276446 w 1456660"/>
              <a:gd name="connsiteY1" fmla="*/ 1658679 h 1792114"/>
              <a:gd name="connsiteX2" fmla="*/ 244548 w 1456660"/>
              <a:gd name="connsiteY2" fmla="*/ 1594883 h 1792114"/>
              <a:gd name="connsiteX3" fmla="*/ 223283 w 1456660"/>
              <a:gd name="connsiteY3" fmla="*/ 1552353 h 1792114"/>
              <a:gd name="connsiteX4" fmla="*/ 212651 w 1456660"/>
              <a:gd name="connsiteY4" fmla="*/ 1520455 h 1792114"/>
              <a:gd name="connsiteX5" fmla="*/ 191386 w 1456660"/>
              <a:gd name="connsiteY5" fmla="*/ 1488558 h 1792114"/>
              <a:gd name="connsiteX6" fmla="*/ 170121 w 1456660"/>
              <a:gd name="connsiteY6" fmla="*/ 1424762 h 1792114"/>
              <a:gd name="connsiteX7" fmla="*/ 159488 w 1456660"/>
              <a:gd name="connsiteY7" fmla="*/ 1392865 h 1792114"/>
              <a:gd name="connsiteX8" fmla="*/ 138223 w 1456660"/>
              <a:gd name="connsiteY8" fmla="*/ 1318437 h 1792114"/>
              <a:gd name="connsiteX9" fmla="*/ 106325 w 1456660"/>
              <a:gd name="connsiteY9" fmla="*/ 1222744 h 1792114"/>
              <a:gd name="connsiteX10" fmla="*/ 95693 w 1456660"/>
              <a:gd name="connsiteY10" fmla="*/ 1190846 h 1792114"/>
              <a:gd name="connsiteX11" fmla="*/ 85060 w 1456660"/>
              <a:gd name="connsiteY11" fmla="*/ 1158948 h 1792114"/>
              <a:gd name="connsiteX12" fmla="*/ 74427 w 1456660"/>
              <a:gd name="connsiteY12" fmla="*/ 1116418 h 1792114"/>
              <a:gd name="connsiteX13" fmla="*/ 53162 w 1456660"/>
              <a:gd name="connsiteY13" fmla="*/ 1052623 h 1792114"/>
              <a:gd name="connsiteX14" fmla="*/ 42530 w 1456660"/>
              <a:gd name="connsiteY14" fmla="*/ 1020725 h 1792114"/>
              <a:gd name="connsiteX15" fmla="*/ 31897 w 1456660"/>
              <a:gd name="connsiteY15" fmla="*/ 935665 h 1792114"/>
              <a:gd name="connsiteX16" fmla="*/ 21265 w 1456660"/>
              <a:gd name="connsiteY16" fmla="*/ 903767 h 1792114"/>
              <a:gd name="connsiteX17" fmla="*/ 10632 w 1456660"/>
              <a:gd name="connsiteY17" fmla="*/ 818707 h 1792114"/>
              <a:gd name="connsiteX18" fmla="*/ 0 w 1456660"/>
              <a:gd name="connsiteY18" fmla="*/ 786809 h 1792114"/>
              <a:gd name="connsiteX19" fmla="*/ 95693 w 1456660"/>
              <a:gd name="connsiteY19" fmla="*/ 382772 h 1792114"/>
              <a:gd name="connsiteX20" fmla="*/ 329609 w 1456660"/>
              <a:gd name="connsiteY20" fmla="*/ 95693 h 1792114"/>
              <a:gd name="connsiteX21" fmla="*/ 552893 w 1456660"/>
              <a:gd name="connsiteY21" fmla="*/ 42530 h 1792114"/>
              <a:gd name="connsiteX22" fmla="*/ 712381 w 1456660"/>
              <a:gd name="connsiteY22" fmla="*/ 0 h 1792114"/>
              <a:gd name="connsiteX23" fmla="*/ 1105786 w 1456660"/>
              <a:gd name="connsiteY23" fmla="*/ 74427 h 1792114"/>
              <a:gd name="connsiteX24" fmla="*/ 1339702 w 1456660"/>
              <a:gd name="connsiteY24" fmla="*/ 361507 h 1792114"/>
              <a:gd name="connsiteX25" fmla="*/ 1456660 w 1456660"/>
              <a:gd name="connsiteY25" fmla="*/ 744279 h 1792114"/>
              <a:gd name="connsiteX26" fmla="*/ 1446027 w 1456660"/>
              <a:gd name="connsiteY26" fmla="*/ 967562 h 1792114"/>
              <a:gd name="connsiteX27" fmla="*/ 1329069 w 1456660"/>
              <a:gd name="connsiteY27" fmla="*/ 1116418 h 1792114"/>
              <a:gd name="connsiteX28" fmla="*/ 861237 w 1456660"/>
              <a:gd name="connsiteY28" fmla="*/ 1350334 h 1792114"/>
              <a:gd name="connsiteX29" fmla="*/ 659218 w 1456660"/>
              <a:gd name="connsiteY29" fmla="*/ 1520455 h 1792114"/>
              <a:gd name="connsiteX30" fmla="*/ 446567 w 1456660"/>
              <a:gd name="connsiteY30" fmla="*/ 1722474 h 1792114"/>
              <a:gd name="connsiteX31" fmla="*/ 350874 w 1456660"/>
              <a:gd name="connsiteY31" fmla="*/ 1765004 h 1792114"/>
              <a:gd name="connsiteX0" fmla="*/ 350874 w 1456660"/>
              <a:gd name="connsiteY0" fmla="*/ 1765004 h 1792114"/>
              <a:gd name="connsiteX1" fmla="*/ 276446 w 1456660"/>
              <a:gd name="connsiteY1" fmla="*/ 1658679 h 1792114"/>
              <a:gd name="connsiteX2" fmla="*/ 244548 w 1456660"/>
              <a:gd name="connsiteY2" fmla="*/ 1594883 h 1792114"/>
              <a:gd name="connsiteX3" fmla="*/ 223283 w 1456660"/>
              <a:gd name="connsiteY3" fmla="*/ 1552353 h 1792114"/>
              <a:gd name="connsiteX4" fmla="*/ 212651 w 1456660"/>
              <a:gd name="connsiteY4" fmla="*/ 1520455 h 1792114"/>
              <a:gd name="connsiteX5" fmla="*/ 191386 w 1456660"/>
              <a:gd name="connsiteY5" fmla="*/ 1488558 h 1792114"/>
              <a:gd name="connsiteX6" fmla="*/ 170121 w 1456660"/>
              <a:gd name="connsiteY6" fmla="*/ 1424762 h 1792114"/>
              <a:gd name="connsiteX7" fmla="*/ 159488 w 1456660"/>
              <a:gd name="connsiteY7" fmla="*/ 1392865 h 1792114"/>
              <a:gd name="connsiteX8" fmla="*/ 138223 w 1456660"/>
              <a:gd name="connsiteY8" fmla="*/ 1318437 h 1792114"/>
              <a:gd name="connsiteX9" fmla="*/ 106325 w 1456660"/>
              <a:gd name="connsiteY9" fmla="*/ 1222744 h 1792114"/>
              <a:gd name="connsiteX10" fmla="*/ 95693 w 1456660"/>
              <a:gd name="connsiteY10" fmla="*/ 1190846 h 1792114"/>
              <a:gd name="connsiteX11" fmla="*/ 85060 w 1456660"/>
              <a:gd name="connsiteY11" fmla="*/ 1158948 h 1792114"/>
              <a:gd name="connsiteX12" fmla="*/ 74427 w 1456660"/>
              <a:gd name="connsiteY12" fmla="*/ 1116418 h 1792114"/>
              <a:gd name="connsiteX13" fmla="*/ 53162 w 1456660"/>
              <a:gd name="connsiteY13" fmla="*/ 1052623 h 1792114"/>
              <a:gd name="connsiteX14" fmla="*/ 42530 w 1456660"/>
              <a:gd name="connsiteY14" fmla="*/ 1020725 h 1792114"/>
              <a:gd name="connsiteX15" fmla="*/ 31897 w 1456660"/>
              <a:gd name="connsiteY15" fmla="*/ 935665 h 1792114"/>
              <a:gd name="connsiteX16" fmla="*/ 21265 w 1456660"/>
              <a:gd name="connsiteY16" fmla="*/ 903767 h 1792114"/>
              <a:gd name="connsiteX17" fmla="*/ 10632 w 1456660"/>
              <a:gd name="connsiteY17" fmla="*/ 818707 h 1792114"/>
              <a:gd name="connsiteX18" fmla="*/ 0 w 1456660"/>
              <a:gd name="connsiteY18" fmla="*/ 786809 h 1792114"/>
              <a:gd name="connsiteX19" fmla="*/ 95693 w 1456660"/>
              <a:gd name="connsiteY19" fmla="*/ 382772 h 1792114"/>
              <a:gd name="connsiteX20" fmla="*/ 329609 w 1456660"/>
              <a:gd name="connsiteY20" fmla="*/ 95693 h 1792114"/>
              <a:gd name="connsiteX21" fmla="*/ 552893 w 1456660"/>
              <a:gd name="connsiteY21" fmla="*/ 42530 h 1792114"/>
              <a:gd name="connsiteX22" fmla="*/ 712381 w 1456660"/>
              <a:gd name="connsiteY22" fmla="*/ 0 h 1792114"/>
              <a:gd name="connsiteX23" fmla="*/ 1105786 w 1456660"/>
              <a:gd name="connsiteY23" fmla="*/ 74427 h 1792114"/>
              <a:gd name="connsiteX24" fmla="*/ 1339702 w 1456660"/>
              <a:gd name="connsiteY24" fmla="*/ 361507 h 1792114"/>
              <a:gd name="connsiteX25" fmla="*/ 1456660 w 1456660"/>
              <a:gd name="connsiteY25" fmla="*/ 744279 h 1792114"/>
              <a:gd name="connsiteX26" fmla="*/ 1446027 w 1456660"/>
              <a:gd name="connsiteY26" fmla="*/ 967562 h 1792114"/>
              <a:gd name="connsiteX27" fmla="*/ 1329069 w 1456660"/>
              <a:gd name="connsiteY27" fmla="*/ 1116418 h 1792114"/>
              <a:gd name="connsiteX28" fmla="*/ 861237 w 1456660"/>
              <a:gd name="connsiteY28" fmla="*/ 1350334 h 1792114"/>
              <a:gd name="connsiteX29" fmla="*/ 659218 w 1456660"/>
              <a:gd name="connsiteY29" fmla="*/ 1520455 h 1792114"/>
              <a:gd name="connsiteX30" fmla="*/ 446567 w 1456660"/>
              <a:gd name="connsiteY30" fmla="*/ 1722474 h 1792114"/>
              <a:gd name="connsiteX31" fmla="*/ 350874 w 1456660"/>
              <a:gd name="connsiteY31" fmla="*/ 1765004 h 17921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456660" h="1792114">
                <a:moveTo>
                  <a:pt x="350874" y="1765004"/>
                </a:moveTo>
                <a:cubicBezTo>
                  <a:pt x="325742" y="1664480"/>
                  <a:pt x="365402" y="1792114"/>
                  <a:pt x="276446" y="1658679"/>
                </a:cubicBezTo>
                <a:cubicBezTo>
                  <a:pt x="235580" y="1597379"/>
                  <a:pt x="270961" y="1656512"/>
                  <a:pt x="244548" y="1594883"/>
                </a:cubicBezTo>
                <a:cubicBezTo>
                  <a:pt x="238304" y="1580315"/>
                  <a:pt x="229527" y="1566921"/>
                  <a:pt x="223283" y="1552353"/>
                </a:cubicBezTo>
                <a:cubicBezTo>
                  <a:pt x="218868" y="1542051"/>
                  <a:pt x="217663" y="1530480"/>
                  <a:pt x="212651" y="1520455"/>
                </a:cubicBezTo>
                <a:cubicBezTo>
                  <a:pt x="206936" y="1509025"/>
                  <a:pt x="196576" y="1500235"/>
                  <a:pt x="191386" y="1488558"/>
                </a:cubicBezTo>
                <a:cubicBezTo>
                  <a:pt x="182282" y="1468074"/>
                  <a:pt x="177210" y="1446027"/>
                  <a:pt x="170121" y="1424762"/>
                </a:cubicBezTo>
                <a:lnTo>
                  <a:pt x="159488" y="1392865"/>
                </a:lnTo>
                <a:cubicBezTo>
                  <a:pt x="148031" y="1324125"/>
                  <a:pt x="164099" y="1344313"/>
                  <a:pt x="138223" y="1318437"/>
                </a:cubicBezTo>
                <a:lnTo>
                  <a:pt x="106325" y="1222744"/>
                </a:lnTo>
                <a:lnTo>
                  <a:pt x="95693" y="1190846"/>
                </a:lnTo>
                <a:cubicBezTo>
                  <a:pt x="92149" y="1180213"/>
                  <a:pt x="87778" y="1169821"/>
                  <a:pt x="85060" y="1158948"/>
                </a:cubicBezTo>
                <a:cubicBezTo>
                  <a:pt x="81516" y="1144771"/>
                  <a:pt x="78626" y="1130415"/>
                  <a:pt x="74427" y="1116418"/>
                </a:cubicBezTo>
                <a:cubicBezTo>
                  <a:pt x="67986" y="1094948"/>
                  <a:pt x="60250" y="1073888"/>
                  <a:pt x="53162" y="1052623"/>
                </a:cubicBezTo>
                <a:lnTo>
                  <a:pt x="42530" y="1020725"/>
                </a:lnTo>
                <a:cubicBezTo>
                  <a:pt x="38986" y="992372"/>
                  <a:pt x="37008" y="963778"/>
                  <a:pt x="31897" y="935665"/>
                </a:cubicBezTo>
                <a:cubicBezTo>
                  <a:pt x="29892" y="924638"/>
                  <a:pt x="23270" y="914794"/>
                  <a:pt x="21265" y="903767"/>
                </a:cubicBezTo>
                <a:cubicBezTo>
                  <a:pt x="16154" y="875654"/>
                  <a:pt x="15743" y="846820"/>
                  <a:pt x="10632" y="818707"/>
                </a:cubicBezTo>
                <a:cubicBezTo>
                  <a:pt x="8627" y="807680"/>
                  <a:pt x="0" y="786809"/>
                  <a:pt x="0" y="786809"/>
                </a:cubicBezTo>
                <a:cubicBezTo>
                  <a:pt x="14177" y="714153"/>
                  <a:pt x="40758" y="497958"/>
                  <a:pt x="95693" y="382772"/>
                </a:cubicBezTo>
                <a:cubicBezTo>
                  <a:pt x="324073" y="110890"/>
                  <a:pt x="267224" y="220457"/>
                  <a:pt x="329609" y="95693"/>
                </a:cubicBezTo>
                <a:lnTo>
                  <a:pt x="552893" y="42530"/>
                </a:lnTo>
                <a:lnTo>
                  <a:pt x="712381" y="0"/>
                </a:lnTo>
                <a:cubicBezTo>
                  <a:pt x="804530" y="5316"/>
                  <a:pt x="1001233" y="14176"/>
                  <a:pt x="1105786" y="74427"/>
                </a:cubicBezTo>
                <a:cubicBezTo>
                  <a:pt x="1344385" y="345563"/>
                  <a:pt x="1339702" y="222214"/>
                  <a:pt x="1339702" y="361507"/>
                </a:cubicBezTo>
                <a:cubicBezTo>
                  <a:pt x="1398181" y="473149"/>
                  <a:pt x="1438939" y="643270"/>
                  <a:pt x="1456660" y="744279"/>
                </a:cubicBezTo>
                <a:lnTo>
                  <a:pt x="1446027" y="967562"/>
                </a:lnTo>
                <a:lnTo>
                  <a:pt x="1329069" y="1116418"/>
                </a:lnTo>
                <a:lnTo>
                  <a:pt x="861237" y="1350334"/>
                </a:lnTo>
                <a:lnTo>
                  <a:pt x="659218" y="1520455"/>
                </a:lnTo>
                <a:lnTo>
                  <a:pt x="446567" y="1722474"/>
                </a:lnTo>
                <a:lnTo>
                  <a:pt x="350874" y="1765004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 useBgFill="1">
        <p:nvSpPr>
          <p:cNvPr id="5" name="4 Forma libre"/>
          <p:cNvSpPr/>
          <p:nvPr/>
        </p:nvSpPr>
        <p:spPr>
          <a:xfrm>
            <a:off x="2645788" y="659219"/>
            <a:ext cx="2036082" cy="1256788"/>
          </a:xfrm>
          <a:custGeom>
            <a:avLst/>
            <a:gdLst>
              <a:gd name="connsiteX0" fmla="*/ 2000640 w 2036082"/>
              <a:gd name="connsiteY0" fmla="*/ 1233376 h 1256788"/>
              <a:gd name="connsiteX1" fmla="*/ 1756091 w 2036082"/>
              <a:gd name="connsiteY1" fmla="*/ 1222744 h 1256788"/>
              <a:gd name="connsiteX2" fmla="*/ 1713561 w 2036082"/>
              <a:gd name="connsiteY2" fmla="*/ 1212111 h 1256788"/>
              <a:gd name="connsiteX3" fmla="*/ 1532807 w 2036082"/>
              <a:gd name="connsiteY3" fmla="*/ 1190846 h 1256788"/>
              <a:gd name="connsiteX4" fmla="*/ 1266993 w 2036082"/>
              <a:gd name="connsiteY4" fmla="*/ 1212111 h 1256788"/>
              <a:gd name="connsiteX5" fmla="*/ 1235096 w 2036082"/>
              <a:gd name="connsiteY5" fmla="*/ 1222744 h 1256788"/>
              <a:gd name="connsiteX6" fmla="*/ 1075607 w 2036082"/>
              <a:gd name="connsiteY6" fmla="*/ 1169581 h 1256788"/>
              <a:gd name="connsiteX7" fmla="*/ 1011812 w 2036082"/>
              <a:gd name="connsiteY7" fmla="*/ 1148316 h 1256788"/>
              <a:gd name="connsiteX8" fmla="*/ 979914 w 2036082"/>
              <a:gd name="connsiteY8" fmla="*/ 1137683 h 1256788"/>
              <a:gd name="connsiteX9" fmla="*/ 841691 w 2036082"/>
              <a:gd name="connsiteY9" fmla="*/ 1116418 h 1256788"/>
              <a:gd name="connsiteX10" fmla="*/ 777896 w 2036082"/>
              <a:gd name="connsiteY10" fmla="*/ 1095153 h 1256788"/>
              <a:gd name="connsiteX11" fmla="*/ 692835 w 2036082"/>
              <a:gd name="connsiteY11" fmla="*/ 1073888 h 1256788"/>
              <a:gd name="connsiteX12" fmla="*/ 629040 w 2036082"/>
              <a:gd name="connsiteY12" fmla="*/ 1052623 h 1256788"/>
              <a:gd name="connsiteX13" fmla="*/ 586510 w 2036082"/>
              <a:gd name="connsiteY13" fmla="*/ 1041990 h 1256788"/>
              <a:gd name="connsiteX14" fmla="*/ 533347 w 2036082"/>
              <a:gd name="connsiteY14" fmla="*/ 1031358 h 1256788"/>
              <a:gd name="connsiteX15" fmla="*/ 469552 w 2036082"/>
              <a:gd name="connsiteY15" fmla="*/ 1010093 h 1256788"/>
              <a:gd name="connsiteX16" fmla="*/ 437654 w 2036082"/>
              <a:gd name="connsiteY16" fmla="*/ 999460 h 1256788"/>
              <a:gd name="connsiteX17" fmla="*/ 395124 w 2036082"/>
              <a:gd name="connsiteY17" fmla="*/ 988828 h 1256788"/>
              <a:gd name="connsiteX18" fmla="*/ 310063 w 2036082"/>
              <a:gd name="connsiteY18" fmla="*/ 946297 h 1256788"/>
              <a:gd name="connsiteX19" fmla="*/ 235635 w 2036082"/>
              <a:gd name="connsiteY19" fmla="*/ 903767 h 1256788"/>
              <a:gd name="connsiteX20" fmla="*/ 203738 w 2036082"/>
              <a:gd name="connsiteY20" fmla="*/ 882502 h 1256788"/>
              <a:gd name="connsiteX21" fmla="*/ 150575 w 2036082"/>
              <a:gd name="connsiteY21" fmla="*/ 829339 h 1256788"/>
              <a:gd name="connsiteX22" fmla="*/ 139942 w 2036082"/>
              <a:gd name="connsiteY22" fmla="*/ 797441 h 1256788"/>
              <a:gd name="connsiteX23" fmla="*/ 108045 w 2036082"/>
              <a:gd name="connsiteY23" fmla="*/ 776176 h 1256788"/>
              <a:gd name="connsiteX24" fmla="*/ 86779 w 2036082"/>
              <a:gd name="connsiteY24" fmla="*/ 712381 h 1256788"/>
              <a:gd name="connsiteX25" fmla="*/ 65514 w 2036082"/>
              <a:gd name="connsiteY25" fmla="*/ 680483 h 1256788"/>
              <a:gd name="connsiteX26" fmla="*/ 22984 w 2036082"/>
              <a:gd name="connsiteY26" fmla="*/ 584790 h 1256788"/>
              <a:gd name="connsiteX27" fmla="*/ 1719 w 2036082"/>
              <a:gd name="connsiteY27" fmla="*/ 520995 h 1256788"/>
              <a:gd name="connsiteX28" fmla="*/ 22984 w 2036082"/>
              <a:gd name="connsiteY28" fmla="*/ 340241 h 1256788"/>
              <a:gd name="connsiteX29" fmla="*/ 44249 w 2036082"/>
              <a:gd name="connsiteY29" fmla="*/ 276446 h 1256788"/>
              <a:gd name="connsiteX30" fmla="*/ 54882 w 2036082"/>
              <a:gd name="connsiteY30" fmla="*/ 244548 h 1256788"/>
              <a:gd name="connsiteX31" fmla="*/ 86779 w 2036082"/>
              <a:gd name="connsiteY31" fmla="*/ 233916 h 1256788"/>
              <a:gd name="connsiteX32" fmla="*/ 150575 w 2036082"/>
              <a:gd name="connsiteY32" fmla="*/ 148855 h 1256788"/>
              <a:gd name="connsiteX33" fmla="*/ 182472 w 2036082"/>
              <a:gd name="connsiteY33" fmla="*/ 85060 h 1256788"/>
              <a:gd name="connsiteX34" fmla="*/ 203738 w 2036082"/>
              <a:gd name="connsiteY34" fmla="*/ 63795 h 1256788"/>
              <a:gd name="connsiteX35" fmla="*/ 235635 w 2036082"/>
              <a:gd name="connsiteY35" fmla="*/ 53162 h 1256788"/>
              <a:gd name="connsiteX36" fmla="*/ 427021 w 2036082"/>
              <a:gd name="connsiteY36" fmla="*/ 31897 h 1256788"/>
              <a:gd name="connsiteX37" fmla="*/ 597142 w 2036082"/>
              <a:gd name="connsiteY37" fmla="*/ 0 h 1256788"/>
              <a:gd name="connsiteX38" fmla="*/ 948017 w 2036082"/>
              <a:gd name="connsiteY38" fmla="*/ 10632 h 1256788"/>
              <a:gd name="connsiteX39" fmla="*/ 1011812 w 2036082"/>
              <a:gd name="connsiteY39" fmla="*/ 21265 h 1256788"/>
              <a:gd name="connsiteX40" fmla="*/ 1150035 w 2036082"/>
              <a:gd name="connsiteY40" fmla="*/ 31897 h 1256788"/>
              <a:gd name="connsiteX41" fmla="*/ 1192565 w 2036082"/>
              <a:gd name="connsiteY41" fmla="*/ 42530 h 1256788"/>
              <a:gd name="connsiteX42" fmla="*/ 1288259 w 2036082"/>
              <a:gd name="connsiteY42" fmla="*/ 74428 h 1256788"/>
              <a:gd name="connsiteX43" fmla="*/ 1320156 w 2036082"/>
              <a:gd name="connsiteY43" fmla="*/ 85060 h 1256788"/>
              <a:gd name="connsiteX44" fmla="*/ 1352054 w 2036082"/>
              <a:gd name="connsiteY44" fmla="*/ 95693 h 1256788"/>
              <a:gd name="connsiteX45" fmla="*/ 1458379 w 2036082"/>
              <a:gd name="connsiteY45" fmla="*/ 127590 h 1256788"/>
              <a:gd name="connsiteX46" fmla="*/ 1490277 w 2036082"/>
              <a:gd name="connsiteY46" fmla="*/ 138223 h 1256788"/>
              <a:gd name="connsiteX47" fmla="*/ 1554072 w 2036082"/>
              <a:gd name="connsiteY47" fmla="*/ 170121 h 1256788"/>
              <a:gd name="connsiteX48" fmla="*/ 1575338 w 2036082"/>
              <a:gd name="connsiteY48" fmla="*/ 191386 h 1256788"/>
              <a:gd name="connsiteX49" fmla="*/ 1596603 w 2036082"/>
              <a:gd name="connsiteY49" fmla="*/ 276446 h 1256788"/>
              <a:gd name="connsiteX50" fmla="*/ 1617868 w 2036082"/>
              <a:gd name="connsiteY50" fmla="*/ 308344 h 1256788"/>
              <a:gd name="connsiteX51" fmla="*/ 1639133 w 2036082"/>
              <a:gd name="connsiteY51" fmla="*/ 404037 h 1256788"/>
              <a:gd name="connsiteX52" fmla="*/ 1660398 w 2036082"/>
              <a:gd name="connsiteY52" fmla="*/ 467832 h 1256788"/>
              <a:gd name="connsiteX53" fmla="*/ 1671031 w 2036082"/>
              <a:gd name="connsiteY53" fmla="*/ 499730 h 1256788"/>
              <a:gd name="connsiteX54" fmla="*/ 1681663 w 2036082"/>
              <a:gd name="connsiteY54" fmla="*/ 574158 h 1256788"/>
              <a:gd name="connsiteX55" fmla="*/ 1724193 w 2036082"/>
              <a:gd name="connsiteY55" fmla="*/ 723014 h 1256788"/>
              <a:gd name="connsiteX56" fmla="*/ 1734826 w 2036082"/>
              <a:gd name="connsiteY56" fmla="*/ 754911 h 1256788"/>
              <a:gd name="connsiteX57" fmla="*/ 1745459 w 2036082"/>
              <a:gd name="connsiteY57" fmla="*/ 786809 h 1256788"/>
              <a:gd name="connsiteX58" fmla="*/ 1766724 w 2036082"/>
              <a:gd name="connsiteY58" fmla="*/ 818707 h 1256788"/>
              <a:gd name="connsiteX59" fmla="*/ 1787989 w 2036082"/>
              <a:gd name="connsiteY59" fmla="*/ 882502 h 1256788"/>
              <a:gd name="connsiteX60" fmla="*/ 1798621 w 2036082"/>
              <a:gd name="connsiteY60" fmla="*/ 914400 h 1256788"/>
              <a:gd name="connsiteX61" fmla="*/ 1819886 w 2036082"/>
              <a:gd name="connsiteY61" fmla="*/ 988828 h 1256788"/>
              <a:gd name="connsiteX62" fmla="*/ 1841152 w 2036082"/>
              <a:gd name="connsiteY62" fmla="*/ 1010093 h 1256788"/>
              <a:gd name="connsiteX63" fmla="*/ 1873049 w 2036082"/>
              <a:gd name="connsiteY63" fmla="*/ 1073888 h 1256788"/>
              <a:gd name="connsiteX64" fmla="*/ 1904947 w 2036082"/>
              <a:gd name="connsiteY64" fmla="*/ 1095153 h 1256788"/>
              <a:gd name="connsiteX65" fmla="*/ 1915579 w 2036082"/>
              <a:gd name="connsiteY65" fmla="*/ 1127051 h 1256788"/>
              <a:gd name="connsiteX66" fmla="*/ 1936845 w 2036082"/>
              <a:gd name="connsiteY66" fmla="*/ 1148316 h 1256788"/>
              <a:gd name="connsiteX67" fmla="*/ 1990007 w 2036082"/>
              <a:gd name="connsiteY67" fmla="*/ 1212111 h 1256788"/>
              <a:gd name="connsiteX68" fmla="*/ 1968742 w 2036082"/>
              <a:gd name="connsiteY68" fmla="*/ 1244009 h 1256788"/>
              <a:gd name="connsiteX69" fmla="*/ 2000640 w 2036082"/>
              <a:gd name="connsiteY69" fmla="*/ 1233376 h 1256788"/>
              <a:gd name="connsiteX0" fmla="*/ 2000640 w 2036082"/>
              <a:gd name="connsiteY0" fmla="*/ 1233376 h 1256788"/>
              <a:gd name="connsiteX1" fmla="*/ 1756091 w 2036082"/>
              <a:gd name="connsiteY1" fmla="*/ 1222744 h 1256788"/>
              <a:gd name="connsiteX2" fmla="*/ 1713561 w 2036082"/>
              <a:gd name="connsiteY2" fmla="*/ 1212111 h 1256788"/>
              <a:gd name="connsiteX3" fmla="*/ 1532807 w 2036082"/>
              <a:gd name="connsiteY3" fmla="*/ 1190846 h 1256788"/>
              <a:gd name="connsiteX4" fmla="*/ 1266993 w 2036082"/>
              <a:gd name="connsiteY4" fmla="*/ 1212111 h 1256788"/>
              <a:gd name="connsiteX5" fmla="*/ 1235096 w 2036082"/>
              <a:gd name="connsiteY5" fmla="*/ 1222744 h 1256788"/>
              <a:gd name="connsiteX6" fmla="*/ 1075607 w 2036082"/>
              <a:gd name="connsiteY6" fmla="*/ 1169581 h 1256788"/>
              <a:gd name="connsiteX7" fmla="*/ 1011812 w 2036082"/>
              <a:gd name="connsiteY7" fmla="*/ 1148316 h 1256788"/>
              <a:gd name="connsiteX8" fmla="*/ 979914 w 2036082"/>
              <a:gd name="connsiteY8" fmla="*/ 1137683 h 1256788"/>
              <a:gd name="connsiteX9" fmla="*/ 841691 w 2036082"/>
              <a:gd name="connsiteY9" fmla="*/ 1116418 h 1256788"/>
              <a:gd name="connsiteX10" fmla="*/ 777896 w 2036082"/>
              <a:gd name="connsiteY10" fmla="*/ 1095153 h 1256788"/>
              <a:gd name="connsiteX11" fmla="*/ 692835 w 2036082"/>
              <a:gd name="connsiteY11" fmla="*/ 1073888 h 1256788"/>
              <a:gd name="connsiteX12" fmla="*/ 629040 w 2036082"/>
              <a:gd name="connsiteY12" fmla="*/ 1052623 h 1256788"/>
              <a:gd name="connsiteX13" fmla="*/ 586510 w 2036082"/>
              <a:gd name="connsiteY13" fmla="*/ 1041990 h 1256788"/>
              <a:gd name="connsiteX14" fmla="*/ 533347 w 2036082"/>
              <a:gd name="connsiteY14" fmla="*/ 1031358 h 1256788"/>
              <a:gd name="connsiteX15" fmla="*/ 469552 w 2036082"/>
              <a:gd name="connsiteY15" fmla="*/ 1010093 h 1256788"/>
              <a:gd name="connsiteX16" fmla="*/ 437654 w 2036082"/>
              <a:gd name="connsiteY16" fmla="*/ 999460 h 1256788"/>
              <a:gd name="connsiteX17" fmla="*/ 395124 w 2036082"/>
              <a:gd name="connsiteY17" fmla="*/ 988828 h 1256788"/>
              <a:gd name="connsiteX18" fmla="*/ 310063 w 2036082"/>
              <a:gd name="connsiteY18" fmla="*/ 946297 h 1256788"/>
              <a:gd name="connsiteX19" fmla="*/ 235635 w 2036082"/>
              <a:gd name="connsiteY19" fmla="*/ 903767 h 1256788"/>
              <a:gd name="connsiteX20" fmla="*/ 203738 w 2036082"/>
              <a:gd name="connsiteY20" fmla="*/ 882502 h 1256788"/>
              <a:gd name="connsiteX21" fmla="*/ 150575 w 2036082"/>
              <a:gd name="connsiteY21" fmla="*/ 829339 h 1256788"/>
              <a:gd name="connsiteX22" fmla="*/ 139942 w 2036082"/>
              <a:gd name="connsiteY22" fmla="*/ 797441 h 1256788"/>
              <a:gd name="connsiteX23" fmla="*/ 108045 w 2036082"/>
              <a:gd name="connsiteY23" fmla="*/ 776176 h 1256788"/>
              <a:gd name="connsiteX24" fmla="*/ 86779 w 2036082"/>
              <a:gd name="connsiteY24" fmla="*/ 712381 h 1256788"/>
              <a:gd name="connsiteX25" fmla="*/ 65514 w 2036082"/>
              <a:gd name="connsiteY25" fmla="*/ 680483 h 1256788"/>
              <a:gd name="connsiteX26" fmla="*/ 22984 w 2036082"/>
              <a:gd name="connsiteY26" fmla="*/ 584790 h 1256788"/>
              <a:gd name="connsiteX27" fmla="*/ 1719 w 2036082"/>
              <a:gd name="connsiteY27" fmla="*/ 520995 h 1256788"/>
              <a:gd name="connsiteX28" fmla="*/ 22984 w 2036082"/>
              <a:gd name="connsiteY28" fmla="*/ 340241 h 1256788"/>
              <a:gd name="connsiteX29" fmla="*/ 44249 w 2036082"/>
              <a:gd name="connsiteY29" fmla="*/ 276446 h 1256788"/>
              <a:gd name="connsiteX30" fmla="*/ 54882 w 2036082"/>
              <a:gd name="connsiteY30" fmla="*/ 244548 h 1256788"/>
              <a:gd name="connsiteX31" fmla="*/ 86779 w 2036082"/>
              <a:gd name="connsiteY31" fmla="*/ 233916 h 1256788"/>
              <a:gd name="connsiteX32" fmla="*/ 150575 w 2036082"/>
              <a:gd name="connsiteY32" fmla="*/ 148855 h 1256788"/>
              <a:gd name="connsiteX33" fmla="*/ 182472 w 2036082"/>
              <a:gd name="connsiteY33" fmla="*/ 85060 h 1256788"/>
              <a:gd name="connsiteX34" fmla="*/ 203738 w 2036082"/>
              <a:gd name="connsiteY34" fmla="*/ 63795 h 1256788"/>
              <a:gd name="connsiteX35" fmla="*/ 235635 w 2036082"/>
              <a:gd name="connsiteY35" fmla="*/ 53162 h 1256788"/>
              <a:gd name="connsiteX36" fmla="*/ 427021 w 2036082"/>
              <a:gd name="connsiteY36" fmla="*/ 31897 h 1256788"/>
              <a:gd name="connsiteX37" fmla="*/ 597142 w 2036082"/>
              <a:gd name="connsiteY37" fmla="*/ 0 h 1256788"/>
              <a:gd name="connsiteX38" fmla="*/ 948017 w 2036082"/>
              <a:gd name="connsiteY38" fmla="*/ 10632 h 1256788"/>
              <a:gd name="connsiteX39" fmla="*/ 1011812 w 2036082"/>
              <a:gd name="connsiteY39" fmla="*/ 21265 h 1256788"/>
              <a:gd name="connsiteX40" fmla="*/ 1150035 w 2036082"/>
              <a:gd name="connsiteY40" fmla="*/ 31897 h 1256788"/>
              <a:gd name="connsiteX41" fmla="*/ 1192565 w 2036082"/>
              <a:gd name="connsiteY41" fmla="*/ 42530 h 1256788"/>
              <a:gd name="connsiteX42" fmla="*/ 1288259 w 2036082"/>
              <a:gd name="connsiteY42" fmla="*/ 74428 h 1256788"/>
              <a:gd name="connsiteX43" fmla="*/ 1320156 w 2036082"/>
              <a:gd name="connsiteY43" fmla="*/ 85060 h 1256788"/>
              <a:gd name="connsiteX44" fmla="*/ 1352054 w 2036082"/>
              <a:gd name="connsiteY44" fmla="*/ 95693 h 1256788"/>
              <a:gd name="connsiteX45" fmla="*/ 1458379 w 2036082"/>
              <a:gd name="connsiteY45" fmla="*/ 127590 h 1256788"/>
              <a:gd name="connsiteX46" fmla="*/ 1490277 w 2036082"/>
              <a:gd name="connsiteY46" fmla="*/ 138223 h 1256788"/>
              <a:gd name="connsiteX47" fmla="*/ 1554072 w 2036082"/>
              <a:gd name="connsiteY47" fmla="*/ 170121 h 1256788"/>
              <a:gd name="connsiteX48" fmla="*/ 1575338 w 2036082"/>
              <a:gd name="connsiteY48" fmla="*/ 191386 h 1256788"/>
              <a:gd name="connsiteX49" fmla="*/ 1596603 w 2036082"/>
              <a:gd name="connsiteY49" fmla="*/ 276446 h 1256788"/>
              <a:gd name="connsiteX50" fmla="*/ 1617868 w 2036082"/>
              <a:gd name="connsiteY50" fmla="*/ 308344 h 1256788"/>
              <a:gd name="connsiteX51" fmla="*/ 1639133 w 2036082"/>
              <a:gd name="connsiteY51" fmla="*/ 404037 h 1256788"/>
              <a:gd name="connsiteX52" fmla="*/ 1660398 w 2036082"/>
              <a:gd name="connsiteY52" fmla="*/ 467832 h 1256788"/>
              <a:gd name="connsiteX53" fmla="*/ 1671031 w 2036082"/>
              <a:gd name="connsiteY53" fmla="*/ 499730 h 1256788"/>
              <a:gd name="connsiteX54" fmla="*/ 1681663 w 2036082"/>
              <a:gd name="connsiteY54" fmla="*/ 574158 h 1256788"/>
              <a:gd name="connsiteX55" fmla="*/ 1724193 w 2036082"/>
              <a:gd name="connsiteY55" fmla="*/ 723014 h 1256788"/>
              <a:gd name="connsiteX56" fmla="*/ 1734826 w 2036082"/>
              <a:gd name="connsiteY56" fmla="*/ 754911 h 1256788"/>
              <a:gd name="connsiteX57" fmla="*/ 1745459 w 2036082"/>
              <a:gd name="connsiteY57" fmla="*/ 786809 h 1256788"/>
              <a:gd name="connsiteX58" fmla="*/ 1766724 w 2036082"/>
              <a:gd name="connsiteY58" fmla="*/ 818707 h 1256788"/>
              <a:gd name="connsiteX59" fmla="*/ 1787989 w 2036082"/>
              <a:gd name="connsiteY59" fmla="*/ 882502 h 1256788"/>
              <a:gd name="connsiteX60" fmla="*/ 1798621 w 2036082"/>
              <a:gd name="connsiteY60" fmla="*/ 914400 h 1256788"/>
              <a:gd name="connsiteX61" fmla="*/ 1819886 w 2036082"/>
              <a:gd name="connsiteY61" fmla="*/ 988828 h 1256788"/>
              <a:gd name="connsiteX62" fmla="*/ 1841152 w 2036082"/>
              <a:gd name="connsiteY62" fmla="*/ 1010093 h 1256788"/>
              <a:gd name="connsiteX63" fmla="*/ 1873049 w 2036082"/>
              <a:gd name="connsiteY63" fmla="*/ 1073888 h 1256788"/>
              <a:gd name="connsiteX64" fmla="*/ 1904947 w 2036082"/>
              <a:gd name="connsiteY64" fmla="*/ 1095153 h 1256788"/>
              <a:gd name="connsiteX65" fmla="*/ 1915579 w 2036082"/>
              <a:gd name="connsiteY65" fmla="*/ 1127051 h 1256788"/>
              <a:gd name="connsiteX66" fmla="*/ 1936845 w 2036082"/>
              <a:gd name="connsiteY66" fmla="*/ 1148316 h 1256788"/>
              <a:gd name="connsiteX67" fmla="*/ 1990007 w 2036082"/>
              <a:gd name="connsiteY67" fmla="*/ 1212111 h 1256788"/>
              <a:gd name="connsiteX68" fmla="*/ 1968742 w 2036082"/>
              <a:gd name="connsiteY68" fmla="*/ 1244009 h 1256788"/>
              <a:gd name="connsiteX69" fmla="*/ 2000640 w 2036082"/>
              <a:gd name="connsiteY69" fmla="*/ 1233376 h 1256788"/>
              <a:gd name="connsiteX0" fmla="*/ 2000640 w 2036082"/>
              <a:gd name="connsiteY0" fmla="*/ 1233376 h 1282077"/>
              <a:gd name="connsiteX1" fmla="*/ 1756091 w 2036082"/>
              <a:gd name="connsiteY1" fmla="*/ 1222744 h 1282077"/>
              <a:gd name="connsiteX2" fmla="*/ 1713561 w 2036082"/>
              <a:gd name="connsiteY2" fmla="*/ 1212111 h 1282077"/>
              <a:gd name="connsiteX3" fmla="*/ 1532807 w 2036082"/>
              <a:gd name="connsiteY3" fmla="*/ 1190846 h 1282077"/>
              <a:gd name="connsiteX4" fmla="*/ 1266993 w 2036082"/>
              <a:gd name="connsiteY4" fmla="*/ 1212111 h 1282077"/>
              <a:gd name="connsiteX5" fmla="*/ 1235096 w 2036082"/>
              <a:gd name="connsiteY5" fmla="*/ 1222744 h 1282077"/>
              <a:gd name="connsiteX6" fmla="*/ 1075607 w 2036082"/>
              <a:gd name="connsiteY6" fmla="*/ 1169581 h 1282077"/>
              <a:gd name="connsiteX7" fmla="*/ 1011812 w 2036082"/>
              <a:gd name="connsiteY7" fmla="*/ 1148316 h 1282077"/>
              <a:gd name="connsiteX8" fmla="*/ 979914 w 2036082"/>
              <a:gd name="connsiteY8" fmla="*/ 1137683 h 1282077"/>
              <a:gd name="connsiteX9" fmla="*/ 841691 w 2036082"/>
              <a:gd name="connsiteY9" fmla="*/ 1116418 h 1282077"/>
              <a:gd name="connsiteX10" fmla="*/ 777896 w 2036082"/>
              <a:gd name="connsiteY10" fmla="*/ 1095153 h 1282077"/>
              <a:gd name="connsiteX11" fmla="*/ 692835 w 2036082"/>
              <a:gd name="connsiteY11" fmla="*/ 1073888 h 1282077"/>
              <a:gd name="connsiteX12" fmla="*/ 629040 w 2036082"/>
              <a:gd name="connsiteY12" fmla="*/ 1052623 h 1282077"/>
              <a:gd name="connsiteX13" fmla="*/ 586510 w 2036082"/>
              <a:gd name="connsiteY13" fmla="*/ 1041990 h 1282077"/>
              <a:gd name="connsiteX14" fmla="*/ 533347 w 2036082"/>
              <a:gd name="connsiteY14" fmla="*/ 1031358 h 1282077"/>
              <a:gd name="connsiteX15" fmla="*/ 469552 w 2036082"/>
              <a:gd name="connsiteY15" fmla="*/ 1010093 h 1282077"/>
              <a:gd name="connsiteX16" fmla="*/ 437654 w 2036082"/>
              <a:gd name="connsiteY16" fmla="*/ 999460 h 1282077"/>
              <a:gd name="connsiteX17" fmla="*/ 395124 w 2036082"/>
              <a:gd name="connsiteY17" fmla="*/ 988828 h 1282077"/>
              <a:gd name="connsiteX18" fmla="*/ 310063 w 2036082"/>
              <a:gd name="connsiteY18" fmla="*/ 946297 h 1282077"/>
              <a:gd name="connsiteX19" fmla="*/ 235635 w 2036082"/>
              <a:gd name="connsiteY19" fmla="*/ 903767 h 1282077"/>
              <a:gd name="connsiteX20" fmla="*/ 203738 w 2036082"/>
              <a:gd name="connsiteY20" fmla="*/ 882502 h 1282077"/>
              <a:gd name="connsiteX21" fmla="*/ 150575 w 2036082"/>
              <a:gd name="connsiteY21" fmla="*/ 829339 h 1282077"/>
              <a:gd name="connsiteX22" fmla="*/ 139942 w 2036082"/>
              <a:gd name="connsiteY22" fmla="*/ 797441 h 1282077"/>
              <a:gd name="connsiteX23" fmla="*/ 108045 w 2036082"/>
              <a:gd name="connsiteY23" fmla="*/ 776176 h 1282077"/>
              <a:gd name="connsiteX24" fmla="*/ 86779 w 2036082"/>
              <a:gd name="connsiteY24" fmla="*/ 712381 h 1282077"/>
              <a:gd name="connsiteX25" fmla="*/ 65514 w 2036082"/>
              <a:gd name="connsiteY25" fmla="*/ 680483 h 1282077"/>
              <a:gd name="connsiteX26" fmla="*/ 22984 w 2036082"/>
              <a:gd name="connsiteY26" fmla="*/ 584790 h 1282077"/>
              <a:gd name="connsiteX27" fmla="*/ 1719 w 2036082"/>
              <a:gd name="connsiteY27" fmla="*/ 520995 h 1282077"/>
              <a:gd name="connsiteX28" fmla="*/ 22984 w 2036082"/>
              <a:gd name="connsiteY28" fmla="*/ 340241 h 1282077"/>
              <a:gd name="connsiteX29" fmla="*/ 44249 w 2036082"/>
              <a:gd name="connsiteY29" fmla="*/ 276446 h 1282077"/>
              <a:gd name="connsiteX30" fmla="*/ 54882 w 2036082"/>
              <a:gd name="connsiteY30" fmla="*/ 244548 h 1282077"/>
              <a:gd name="connsiteX31" fmla="*/ 86779 w 2036082"/>
              <a:gd name="connsiteY31" fmla="*/ 233916 h 1282077"/>
              <a:gd name="connsiteX32" fmla="*/ 150575 w 2036082"/>
              <a:gd name="connsiteY32" fmla="*/ 148855 h 1282077"/>
              <a:gd name="connsiteX33" fmla="*/ 182472 w 2036082"/>
              <a:gd name="connsiteY33" fmla="*/ 85060 h 1282077"/>
              <a:gd name="connsiteX34" fmla="*/ 203738 w 2036082"/>
              <a:gd name="connsiteY34" fmla="*/ 63795 h 1282077"/>
              <a:gd name="connsiteX35" fmla="*/ 235635 w 2036082"/>
              <a:gd name="connsiteY35" fmla="*/ 53162 h 1282077"/>
              <a:gd name="connsiteX36" fmla="*/ 427021 w 2036082"/>
              <a:gd name="connsiteY36" fmla="*/ 31897 h 1282077"/>
              <a:gd name="connsiteX37" fmla="*/ 597142 w 2036082"/>
              <a:gd name="connsiteY37" fmla="*/ 0 h 1282077"/>
              <a:gd name="connsiteX38" fmla="*/ 948017 w 2036082"/>
              <a:gd name="connsiteY38" fmla="*/ 10632 h 1282077"/>
              <a:gd name="connsiteX39" fmla="*/ 1011812 w 2036082"/>
              <a:gd name="connsiteY39" fmla="*/ 21265 h 1282077"/>
              <a:gd name="connsiteX40" fmla="*/ 1150035 w 2036082"/>
              <a:gd name="connsiteY40" fmla="*/ 31897 h 1282077"/>
              <a:gd name="connsiteX41" fmla="*/ 1192565 w 2036082"/>
              <a:gd name="connsiteY41" fmla="*/ 42530 h 1282077"/>
              <a:gd name="connsiteX42" fmla="*/ 1288259 w 2036082"/>
              <a:gd name="connsiteY42" fmla="*/ 74428 h 1282077"/>
              <a:gd name="connsiteX43" fmla="*/ 1320156 w 2036082"/>
              <a:gd name="connsiteY43" fmla="*/ 85060 h 1282077"/>
              <a:gd name="connsiteX44" fmla="*/ 1352054 w 2036082"/>
              <a:gd name="connsiteY44" fmla="*/ 95693 h 1282077"/>
              <a:gd name="connsiteX45" fmla="*/ 1458379 w 2036082"/>
              <a:gd name="connsiteY45" fmla="*/ 127590 h 1282077"/>
              <a:gd name="connsiteX46" fmla="*/ 1490277 w 2036082"/>
              <a:gd name="connsiteY46" fmla="*/ 138223 h 1282077"/>
              <a:gd name="connsiteX47" fmla="*/ 1554072 w 2036082"/>
              <a:gd name="connsiteY47" fmla="*/ 170121 h 1282077"/>
              <a:gd name="connsiteX48" fmla="*/ 1575338 w 2036082"/>
              <a:gd name="connsiteY48" fmla="*/ 191386 h 1282077"/>
              <a:gd name="connsiteX49" fmla="*/ 1596603 w 2036082"/>
              <a:gd name="connsiteY49" fmla="*/ 276446 h 1282077"/>
              <a:gd name="connsiteX50" fmla="*/ 1617868 w 2036082"/>
              <a:gd name="connsiteY50" fmla="*/ 308344 h 1282077"/>
              <a:gd name="connsiteX51" fmla="*/ 1639133 w 2036082"/>
              <a:gd name="connsiteY51" fmla="*/ 404037 h 1282077"/>
              <a:gd name="connsiteX52" fmla="*/ 1660398 w 2036082"/>
              <a:gd name="connsiteY52" fmla="*/ 467832 h 1282077"/>
              <a:gd name="connsiteX53" fmla="*/ 1671031 w 2036082"/>
              <a:gd name="connsiteY53" fmla="*/ 499730 h 1282077"/>
              <a:gd name="connsiteX54" fmla="*/ 1681663 w 2036082"/>
              <a:gd name="connsiteY54" fmla="*/ 574158 h 1282077"/>
              <a:gd name="connsiteX55" fmla="*/ 1724193 w 2036082"/>
              <a:gd name="connsiteY55" fmla="*/ 723014 h 1282077"/>
              <a:gd name="connsiteX56" fmla="*/ 1734826 w 2036082"/>
              <a:gd name="connsiteY56" fmla="*/ 754911 h 1282077"/>
              <a:gd name="connsiteX57" fmla="*/ 1745459 w 2036082"/>
              <a:gd name="connsiteY57" fmla="*/ 786809 h 1282077"/>
              <a:gd name="connsiteX58" fmla="*/ 1766724 w 2036082"/>
              <a:gd name="connsiteY58" fmla="*/ 818707 h 1282077"/>
              <a:gd name="connsiteX59" fmla="*/ 1787989 w 2036082"/>
              <a:gd name="connsiteY59" fmla="*/ 882502 h 1282077"/>
              <a:gd name="connsiteX60" fmla="*/ 1798621 w 2036082"/>
              <a:gd name="connsiteY60" fmla="*/ 914400 h 1282077"/>
              <a:gd name="connsiteX61" fmla="*/ 1819886 w 2036082"/>
              <a:gd name="connsiteY61" fmla="*/ 988828 h 1282077"/>
              <a:gd name="connsiteX62" fmla="*/ 1841152 w 2036082"/>
              <a:gd name="connsiteY62" fmla="*/ 1010093 h 1282077"/>
              <a:gd name="connsiteX63" fmla="*/ 1873049 w 2036082"/>
              <a:gd name="connsiteY63" fmla="*/ 1073888 h 1282077"/>
              <a:gd name="connsiteX64" fmla="*/ 1904947 w 2036082"/>
              <a:gd name="connsiteY64" fmla="*/ 1095153 h 1282077"/>
              <a:gd name="connsiteX65" fmla="*/ 1915579 w 2036082"/>
              <a:gd name="connsiteY65" fmla="*/ 1127051 h 1282077"/>
              <a:gd name="connsiteX66" fmla="*/ 1936845 w 2036082"/>
              <a:gd name="connsiteY66" fmla="*/ 1148316 h 1282077"/>
              <a:gd name="connsiteX67" fmla="*/ 1990007 w 2036082"/>
              <a:gd name="connsiteY67" fmla="*/ 1212111 h 1282077"/>
              <a:gd name="connsiteX68" fmla="*/ 1968742 w 2036082"/>
              <a:gd name="connsiteY68" fmla="*/ 1244009 h 1282077"/>
              <a:gd name="connsiteX69" fmla="*/ 2000640 w 2036082"/>
              <a:gd name="connsiteY69" fmla="*/ 1233376 h 1282077"/>
              <a:gd name="connsiteX0" fmla="*/ 2000640 w 2036082"/>
              <a:gd name="connsiteY0" fmla="*/ 1233376 h 1282077"/>
              <a:gd name="connsiteX1" fmla="*/ 1756091 w 2036082"/>
              <a:gd name="connsiteY1" fmla="*/ 1222744 h 1282077"/>
              <a:gd name="connsiteX2" fmla="*/ 1713561 w 2036082"/>
              <a:gd name="connsiteY2" fmla="*/ 1212111 h 1282077"/>
              <a:gd name="connsiteX3" fmla="*/ 1532807 w 2036082"/>
              <a:gd name="connsiteY3" fmla="*/ 1190846 h 1282077"/>
              <a:gd name="connsiteX4" fmla="*/ 1266993 w 2036082"/>
              <a:gd name="connsiteY4" fmla="*/ 1212111 h 1282077"/>
              <a:gd name="connsiteX5" fmla="*/ 1235096 w 2036082"/>
              <a:gd name="connsiteY5" fmla="*/ 1222744 h 1282077"/>
              <a:gd name="connsiteX6" fmla="*/ 1075607 w 2036082"/>
              <a:gd name="connsiteY6" fmla="*/ 1169581 h 1282077"/>
              <a:gd name="connsiteX7" fmla="*/ 1011812 w 2036082"/>
              <a:gd name="connsiteY7" fmla="*/ 1148316 h 1282077"/>
              <a:gd name="connsiteX8" fmla="*/ 979914 w 2036082"/>
              <a:gd name="connsiteY8" fmla="*/ 1137683 h 1282077"/>
              <a:gd name="connsiteX9" fmla="*/ 841691 w 2036082"/>
              <a:gd name="connsiteY9" fmla="*/ 1116418 h 1282077"/>
              <a:gd name="connsiteX10" fmla="*/ 777896 w 2036082"/>
              <a:gd name="connsiteY10" fmla="*/ 1095153 h 1282077"/>
              <a:gd name="connsiteX11" fmla="*/ 692835 w 2036082"/>
              <a:gd name="connsiteY11" fmla="*/ 1073888 h 1282077"/>
              <a:gd name="connsiteX12" fmla="*/ 629040 w 2036082"/>
              <a:gd name="connsiteY12" fmla="*/ 1052623 h 1282077"/>
              <a:gd name="connsiteX13" fmla="*/ 586510 w 2036082"/>
              <a:gd name="connsiteY13" fmla="*/ 1041990 h 1282077"/>
              <a:gd name="connsiteX14" fmla="*/ 533347 w 2036082"/>
              <a:gd name="connsiteY14" fmla="*/ 1031358 h 1282077"/>
              <a:gd name="connsiteX15" fmla="*/ 469552 w 2036082"/>
              <a:gd name="connsiteY15" fmla="*/ 1010093 h 1282077"/>
              <a:gd name="connsiteX16" fmla="*/ 437654 w 2036082"/>
              <a:gd name="connsiteY16" fmla="*/ 999460 h 1282077"/>
              <a:gd name="connsiteX17" fmla="*/ 395124 w 2036082"/>
              <a:gd name="connsiteY17" fmla="*/ 988828 h 1282077"/>
              <a:gd name="connsiteX18" fmla="*/ 310063 w 2036082"/>
              <a:gd name="connsiteY18" fmla="*/ 946297 h 1282077"/>
              <a:gd name="connsiteX19" fmla="*/ 235635 w 2036082"/>
              <a:gd name="connsiteY19" fmla="*/ 903767 h 1282077"/>
              <a:gd name="connsiteX20" fmla="*/ 203738 w 2036082"/>
              <a:gd name="connsiteY20" fmla="*/ 882502 h 1282077"/>
              <a:gd name="connsiteX21" fmla="*/ 150575 w 2036082"/>
              <a:gd name="connsiteY21" fmla="*/ 829339 h 1282077"/>
              <a:gd name="connsiteX22" fmla="*/ 139942 w 2036082"/>
              <a:gd name="connsiteY22" fmla="*/ 797441 h 1282077"/>
              <a:gd name="connsiteX23" fmla="*/ 108045 w 2036082"/>
              <a:gd name="connsiteY23" fmla="*/ 776176 h 1282077"/>
              <a:gd name="connsiteX24" fmla="*/ 86779 w 2036082"/>
              <a:gd name="connsiteY24" fmla="*/ 712381 h 1282077"/>
              <a:gd name="connsiteX25" fmla="*/ 65514 w 2036082"/>
              <a:gd name="connsiteY25" fmla="*/ 680483 h 1282077"/>
              <a:gd name="connsiteX26" fmla="*/ 22984 w 2036082"/>
              <a:gd name="connsiteY26" fmla="*/ 584790 h 1282077"/>
              <a:gd name="connsiteX27" fmla="*/ 1719 w 2036082"/>
              <a:gd name="connsiteY27" fmla="*/ 520995 h 1282077"/>
              <a:gd name="connsiteX28" fmla="*/ 22984 w 2036082"/>
              <a:gd name="connsiteY28" fmla="*/ 340241 h 1282077"/>
              <a:gd name="connsiteX29" fmla="*/ 44249 w 2036082"/>
              <a:gd name="connsiteY29" fmla="*/ 276446 h 1282077"/>
              <a:gd name="connsiteX30" fmla="*/ 54882 w 2036082"/>
              <a:gd name="connsiteY30" fmla="*/ 244548 h 1282077"/>
              <a:gd name="connsiteX31" fmla="*/ 86779 w 2036082"/>
              <a:gd name="connsiteY31" fmla="*/ 233916 h 1282077"/>
              <a:gd name="connsiteX32" fmla="*/ 150575 w 2036082"/>
              <a:gd name="connsiteY32" fmla="*/ 148855 h 1282077"/>
              <a:gd name="connsiteX33" fmla="*/ 182472 w 2036082"/>
              <a:gd name="connsiteY33" fmla="*/ 85060 h 1282077"/>
              <a:gd name="connsiteX34" fmla="*/ 203738 w 2036082"/>
              <a:gd name="connsiteY34" fmla="*/ 63795 h 1282077"/>
              <a:gd name="connsiteX35" fmla="*/ 235635 w 2036082"/>
              <a:gd name="connsiteY35" fmla="*/ 53162 h 1282077"/>
              <a:gd name="connsiteX36" fmla="*/ 427021 w 2036082"/>
              <a:gd name="connsiteY36" fmla="*/ 31897 h 1282077"/>
              <a:gd name="connsiteX37" fmla="*/ 597142 w 2036082"/>
              <a:gd name="connsiteY37" fmla="*/ 0 h 1282077"/>
              <a:gd name="connsiteX38" fmla="*/ 948017 w 2036082"/>
              <a:gd name="connsiteY38" fmla="*/ 10632 h 1282077"/>
              <a:gd name="connsiteX39" fmla="*/ 1011812 w 2036082"/>
              <a:gd name="connsiteY39" fmla="*/ 21265 h 1282077"/>
              <a:gd name="connsiteX40" fmla="*/ 1150035 w 2036082"/>
              <a:gd name="connsiteY40" fmla="*/ 31897 h 1282077"/>
              <a:gd name="connsiteX41" fmla="*/ 1192565 w 2036082"/>
              <a:gd name="connsiteY41" fmla="*/ 42530 h 1282077"/>
              <a:gd name="connsiteX42" fmla="*/ 1288259 w 2036082"/>
              <a:gd name="connsiteY42" fmla="*/ 74428 h 1282077"/>
              <a:gd name="connsiteX43" fmla="*/ 1320156 w 2036082"/>
              <a:gd name="connsiteY43" fmla="*/ 85060 h 1282077"/>
              <a:gd name="connsiteX44" fmla="*/ 1352054 w 2036082"/>
              <a:gd name="connsiteY44" fmla="*/ 95693 h 1282077"/>
              <a:gd name="connsiteX45" fmla="*/ 1458379 w 2036082"/>
              <a:gd name="connsiteY45" fmla="*/ 127590 h 1282077"/>
              <a:gd name="connsiteX46" fmla="*/ 1490277 w 2036082"/>
              <a:gd name="connsiteY46" fmla="*/ 138223 h 1282077"/>
              <a:gd name="connsiteX47" fmla="*/ 1554072 w 2036082"/>
              <a:gd name="connsiteY47" fmla="*/ 170121 h 1282077"/>
              <a:gd name="connsiteX48" fmla="*/ 1575338 w 2036082"/>
              <a:gd name="connsiteY48" fmla="*/ 191386 h 1282077"/>
              <a:gd name="connsiteX49" fmla="*/ 1596603 w 2036082"/>
              <a:gd name="connsiteY49" fmla="*/ 276446 h 1282077"/>
              <a:gd name="connsiteX50" fmla="*/ 1617868 w 2036082"/>
              <a:gd name="connsiteY50" fmla="*/ 308344 h 1282077"/>
              <a:gd name="connsiteX51" fmla="*/ 1639133 w 2036082"/>
              <a:gd name="connsiteY51" fmla="*/ 404037 h 1282077"/>
              <a:gd name="connsiteX52" fmla="*/ 1660398 w 2036082"/>
              <a:gd name="connsiteY52" fmla="*/ 467832 h 1282077"/>
              <a:gd name="connsiteX53" fmla="*/ 1671031 w 2036082"/>
              <a:gd name="connsiteY53" fmla="*/ 499730 h 1282077"/>
              <a:gd name="connsiteX54" fmla="*/ 1681663 w 2036082"/>
              <a:gd name="connsiteY54" fmla="*/ 574158 h 1282077"/>
              <a:gd name="connsiteX55" fmla="*/ 1724193 w 2036082"/>
              <a:gd name="connsiteY55" fmla="*/ 723014 h 1282077"/>
              <a:gd name="connsiteX56" fmla="*/ 1734826 w 2036082"/>
              <a:gd name="connsiteY56" fmla="*/ 754911 h 1282077"/>
              <a:gd name="connsiteX57" fmla="*/ 1745459 w 2036082"/>
              <a:gd name="connsiteY57" fmla="*/ 786809 h 1282077"/>
              <a:gd name="connsiteX58" fmla="*/ 1766724 w 2036082"/>
              <a:gd name="connsiteY58" fmla="*/ 818707 h 1282077"/>
              <a:gd name="connsiteX59" fmla="*/ 1787989 w 2036082"/>
              <a:gd name="connsiteY59" fmla="*/ 882502 h 1282077"/>
              <a:gd name="connsiteX60" fmla="*/ 1798621 w 2036082"/>
              <a:gd name="connsiteY60" fmla="*/ 914400 h 1282077"/>
              <a:gd name="connsiteX61" fmla="*/ 1819886 w 2036082"/>
              <a:gd name="connsiteY61" fmla="*/ 988828 h 1282077"/>
              <a:gd name="connsiteX62" fmla="*/ 1841152 w 2036082"/>
              <a:gd name="connsiteY62" fmla="*/ 1010093 h 1282077"/>
              <a:gd name="connsiteX63" fmla="*/ 1873049 w 2036082"/>
              <a:gd name="connsiteY63" fmla="*/ 1073888 h 1282077"/>
              <a:gd name="connsiteX64" fmla="*/ 1904947 w 2036082"/>
              <a:gd name="connsiteY64" fmla="*/ 1095153 h 1282077"/>
              <a:gd name="connsiteX65" fmla="*/ 1915579 w 2036082"/>
              <a:gd name="connsiteY65" fmla="*/ 1127051 h 1282077"/>
              <a:gd name="connsiteX66" fmla="*/ 1936845 w 2036082"/>
              <a:gd name="connsiteY66" fmla="*/ 1148316 h 1282077"/>
              <a:gd name="connsiteX67" fmla="*/ 1990007 w 2036082"/>
              <a:gd name="connsiteY67" fmla="*/ 1212111 h 1282077"/>
              <a:gd name="connsiteX68" fmla="*/ 1968742 w 2036082"/>
              <a:gd name="connsiteY68" fmla="*/ 1244009 h 1282077"/>
              <a:gd name="connsiteX69" fmla="*/ 2000640 w 2036082"/>
              <a:gd name="connsiteY69" fmla="*/ 1233376 h 1282077"/>
              <a:gd name="connsiteX0" fmla="*/ 2000640 w 2036082"/>
              <a:gd name="connsiteY0" fmla="*/ 1233376 h 1282077"/>
              <a:gd name="connsiteX1" fmla="*/ 1756091 w 2036082"/>
              <a:gd name="connsiteY1" fmla="*/ 1222744 h 1282077"/>
              <a:gd name="connsiteX2" fmla="*/ 1713561 w 2036082"/>
              <a:gd name="connsiteY2" fmla="*/ 1212111 h 1282077"/>
              <a:gd name="connsiteX3" fmla="*/ 1532807 w 2036082"/>
              <a:gd name="connsiteY3" fmla="*/ 1190846 h 1282077"/>
              <a:gd name="connsiteX4" fmla="*/ 1266993 w 2036082"/>
              <a:gd name="connsiteY4" fmla="*/ 1212111 h 1282077"/>
              <a:gd name="connsiteX5" fmla="*/ 1235096 w 2036082"/>
              <a:gd name="connsiteY5" fmla="*/ 1222744 h 1282077"/>
              <a:gd name="connsiteX6" fmla="*/ 1075607 w 2036082"/>
              <a:gd name="connsiteY6" fmla="*/ 1169581 h 1282077"/>
              <a:gd name="connsiteX7" fmla="*/ 1011812 w 2036082"/>
              <a:gd name="connsiteY7" fmla="*/ 1148316 h 1282077"/>
              <a:gd name="connsiteX8" fmla="*/ 979914 w 2036082"/>
              <a:gd name="connsiteY8" fmla="*/ 1137683 h 1282077"/>
              <a:gd name="connsiteX9" fmla="*/ 841691 w 2036082"/>
              <a:gd name="connsiteY9" fmla="*/ 1116418 h 1282077"/>
              <a:gd name="connsiteX10" fmla="*/ 777896 w 2036082"/>
              <a:gd name="connsiteY10" fmla="*/ 1095153 h 1282077"/>
              <a:gd name="connsiteX11" fmla="*/ 692835 w 2036082"/>
              <a:gd name="connsiteY11" fmla="*/ 1073888 h 1282077"/>
              <a:gd name="connsiteX12" fmla="*/ 629040 w 2036082"/>
              <a:gd name="connsiteY12" fmla="*/ 1052623 h 1282077"/>
              <a:gd name="connsiteX13" fmla="*/ 586510 w 2036082"/>
              <a:gd name="connsiteY13" fmla="*/ 1041990 h 1282077"/>
              <a:gd name="connsiteX14" fmla="*/ 533347 w 2036082"/>
              <a:gd name="connsiteY14" fmla="*/ 1031358 h 1282077"/>
              <a:gd name="connsiteX15" fmla="*/ 469552 w 2036082"/>
              <a:gd name="connsiteY15" fmla="*/ 1010093 h 1282077"/>
              <a:gd name="connsiteX16" fmla="*/ 437654 w 2036082"/>
              <a:gd name="connsiteY16" fmla="*/ 999460 h 1282077"/>
              <a:gd name="connsiteX17" fmla="*/ 395124 w 2036082"/>
              <a:gd name="connsiteY17" fmla="*/ 988828 h 1282077"/>
              <a:gd name="connsiteX18" fmla="*/ 310063 w 2036082"/>
              <a:gd name="connsiteY18" fmla="*/ 946297 h 1282077"/>
              <a:gd name="connsiteX19" fmla="*/ 235635 w 2036082"/>
              <a:gd name="connsiteY19" fmla="*/ 903767 h 1282077"/>
              <a:gd name="connsiteX20" fmla="*/ 203738 w 2036082"/>
              <a:gd name="connsiteY20" fmla="*/ 882502 h 1282077"/>
              <a:gd name="connsiteX21" fmla="*/ 150575 w 2036082"/>
              <a:gd name="connsiteY21" fmla="*/ 829339 h 1282077"/>
              <a:gd name="connsiteX22" fmla="*/ 139942 w 2036082"/>
              <a:gd name="connsiteY22" fmla="*/ 797441 h 1282077"/>
              <a:gd name="connsiteX23" fmla="*/ 108045 w 2036082"/>
              <a:gd name="connsiteY23" fmla="*/ 776176 h 1282077"/>
              <a:gd name="connsiteX24" fmla="*/ 86779 w 2036082"/>
              <a:gd name="connsiteY24" fmla="*/ 712381 h 1282077"/>
              <a:gd name="connsiteX25" fmla="*/ 65514 w 2036082"/>
              <a:gd name="connsiteY25" fmla="*/ 680483 h 1282077"/>
              <a:gd name="connsiteX26" fmla="*/ 22984 w 2036082"/>
              <a:gd name="connsiteY26" fmla="*/ 584790 h 1282077"/>
              <a:gd name="connsiteX27" fmla="*/ 1719 w 2036082"/>
              <a:gd name="connsiteY27" fmla="*/ 520995 h 1282077"/>
              <a:gd name="connsiteX28" fmla="*/ 22984 w 2036082"/>
              <a:gd name="connsiteY28" fmla="*/ 340241 h 1282077"/>
              <a:gd name="connsiteX29" fmla="*/ 44249 w 2036082"/>
              <a:gd name="connsiteY29" fmla="*/ 276446 h 1282077"/>
              <a:gd name="connsiteX30" fmla="*/ 54882 w 2036082"/>
              <a:gd name="connsiteY30" fmla="*/ 244548 h 1282077"/>
              <a:gd name="connsiteX31" fmla="*/ 86779 w 2036082"/>
              <a:gd name="connsiteY31" fmla="*/ 233916 h 1282077"/>
              <a:gd name="connsiteX32" fmla="*/ 150575 w 2036082"/>
              <a:gd name="connsiteY32" fmla="*/ 148855 h 1282077"/>
              <a:gd name="connsiteX33" fmla="*/ 182472 w 2036082"/>
              <a:gd name="connsiteY33" fmla="*/ 85060 h 1282077"/>
              <a:gd name="connsiteX34" fmla="*/ 203738 w 2036082"/>
              <a:gd name="connsiteY34" fmla="*/ 63795 h 1282077"/>
              <a:gd name="connsiteX35" fmla="*/ 235635 w 2036082"/>
              <a:gd name="connsiteY35" fmla="*/ 53162 h 1282077"/>
              <a:gd name="connsiteX36" fmla="*/ 427021 w 2036082"/>
              <a:gd name="connsiteY36" fmla="*/ 31897 h 1282077"/>
              <a:gd name="connsiteX37" fmla="*/ 597142 w 2036082"/>
              <a:gd name="connsiteY37" fmla="*/ 0 h 1282077"/>
              <a:gd name="connsiteX38" fmla="*/ 948017 w 2036082"/>
              <a:gd name="connsiteY38" fmla="*/ 10632 h 1282077"/>
              <a:gd name="connsiteX39" fmla="*/ 1011812 w 2036082"/>
              <a:gd name="connsiteY39" fmla="*/ 21265 h 1282077"/>
              <a:gd name="connsiteX40" fmla="*/ 1150035 w 2036082"/>
              <a:gd name="connsiteY40" fmla="*/ 31897 h 1282077"/>
              <a:gd name="connsiteX41" fmla="*/ 1192565 w 2036082"/>
              <a:gd name="connsiteY41" fmla="*/ 42530 h 1282077"/>
              <a:gd name="connsiteX42" fmla="*/ 1288259 w 2036082"/>
              <a:gd name="connsiteY42" fmla="*/ 74428 h 1282077"/>
              <a:gd name="connsiteX43" fmla="*/ 1320156 w 2036082"/>
              <a:gd name="connsiteY43" fmla="*/ 85060 h 1282077"/>
              <a:gd name="connsiteX44" fmla="*/ 1352054 w 2036082"/>
              <a:gd name="connsiteY44" fmla="*/ 95693 h 1282077"/>
              <a:gd name="connsiteX45" fmla="*/ 1458379 w 2036082"/>
              <a:gd name="connsiteY45" fmla="*/ 127590 h 1282077"/>
              <a:gd name="connsiteX46" fmla="*/ 1490277 w 2036082"/>
              <a:gd name="connsiteY46" fmla="*/ 138223 h 1282077"/>
              <a:gd name="connsiteX47" fmla="*/ 1554072 w 2036082"/>
              <a:gd name="connsiteY47" fmla="*/ 170121 h 1282077"/>
              <a:gd name="connsiteX48" fmla="*/ 1575338 w 2036082"/>
              <a:gd name="connsiteY48" fmla="*/ 191386 h 1282077"/>
              <a:gd name="connsiteX49" fmla="*/ 1596603 w 2036082"/>
              <a:gd name="connsiteY49" fmla="*/ 276446 h 1282077"/>
              <a:gd name="connsiteX50" fmla="*/ 1617868 w 2036082"/>
              <a:gd name="connsiteY50" fmla="*/ 308344 h 1282077"/>
              <a:gd name="connsiteX51" fmla="*/ 1639133 w 2036082"/>
              <a:gd name="connsiteY51" fmla="*/ 404037 h 1282077"/>
              <a:gd name="connsiteX52" fmla="*/ 1660398 w 2036082"/>
              <a:gd name="connsiteY52" fmla="*/ 467832 h 1282077"/>
              <a:gd name="connsiteX53" fmla="*/ 1671031 w 2036082"/>
              <a:gd name="connsiteY53" fmla="*/ 499730 h 1282077"/>
              <a:gd name="connsiteX54" fmla="*/ 1681663 w 2036082"/>
              <a:gd name="connsiteY54" fmla="*/ 574158 h 1282077"/>
              <a:gd name="connsiteX55" fmla="*/ 1724193 w 2036082"/>
              <a:gd name="connsiteY55" fmla="*/ 723014 h 1282077"/>
              <a:gd name="connsiteX56" fmla="*/ 1734826 w 2036082"/>
              <a:gd name="connsiteY56" fmla="*/ 754911 h 1282077"/>
              <a:gd name="connsiteX57" fmla="*/ 1745459 w 2036082"/>
              <a:gd name="connsiteY57" fmla="*/ 786809 h 1282077"/>
              <a:gd name="connsiteX58" fmla="*/ 1766724 w 2036082"/>
              <a:gd name="connsiteY58" fmla="*/ 818707 h 1282077"/>
              <a:gd name="connsiteX59" fmla="*/ 1787989 w 2036082"/>
              <a:gd name="connsiteY59" fmla="*/ 882502 h 1282077"/>
              <a:gd name="connsiteX60" fmla="*/ 1798621 w 2036082"/>
              <a:gd name="connsiteY60" fmla="*/ 914400 h 1282077"/>
              <a:gd name="connsiteX61" fmla="*/ 1819886 w 2036082"/>
              <a:gd name="connsiteY61" fmla="*/ 988828 h 1282077"/>
              <a:gd name="connsiteX62" fmla="*/ 1841152 w 2036082"/>
              <a:gd name="connsiteY62" fmla="*/ 1010093 h 1282077"/>
              <a:gd name="connsiteX63" fmla="*/ 1873049 w 2036082"/>
              <a:gd name="connsiteY63" fmla="*/ 1073888 h 1282077"/>
              <a:gd name="connsiteX64" fmla="*/ 1904947 w 2036082"/>
              <a:gd name="connsiteY64" fmla="*/ 1095153 h 1282077"/>
              <a:gd name="connsiteX65" fmla="*/ 1915579 w 2036082"/>
              <a:gd name="connsiteY65" fmla="*/ 1127051 h 1282077"/>
              <a:gd name="connsiteX66" fmla="*/ 1936845 w 2036082"/>
              <a:gd name="connsiteY66" fmla="*/ 1148316 h 1282077"/>
              <a:gd name="connsiteX67" fmla="*/ 1990007 w 2036082"/>
              <a:gd name="connsiteY67" fmla="*/ 1212111 h 1282077"/>
              <a:gd name="connsiteX68" fmla="*/ 1968742 w 2036082"/>
              <a:gd name="connsiteY68" fmla="*/ 1244009 h 1282077"/>
              <a:gd name="connsiteX69" fmla="*/ 2000640 w 2036082"/>
              <a:gd name="connsiteY69" fmla="*/ 1233376 h 1282077"/>
              <a:gd name="connsiteX0" fmla="*/ 2000640 w 2036082"/>
              <a:gd name="connsiteY0" fmla="*/ 1233376 h 1261959"/>
              <a:gd name="connsiteX1" fmla="*/ 1756091 w 2036082"/>
              <a:gd name="connsiteY1" fmla="*/ 1222744 h 1261959"/>
              <a:gd name="connsiteX2" fmla="*/ 1713561 w 2036082"/>
              <a:gd name="connsiteY2" fmla="*/ 1212111 h 1261959"/>
              <a:gd name="connsiteX3" fmla="*/ 1532807 w 2036082"/>
              <a:gd name="connsiteY3" fmla="*/ 1190846 h 1261959"/>
              <a:gd name="connsiteX4" fmla="*/ 1266993 w 2036082"/>
              <a:gd name="connsiteY4" fmla="*/ 1212111 h 1261959"/>
              <a:gd name="connsiteX5" fmla="*/ 1235096 w 2036082"/>
              <a:gd name="connsiteY5" fmla="*/ 1222744 h 1261959"/>
              <a:gd name="connsiteX6" fmla="*/ 1075607 w 2036082"/>
              <a:gd name="connsiteY6" fmla="*/ 1169581 h 1261959"/>
              <a:gd name="connsiteX7" fmla="*/ 1011812 w 2036082"/>
              <a:gd name="connsiteY7" fmla="*/ 1148316 h 1261959"/>
              <a:gd name="connsiteX8" fmla="*/ 979914 w 2036082"/>
              <a:gd name="connsiteY8" fmla="*/ 1137683 h 1261959"/>
              <a:gd name="connsiteX9" fmla="*/ 841691 w 2036082"/>
              <a:gd name="connsiteY9" fmla="*/ 1116418 h 1261959"/>
              <a:gd name="connsiteX10" fmla="*/ 777896 w 2036082"/>
              <a:gd name="connsiteY10" fmla="*/ 1095153 h 1261959"/>
              <a:gd name="connsiteX11" fmla="*/ 692835 w 2036082"/>
              <a:gd name="connsiteY11" fmla="*/ 1073888 h 1261959"/>
              <a:gd name="connsiteX12" fmla="*/ 629040 w 2036082"/>
              <a:gd name="connsiteY12" fmla="*/ 1052623 h 1261959"/>
              <a:gd name="connsiteX13" fmla="*/ 586510 w 2036082"/>
              <a:gd name="connsiteY13" fmla="*/ 1041990 h 1261959"/>
              <a:gd name="connsiteX14" fmla="*/ 533347 w 2036082"/>
              <a:gd name="connsiteY14" fmla="*/ 1031358 h 1261959"/>
              <a:gd name="connsiteX15" fmla="*/ 469552 w 2036082"/>
              <a:gd name="connsiteY15" fmla="*/ 1010093 h 1261959"/>
              <a:gd name="connsiteX16" fmla="*/ 437654 w 2036082"/>
              <a:gd name="connsiteY16" fmla="*/ 999460 h 1261959"/>
              <a:gd name="connsiteX17" fmla="*/ 395124 w 2036082"/>
              <a:gd name="connsiteY17" fmla="*/ 988828 h 1261959"/>
              <a:gd name="connsiteX18" fmla="*/ 310063 w 2036082"/>
              <a:gd name="connsiteY18" fmla="*/ 946297 h 1261959"/>
              <a:gd name="connsiteX19" fmla="*/ 235635 w 2036082"/>
              <a:gd name="connsiteY19" fmla="*/ 903767 h 1261959"/>
              <a:gd name="connsiteX20" fmla="*/ 203738 w 2036082"/>
              <a:gd name="connsiteY20" fmla="*/ 882502 h 1261959"/>
              <a:gd name="connsiteX21" fmla="*/ 150575 w 2036082"/>
              <a:gd name="connsiteY21" fmla="*/ 829339 h 1261959"/>
              <a:gd name="connsiteX22" fmla="*/ 139942 w 2036082"/>
              <a:gd name="connsiteY22" fmla="*/ 797441 h 1261959"/>
              <a:gd name="connsiteX23" fmla="*/ 108045 w 2036082"/>
              <a:gd name="connsiteY23" fmla="*/ 776176 h 1261959"/>
              <a:gd name="connsiteX24" fmla="*/ 86779 w 2036082"/>
              <a:gd name="connsiteY24" fmla="*/ 712381 h 1261959"/>
              <a:gd name="connsiteX25" fmla="*/ 65514 w 2036082"/>
              <a:gd name="connsiteY25" fmla="*/ 680483 h 1261959"/>
              <a:gd name="connsiteX26" fmla="*/ 22984 w 2036082"/>
              <a:gd name="connsiteY26" fmla="*/ 584790 h 1261959"/>
              <a:gd name="connsiteX27" fmla="*/ 1719 w 2036082"/>
              <a:gd name="connsiteY27" fmla="*/ 520995 h 1261959"/>
              <a:gd name="connsiteX28" fmla="*/ 22984 w 2036082"/>
              <a:gd name="connsiteY28" fmla="*/ 340241 h 1261959"/>
              <a:gd name="connsiteX29" fmla="*/ 44249 w 2036082"/>
              <a:gd name="connsiteY29" fmla="*/ 276446 h 1261959"/>
              <a:gd name="connsiteX30" fmla="*/ 54882 w 2036082"/>
              <a:gd name="connsiteY30" fmla="*/ 244548 h 1261959"/>
              <a:gd name="connsiteX31" fmla="*/ 86779 w 2036082"/>
              <a:gd name="connsiteY31" fmla="*/ 233916 h 1261959"/>
              <a:gd name="connsiteX32" fmla="*/ 150575 w 2036082"/>
              <a:gd name="connsiteY32" fmla="*/ 148855 h 1261959"/>
              <a:gd name="connsiteX33" fmla="*/ 182472 w 2036082"/>
              <a:gd name="connsiteY33" fmla="*/ 85060 h 1261959"/>
              <a:gd name="connsiteX34" fmla="*/ 203738 w 2036082"/>
              <a:gd name="connsiteY34" fmla="*/ 63795 h 1261959"/>
              <a:gd name="connsiteX35" fmla="*/ 235635 w 2036082"/>
              <a:gd name="connsiteY35" fmla="*/ 53162 h 1261959"/>
              <a:gd name="connsiteX36" fmla="*/ 427021 w 2036082"/>
              <a:gd name="connsiteY36" fmla="*/ 31897 h 1261959"/>
              <a:gd name="connsiteX37" fmla="*/ 597142 w 2036082"/>
              <a:gd name="connsiteY37" fmla="*/ 0 h 1261959"/>
              <a:gd name="connsiteX38" fmla="*/ 948017 w 2036082"/>
              <a:gd name="connsiteY38" fmla="*/ 10632 h 1261959"/>
              <a:gd name="connsiteX39" fmla="*/ 1011812 w 2036082"/>
              <a:gd name="connsiteY39" fmla="*/ 21265 h 1261959"/>
              <a:gd name="connsiteX40" fmla="*/ 1150035 w 2036082"/>
              <a:gd name="connsiteY40" fmla="*/ 31897 h 1261959"/>
              <a:gd name="connsiteX41" fmla="*/ 1192565 w 2036082"/>
              <a:gd name="connsiteY41" fmla="*/ 42530 h 1261959"/>
              <a:gd name="connsiteX42" fmla="*/ 1288259 w 2036082"/>
              <a:gd name="connsiteY42" fmla="*/ 74428 h 1261959"/>
              <a:gd name="connsiteX43" fmla="*/ 1320156 w 2036082"/>
              <a:gd name="connsiteY43" fmla="*/ 85060 h 1261959"/>
              <a:gd name="connsiteX44" fmla="*/ 1352054 w 2036082"/>
              <a:gd name="connsiteY44" fmla="*/ 95693 h 1261959"/>
              <a:gd name="connsiteX45" fmla="*/ 1458379 w 2036082"/>
              <a:gd name="connsiteY45" fmla="*/ 127590 h 1261959"/>
              <a:gd name="connsiteX46" fmla="*/ 1490277 w 2036082"/>
              <a:gd name="connsiteY46" fmla="*/ 138223 h 1261959"/>
              <a:gd name="connsiteX47" fmla="*/ 1554072 w 2036082"/>
              <a:gd name="connsiteY47" fmla="*/ 170121 h 1261959"/>
              <a:gd name="connsiteX48" fmla="*/ 1575338 w 2036082"/>
              <a:gd name="connsiteY48" fmla="*/ 191386 h 1261959"/>
              <a:gd name="connsiteX49" fmla="*/ 1596603 w 2036082"/>
              <a:gd name="connsiteY49" fmla="*/ 276446 h 1261959"/>
              <a:gd name="connsiteX50" fmla="*/ 1617868 w 2036082"/>
              <a:gd name="connsiteY50" fmla="*/ 308344 h 1261959"/>
              <a:gd name="connsiteX51" fmla="*/ 1639133 w 2036082"/>
              <a:gd name="connsiteY51" fmla="*/ 404037 h 1261959"/>
              <a:gd name="connsiteX52" fmla="*/ 1660398 w 2036082"/>
              <a:gd name="connsiteY52" fmla="*/ 467832 h 1261959"/>
              <a:gd name="connsiteX53" fmla="*/ 1671031 w 2036082"/>
              <a:gd name="connsiteY53" fmla="*/ 499730 h 1261959"/>
              <a:gd name="connsiteX54" fmla="*/ 1681663 w 2036082"/>
              <a:gd name="connsiteY54" fmla="*/ 574158 h 1261959"/>
              <a:gd name="connsiteX55" fmla="*/ 1724193 w 2036082"/>
              <a:gd name="connsiteY55" fmla="*/ 723014 h 1261959"/>
              <a:gd name="connsiteX56" fmla="*/ 1734826 w 2036082"/>
              <a:gd name="connsiteY56" fmla="*/ 754911 h 1261959"/>
              <a:gd name="connsiteX57" fmla="*/ 1745459 w 2036082"/>
              <a:gd name="connsiteY57" fmla="*/ 786809 h 1261959"/>
              <a:gd name="connsiteX58" fmla="*/ 1766724 w 2036082"/>
              <a:gd name="connsiteY58" fmla="*/ 818707 h 1261959"/>
              <a:gd name="connsiteX59" fmla="*/ 1787989 w 2036082"/>
              <a:gd name="connsiteY59" fmla="*/ 882502 h 1261959"/>
              <a:gd name="connsiteX60" fmla="*/ 1798621 w 2036082"/>
              <a:gd name="connsiteY60" fmla="*/ 914400 h 1261959"/>
              <a:gd name="connsiteX61" fmla="*/ 1819886 w 2036082"/>
              <a:gd name="connsiteY61" fmla="*/ 988828 h 1261959"/>
              <a:gd name="connsiteX62" fmla="*/ 1841152 w 2036082"/>
              <a:gd name="connsiteY62" fmla="*/ 1010093 h 1261959"/>
              <a:gd name="connsiteX63" fmla="*/ 1873049 w 2036082"/>
              <a:gd name="connsiteY63" fmla="*/ 1073888 h 1261959"/>
              <a:gd name="connsiteX64" fmla="*/ 1904947 w 2036082"/>
              <a:gd name="connsiteY64" fmla="*/ 1095153 h 1261959"/>
              <a:gd name="connsiteX65" fmla="*/ 1915579 w 2036082"/>
              <a:gd name="connsiteY65" fmla="*/ 1127051 h 1261959"/>
              <a:gd name="connsiteX66" fmla="*/ 1936845 w 2036082"/>
              <a:gd name="connsiteY66" fmla="*/ 1148316 h 1261959"/>
              <a:gd name="connsiteX67" fmla="*/ 1990007 w 2036082"/>
              <a:gd name="connsiteY67" fmla="*/ 1212111 h 1261959"/>
              <a:gd name="connsiteX68" fmla="*/ 1968742 w 2036082"/>
              <a:gd name="connsiteY68" fmla="*/ 1244009 h 1261959"/>
              <a:gd name="connsiteX69" fmla="*/ 2000640 w 2036082"/>
              <a:gd name="connsiteY69" fmla="*/ 1233376 h 1261959"/>
              <a:gd name="connsiteX0" fmla="*/ 2000640 w 2036082"/>
              <a:gd name="connsiteY0" fmla="*/ 1233376 h 1256788"/>
              <a:gd name="connsiteX1" fmla="*/ 1756091 w 2036082"/>
              <a:gd name="connsiteY1" fmla="*/ 1222744 h 1256788"/>
              <a:gd name="connsiteX2" fmla="*/ 1713561 w 2036082"/>
              <a:gd name="connsiteY2" fmla="*/ 1212111 h 1256788"/>
              <a:gd name="connsiteX3" fmla="*/ 1532807 w 2036082"/>
              <a:gd name="connsiteY3" fmla="*/ 1190846 h 1256788"/>
              <a:gd name="connsiteX4" fmla="*/ 1266993 w 2036082"/>
              <a:gd name="connsiteY4" fmla="*/ 1212111 h 1256788"/>
              <a:gd name="connsiteX5" fmla="*/ 1235096 w 2036082"/>
              <a:gd name="connsiteY5" fmla="*/ 1222744 h 1256788"/>
              <a:gd name="connsiteX6" fmla="*/ 1075607 w 2036082"/>
              <a:gd name="connsiteY6" fmla="*/ 1169581 h 1256788"/>
              <a:gd name="connsiteX7" fmla="*/ 1011812 w 2036082"/>
              <a:gd name="connsiteY7" fmla="*/ 1148316 h 1256788"/>
              <a:gd name="connsiteX8" fmla="*/ 979914 w 2036082"/>
              <a:gd name="connsiteY8" fmla="*/ 1137683 h 1256788"/>
              <a:gd name="connsiteX9" fmla="*/ 841691 w 2036082"/>
              <a:gd name="connsiteY9" fmla="*/ 1116418 h 1256788"/>
              <a:gd name="connsiteX10" fmla="*/ 777896 w 2036082"/>
              <a:gd name="connsiteY10" fmla="*/ 1095153 h 1256788"/>
              <a:gd name="connsiteX11" fmla="*/ 692835 w 2036082"/>
              <a:gd name="connsiteY11" fmla="*/ 1073888 h 1256788"/>
              <a:gd name="connsiteX12" fmla="*/ 629040 w 2036082"/>
              <a:gd name="connsiteY12" fmla="*/ 1052623 h 1256788"/>
              <a:gd name="connsiteX13" fmla="*/ 586510 w 2036082"/>
              <a:gd name="connsiteY13" fmla="*/ 1041990 h 1256788"/>
              <a:gd name="connsiteX14" fmla="*/ 533347 w 2036082"/>
              <a:gd name="connsiteY14" fmla="*/ 1031358 h 1256788"/>
              <a:gd name="connsiteX15" fmla="*/ 469552 w 2036082"/>
              <a:gd name="connsiteY15" fmla="*/ 1010093 h 1256788"/>
              <a:gd name="connsiteX16" fmla="*/ 437654 w 2036082"/>
              <a:gd name="connsiteY16" fmla="*/ 999460 h 1256788"/>
              <a:gd name="connsiteX17" fmla="*/ 395124 w 2036082"/>
              <a:gd name="connsiteY17" fmla="*/ 988828 h 1256788"/>
              <a:gd name="connsiteX18" fmla="*/ 310063 w 2036082"/>
              <a:gd name="connsiteY18" fmla="*/ 946297 h 1256788"/>
              <a:gd name="connsiteX19" fmla="*/ 235635 w 2036082"/>
              <a:gd name="connsiteY19" fmla="*/ 903767 h 1256788"/>
              <a:gd name="connsiteX20" fmla="*/ 203738 w 2036082"/>
              <a:gd name="connsiteY20" fmla="*/ 882502 h 1256788"/>
              <a:gd name="connsiteX21" fmla="*/ 150575 w 2036082"/>
              <a:gd name="connsiteY21" fmla="*/ 829339 h 1256788"/>
              <a:gd name="connsiteX22" fmla="*/ 139942 w 2036082"/>
              <a:gd name="connsiteY22" fmla="*/ 797441 h 1256788"/>
              <a:gd name="connsiteX23" fmla="*/ 108045 w 2036082"/>
              <a:gd name="connsiteY23" fmla="*/ 776176 h 1256788"/>
              <a:gd name="connsiteX24" fmla="*/ 86779 w 2036082"/>
              <a:gd name="connsiteY24" fmla="*/ 712381 h 1256788"/>
              <a:gd name="connsiteX25" fmla="*/ 65514 w 2036082"/>
              <a:gd name="connsiteY25" fmla="*/ 680483 h 1256788"/>
              <a:gd name="connsiteX26" fmla="*/ 22984 w 2036082"/>
              <a:gd name="connsiteY26" fmla="*/ 584790 h 1256788"/>
              <a:gd name="connsiteX27" fmla="*/ 1719 w 2036082"/>
              <a:gd name="connsiteY27" fmla="*/ 520995 h 1256788"/>
              <a:gd name="connsiteX28" fmla="*/ 22984 w 2036082"/>
              <a:gd name="connsiteY28" fmla="*/ 340241 h 1256788"/>
              <a:gd name="connsiteX29" fmla="*/ 44249 w 2036082"/>
              <a:gd name="connsiteY29" fmla="*/ 276446 h 1256788"/>
              <a:gd name="connsiteX30" fmla="*/ 54882 w 2036082"/>
              <a:gd name="connsiteY30" fmla="*/ 244548 h 1256788"/>
              <a:gd name="connsiteX31" fmla="*/ 86779 w 2036082"/>
              <a:gd name="connsiteY31" fmla="*/ 233916 h 1256788"/>
              <a:gd name="connsiteX32" fmla="*/ 150575 w 2036082"/>
              <a:gd name="connsiteY32" fmla="*/ 148855 h 1256788"/>
              <a:gd name="connsiteX33" fmla="*/ 182472 w 2036082"/>
              <a:gd name="connsiteY33" fmla="*/ 85060 h 1256788"/>
              <a:gd name="connsiteX34" fmla="*/ 203738 w 2036082"/>
              <a:gd name="connsiteY34" fmla="*/ 63795 h 1256788"/>
              <a:gd name="connsiteX35" fmla="*/ 235635 w 2036082"/>
              <a:gd name="connsiteY35" fmla="*/ 53162 h 1256788"/>
              <a:gd name="connsiteX36" fmla="*/ 427021 w 2036082"/>
              <a:gd name="connsiteY36" fmla="*/ 31897 h 1256788"/>
              <a:gd name="connsiteX37" fmla="*/ 597142 w 2036082"/>
              <a:gd name="connsiteY37" fmla="*/ 0 h 1256788"/>
              <a:gd name="connsiteX38" fmla="*/ 948017 w 2036082"/>
              <a:gd name="connsiteY38" fmla="*/ 10632 h 1256788"/>
              <a:gd name="connsiteX39" fmla="*/ 1011812 w 2036082"/>
              <a:gd name="connsiteY39" fmla="*/ 21265 h 1256788"/>
              <a:gd name="connsiteX40" fmla="*/ 1150035 w 2036082"/>
              <a:gd name="connsiteY40" fmla="*/ 31897 h 1256788"/>
              <a:gd name="connsiteX41" fmla="*/ 1192565 w 2036082"/>
              <a:gd name="connsiteY41" fmla="*/ 42530 h 1256788"/>
              <a:gd name="connsiteX42" fmla="*/ 1288259 w 2036082"/>
              <a:gd name="connsiteY42" fmla="*/ 74428 h 1256788"/>
              <a:gd name="connsiteX43" fmla="*/ 1320156 w 2036082"/>
              <a:gd name="connsiteY43" fmla="*/ 85060 h 1256788"/>
              <a:gd name="connsiteX44" fmla="*/ 1352054 w 2036082"/>
              <a:gd name="connsiteY44" fmla="*/ 95693 h 1256788"/>
              <a:gd name="connsiteX45" fmla="*/ 1458379 w 2036082"/>
              <a:gd name="connsiteY45" fmla="*/ 127590 h 1256788"/>
              <a:gd name="connsiteX46" fmla="*/ 1490277 w 2036082"/>
              <a:gd name="connsiteY46" fmla="*/ 138223 h 1256788"/>
              <a:gd name="connsiteX47" fmla="*/ 1554072 w 2036082"/>
              <a:gd name="connsiteY47" fmla="*/ 170121 h 1256788"/>
              <a:gd name="connsiteX48" fmla="*/ 1575338 w 2036082"/>
              <a:gd name="connsiteY48" fmla="*/ 191386 h 1256788"/>
              <a:gd name="connsiteX49" fmla="*/ 1596603 w 2036082"/>
              <a:gd name="connsiteY49" fmla="*/ 276446 h 1256788"/>
              <a:gd name="connsiteX50" fmla="*/ 1617868 w 2036082"/>
              <a:gd name="connsiteY50" fmla="*/ 308344 h 1256788"/>
              <a:gd name="connsiteX51" fmla="*/ 1639133 w 2036082"/>
              <a:gd name="connsiteY51" fmla="*/ 404037 h 1256788"/>
              <a:gd name="connsiteX52" fmla="*/ 1660398 w 2036082"/>
              <a:gd name="connsiteY52" fmla="*/ 467832 h 1256788"/>
              <a:gd name="connsiteX53" fmla="*/ 1671031 w 2036082"/>
              <a:gd name="connsiteY53" fmla="*/ 499730 h 1256788"/>
              <a:gd name="connsiteX54" fmla="*/ 1681663 w 2036082"/>
              <a:gd name="connsiteY54" fmla="*/ 574158 h 1256788"/>
              <a:gd name="connsiteX55" fmla="*/ 1724193 w 2036082"/>
              <a:gd name="connsiteY55" fmla="*/ 723014 h 1256788"/>
              <a:gd name="connsiteX56" fmla="*/ 1734826 w 2036082"/>
              <a:gd name="connsiteY56" fmla="*/ 754911 h 1256788"/>
              <a:gd name="connsiteX57" fmla="*/ 1745459 w 2036082"/>
              <a:gd name="connsiteY57" fmla="*/ 786809 h 1256788"/>
              <a:gd name="connsiteX58" fmla="*/ 1766724 w 2036082"/>
              <a:gd name="connsiteY58" fmla="*/ 818707 h 1256788"/>
              <a:gd name="connsiteX59" fmla="*/ 1787989 w 2036082"/>
              <a:gd name="connsiteY59" fmla="*/ 882502 h 1256788"/>
              <a:gd name="connsiteX60" fmla="*/ 1798621 w 2036082"/>
              <a:gd name="connsiteY60" fmla="*/ 914400 h 1256788"/>
              <a:gd name="connsiteX61" fmla="*/ 1819886 w 2036082"/>
              <a:gd name="connsiteY61" fmla="*/ 988828 h 1256788"/>
              <a:gd name="connsiteX62" fmla="*/ 1841152 w 2036082"/>
              <a:gd name="connsiteY62" fmla="*/ 1010093 h 1256788"/>
              <a:gd name="connsiteX63" fmla="*/ 1873049 w 2036082"/>
              <a:gd name="connsiteY63" fmla="*/ 1073888 h 1256788"/>
              <a:gd name="connsiteX64" fmla="*/ 1904947 w 2036082"/>
              <a:gd name="connsiteY64" fmla="*/ 1095153 h 1256788"/>
              <a:gd name="connsiteX65" fmla="*/ 1915579 w 2036082"/>
              <a:gd name="connsiteY65" fmla="*/ 1127051 h 1256788"/>
              <a:gd name="connsiteX66" fmla="*/ 1936845 w 2036082"/>
              <a:gd name="connsiteY66" fmla="*/ 1148316 h 1256788"/>
              <a:gd name="connsiteX67" fmla="*/ 1990007 w 2036082"/>
              <a:gd name="connsiteY67" fmla="*/ 1212111 h 1256788"/>
              <a:gd name="connsiteX68" fmla="*/ 1968742 w 2036082"/>
              <a:gd name="connsiteY68" fmla="*/ 1244009 h 1256788"/>
              <a:gd name="connsiteX69" fmla="*/ 2000640 w 2036082"/>
              <a:gd name="connsiteY69" fmla="*/ 1233376 h 1256788"/>
              <a:gd name="connsiteX0" fmla="*/ 2000640 w 2036082"/>
              <a:gd name="connsiteY0" fmla="*/ 1233376 h 1256788"/>
              <a:gd name="connsiteX1" fmla="*/ 1756091 w 2036082"/>
              <a:gd name="connsiteY1" fmla="*/ 1222744 h 1256788"/>
              <a:gd name="connsiteX2" fmla="*/ 1713561 w 2036082"/>
              <a:gd name="connsiteY2" fmla="*/ 1212111 h 1256788"/>
              <a:gd name="connsiteX3" fmla="*/ 1532807 w 2036082"/>
              <a:gd name="connsiteY3" fmla="*/ 1190846 h 1256788"/>
              <a:gd name="connsiteX4" fmla="*/ 1266993 w 2036082"/>
              <a:gd name="connsiteY4" fmla="*/ 1212111 h 1256788"/>
              <a:gd name="connsiteX5" fmla="*/ 1235096 w 2036082"/>
              <a:gd name="connsiteY5" fmla="*/ 1222744 h 1256788"/>
              <a:gd name="connsiteX6" fmla="*/ 1075607 w 2036082"/>
              <a:gd name="connsiteY6" fmla="*/ 1169581 h 1256788"/>
              <a:gd name="connsiteX7" fmla="*/ 1011812 w 2036082"/>
              <a:gd name="connsiteY7" fmla="*/ 1148316 h 1256788"/>
              <a:gd name="connsiteX8" fmla="*/ 979914 w 2036082"/>
              <a:gd name="connsiteY8" fmla="*/ 1137683 h 1256788"/>
              <a:gd name="connsiteX9" fmla="*/ 841691 w 2036082"/>
              <a:gd name="connsiteY9" fmla="*/ 1116418 h 1256788"/>
              <a:gd name="connsiteX10" fmla="*/ 777896 w 2036082"/>
              <a:gd name="connsiteY10" fmla="*/ 1095153 h 1256788"/>
              <a:gd name="connsiteX11" fmla="*/ 692835 w 2036082"/>
              <a:gd name="connsiteY11" fmla="*/ 1073888 h 1256788"/>
              <a:gd name="connsiteX12" fmla="*/ 629040 w 2036082"/>
              <a:gd name="connsiteY12" fmla="*/ 1052623 h 1256788"/>
              <a:gd name="connsiteX13" fmla="*/ 586510 w 2036082"/>
              <a:gd name="connsiteY13" fmla="*/ 1041990 h 1256788"/>
              <a:gd name="connsiteX14" fmla="*/ 533347 w 2036082"/>
              <a:gd name="connsiteY14" fmla="*/ 1031358 h 1256788"/>
              <a:gd name="connsiteX15" fmla="*/ 469552 w 2036082"/>
              <a:gd name="connsiteY15" fmla="*/ 1010093 h 1256788"/>
              <a:gd name="connsiteX16" fmla="*/ 437654 w 2036082"/>
              <a:gd name="connsiteY16" fmla="*/ 999460 h 1256788"/>
              <a:gd name="connsiteX17" fmla="*/ 395124 w 2036082"/>
              <a:gd name="connsiteY17" fmla="*/ 988828 h 1256788"/>
              <a:gd name="connsiteX18" fmla="*/ 310063 w 2036082"/>
              <a:gd name="connsiteY18" fmla="*/ 946297 h 1256788"/>
              <a:gd name="connsiteX19" fmla="*/ 235635 w 2036082"/>
              <a:gd name="connsiteY19" fmla="*/ 903767 h 1256788"/>
              <a:gd name="connsiteX20" fmla="*/ 203738 w 2036082"/>
              <a:gd name="connsiteY20" fmla="*/ 882502 h 1256788"/>
              <a:gd name="connsiteX21" fmla="*/ 150575 w 2036082"/>
              <a:gd name="connsiteY21" fmla="*/ 829339 h 1256788"/>
              <a:gd name="connsiteX22" fmla="*/ 139942 w 2036082"/>
              <a:gd name="connsiteY22" fmla="*/ 797441 h 1256788"/>
              <a:gd name="connsiteX23" fmla="*/ 108045 w 2036082"/>
              <a:gd name="connsiteY23" fmla="*/ 776176 h 1256788"/>
              <a:gd name="connsiteX24" fmla="*/ 86779 w 2036082"/>
              <a:gd name="connsiteY24" fmla="*/ 712381 h 1256788"/>
              <a:gd name="connsiteX25" fmla="*/ 65514 w 2036082"/>
              <a:gd name="connsiteY25" fmla="*/ 680483 h 1256788"/>
              <a:gd name="connsiteX26" fmla="*/ 22984 w 2036082"/>
              <a:gd name="connsiteY26" fmla="*/ 584790 h 1256788"/>
              <a:gd name="connsiteX27" fmla="*/ 1719 w 2036082"/>
              <a:gd name="connsiteY27" fmla="*/ 520995 h 1256788"/>
              <a:gd name="connsiteX28" fmla="*/ 22984 w 2036082"/>
              <a:gd name="connsiteY28" fmla="*/ 340241 h 1256788"/>
              <a:gd name="connsiteX29" fmla="*/ 44249 w 2036082"/>
              <a:gd name="connsiteY29" fmla="*/ 276446 h 1256788"/>
              <a:gd name="connsiteX30" fmla="*/ 54882 w 2036082"/>
              <a:gd name="connsiteY30" fmla="*/ 244548 h 1256788"/>
              <a:gd name="connsiteX31" fmla="*/ 86779 w 2036082"/>
              <a:gd name="connsiteY31" fmla="*/ 233916 h 1256788"/>
              <a:gd name="connsiteX32" fmla="*/ 150575 w 2036082"/>
              <a:gd name="connsiteY32" fmla="*/ 148855 h 1256788"/>
              <a:gd name="connsiteX33" fmla="*/ 182472 w 2036082"/>
              <a:gd name="connsiteY33" fmla="*/ 85060 h 1256788"/>
              <a:gd name="connsiteX34" fmla="*/ 203738 w 2036082"/>
              <a:gd name="connsiteY34" fmla="*/ 63795 h 1256788"/>
              <a:gd name="connsiteX35" fmla="*/ 235635 w 2036082"/>
              <a:gd name="connsiteY35" fmla="*/ 53162 h 1256788"/>
              <a:gd name="connsiteX36" fmla="*/ 427021 w 2036082"/>
              <a:gd name="connsiteY36" fmla="*/ 31897 h 1256788"/>
              <a:gd name="connsiteX37" fmla="*/ 597142 w 2036082"/>
              <a:gd name="connsiteY37" fmla="*/ 0 h 1256788"/>
              <a:gd name="connsiteX38" fmla="*/ 948017 w 2036082"/>
              <a:gd name="connsiteY38" fmla="*/ 10632 h 1256788"/>
              <a:gd name="connsiteX39" fmla="*/ 1011812 w 2036082"/>
              <a:gd name="connsiteY39" fmla="*/ 21265 h 1256788"/>
              <a:gd name="connsiteX40" fmla="*/ 1150035 w 2036082"/>
              <a:gd name="connsiteY40" fmla="*/ 31897 h 1256788"/>
              <a:gd name="connsiteX41" fmla="*/ 1192565 w 2036082"/>
              <a:gd name="connsiteY41" fmla="*/ 42530 h 1256788"/>
              <a:gd name="connsiteX42" fmla="*/ 1288259 w 2036082"/>
              <a:gd name="connsiteY42" fmla="*/ 74428 h 1256788"/>
              <a:gd name="connsiteX43" fmla="*/ 1320156 w 2036082"/>
              <a:gd name="connsiteY43" fmla="*/ 85060 h 1256788"/>
              <a:gd name="connsiteX44" fmla="*/ 1352054 w 2036082"/>
              <a:gd name="connsiteY44" fmla="*/ 95693 h 1256788"/>
              <a:gd name="connsiteX45" fmla="*/ 1458379 w 2036082"/>
              <a:gd name="connsiteY45" fmla="*/ 127590 h 1256788"/>
              <a:gd name="connsiteX46" fmla="*/ 1490277 w 2036082"/>
              <a:gd name="connsiteY46" fmla="*/ 138223 h 1256788"/>
              <a:gd name="connsiteX47" fmla="*/ 1554072 w 2036082"/>
              <a:gd name="connsiteY47" fmla="*/ 170121 h 1256788"/>
              <a:gd name="connsiteX48" fmla="*/ 1575338 w 2036082"/>
              <a:gd name="connsiteY48" fmla="*/ 191386 h 1256788"/>
              <a:gd name="connsiteX49" fmla="*/ 1596603 w 2036082"/>
              <a:gd name="connsiteY49" fmla="*/ 276446 h 1256788"/>
              <a:gd name="connsiteX50" fmla="*/ 1617868 w 2036082"/>
              <a:gd name="connsiteY50" fmla="*/ 308344 h 1256788"/>
              <a:gd name="connsiteX51" fmla="*/ 1639133 w 2036082"/>
              <a:gd name="connsiteY51" fmla="*/ 404037 h 1256788"/>
              <a:gd name="connsiteX52" fmla="*/ 1660398 w 2036082"/>
              <a:gd name="connsiteY52" fmla="*/ 467832 h 1256788"/>
              <a:gd name="connsiteX53" fmla="*/ 1671031 w 2036082"/>
              <a:gd name="connsiteY53" fmla="*/ 499730 h 1256788"/>
              <a:gd name="connsiteX54" fmla="*/ 1681663 w 2036082"/>
              <a:gd name="connsiteY54" fmla="*/ 574158 h 1256788"/>
              <a:gd name="connsiteX55" fmla="*/ 1724193 w 2036082"/>
              <a:gd name="connsiteY55" fmla="*/ 723014 h 1256788"/>
              <a:gd name="connsiteX56" fmla="*/ 1734826 w 2036082"/>
              <a:gd name="connsiteY56" fmla="*/ 754911 h 1256788"/>
              <a:gd name="connsiteX57" fmla="*/ 1745459 w 2036082"/>
              <a:gd name="connsiteY57" fmla="*/ 786809 h 1256788"/>
              <a:gd name="connsiteX58" fmla="*/ 1766724 w 2036082"/>
              <a:gd name="connsiteY58" fmla="*/ 818707 h 1256788"/>
              <a:gd name="connsiteX59" fmla="*/ 1787989 w 2036082"/>
              <a:gd name="connsiteY59" fmla="*/ 882502 h 1256788"/>
              <a:gd name="connsiteX60" fmla="*/ 1798621 w 2036082"/>
              <a:gd name="connsiteY60" fmla="*/ 914400 h 1256788"/>
              <a:gd name="connsiteX61" fmla="*/ 1819886 w 2036082"/>
              <a:gd name="connsiteY61" fmla="*/ 988828 h 1256788"/>
              <a:gd name="connsiteX62" fmla="*/ 1841152 w 2036082"/>
              <a:gd name="connsiteY62" fmla="*/ 1010093 h 1256788"/>
              <a:gd name="connsiteX63" fmla="*/ 1873049 w 2036082"/>
              <a:gd name="connsiteY63" fmla="*/ 1073888 h 1256788"/>
              <a:gd name="connsiteX64" fmla="*/ 1904947 w 2036082"/>
              <a:gd name="connsiteY64" fmla="*/ 1095153 h 1256788"/>
              <a:gd name="connsiteX65" fmla="*/ 1915579 w 2036082"/>
              <a:gd name="connsiteY65" fmla="*/ 1127051 h 1256788"/>
              <a:gd name="connsiteX66" fmla="*/ 1936845 w 2036082"/>
              <a:gd name="connsiteY66" fmla="*/ 1148316 h 1256788"/>
              <a:gd name="connsiteX67" fmla="*/ 1990007 w 2036082"/>
              <a:gd name="connsiteY67" fmla="*/ 1212111 h 1256788"/>
              <a:gd name="connsiteX68" fmla="*/ 1968742 w 2036082"/>
              <a:gd name="connsiteY68" fmla="*/ 1244009 h 1256788"/>
              <a:gd name="connsiteX69" fmla="*/ 2000640 w 2036082"/>
              <a:gd name="connsiteY69" fmla="*/ 1233376 h 1256788"/>
              <a:gd name="connsiteX0" fmla="*/ 2000640 w 2036082"/>
              <a:gd name="connsiteY0" fmla="*/ 1233376 h 1256788"/>
              <a:gd name="connsiteX1" fmla="*/ 1756091 w 2036082"/>
              <a:gd name="connsiteY1" fmla="*/ 1222744 h 1256788"/>
              <a:gd name="connsiteX2" fmla="*/ 1713561 w 2036082"/>
              <a:gd name="connsiteY2" fmla="*/ 1212111 h 1256788"/>
              <a:gd name="connsiteX3" fmla="*/ 1532807 w 2036082"/>
              <a:gd name="connsiteY3" fmla="*/ 1190846 h 1256788"/>
              <a:gd name="connsiteX4" fmla="*/ 1266993 w 2036082"/>
              <a:gd name="connsiteY4" fmla="*/ 1212111 h 1256788"/>
              <a:gd name="connsiteX5" fmla="*/ 1235096 w 2036082"/>
              <a:gd name="connsiteY5" fmla="*/ 1222744 h 1256788"/>
              <a:gd name="connsiteX6" fmla="*/ 1075607 w 2036082"/>
              <a:gd name="connsiteY6" fmla="*/ 1169581 h 1256788"/>
              <a:gd name="connsiteX7" fmla="*/ 1011812 w 2036082"/>
              <a:gd name="connsiteY7" fmla="*/ 1148316 h 1256788"/>
              <a:gd name="connsiteX8" fmla="*/ 979914 w 2036082"/>
              <a:gd name="connsiteY8" fmla="*/ 1137683 h 1256788"/>
              <a:gd name="connsiteX9" fmla="*/ 841691 w 2036082"/>
              <a:gd name="connsiteY9" fmla="*/ 1116418 h 1256788"/>
              <a:gd name="connsiteX10" fmla="*/ 777896 w 2036082"/>
              <a:gd name="connsiteY10" fmla="*/ 1095153 h 1256788"/>
              <a:gd name="connsiteX11" fmla="*/ 692835 w 2036082"/>
              <a:gd name="connsiteY11" fmla="*/ 1073888 h 1256788"/>
              <a:gd name="connsiteX12" fmla="*/ 629040 w 2036082"/>
              <a:gd name="connsiteY12" fmla="*/ 1052623 h 1256788"/>
              <a:gd name="connsiteX13" fmla="*/ 586510 w 2036082"/>
              <a:gd name="connsiteY13" fmla="*/ 1041990 h 1256788"/>
              <a:gd name="connsiteX14" fmla="*/ 533347 w 2036082"/>
              <a:gd name="connsiteY14" fmla="*/ 1031358 h 1256788"/>
              <a:gd name="connsiteX15" fmla="*/ 469552 w 2036082"/>
              <a:gd name="connsiteY15" fmla="*/ 1010093 h 1256788"/>
              <a:gd name="connsiteX16" fmla="*/ 437654 w 2036082"/>
              <a:gd name="connsiteY16" fmla="*/ 999460 h 1256788"/>
              <a:gd name="connsiteX17" fmla="*/ 395124 w 2036082"/>
              <a:gd name="connsiteY17" fmla="*/ 988828 h 1256788"/>
              <a:gd name="connsiteX18" fmla="*/ 310063 w 2036082"/>
              <a:gd name="connsiteY18" fmla="*/ 946297 h 1256788"/>
              <a:gd name="connsiteX19" fmla="*/ 235635 w 2036082"/>
              <a:gd name="connsiteY19" fmla="*/ 903767 h 1256788"/>
              <a:gd name="connsiteX20" fmla="*/ 203738 w 2036082"/>
              <a:gd name="connsiteY20" fmla="*/ 882502 h 1256788"/>
              <a:gd name="connsiteX21" fmla="*/ 150575 w 2036082"/>
              <a:gd name="connsiteY21" fmla="*/ 829339 h 1256788"/>
              <a:gd name="connsiteX22" fmla="*/ 139942 w 2036082"/>
              <a:gd name="connsiteY22" fmla="*/ 797441 h 1256788"/>
              <a:gd name="connsiteX23" fmla="*/ 108045 w 2036082"/>
              <a:gd name="connsiteY23" fmla="*/ 776176 h 1256788"/>
              <a:gd name="connsiteX24" fmla="*/ 86779 w 2036082"/>
              <a:gd name="connsiteY24" fmla="*/ 712381 h 1256788"/>
              <a:gd name="connsiteX25" fmla="*/ 65514 w 2036082"/>
              <a:gd name="connsiteY25" fmla="*/ 680483 h 1256788"/>
              <a:gd name="connsiteX26" fmla="*/ 22984 w 2036082"/>
              <a:gd name="connsiteY26" fmla="*/ 584790 h 1256788"/>
              <a:gd name="connsiteX27" fmla="*/ 1719 w 2036082"/>
              <a:gd name="connsiteY27" fmla="*/ 520995 h 1256788"/>
              <a:gd name="connsiteX28" fmla="*/ 22984 w 2036082"/>
              <a:gd name="connsiteY28" fmla="*/ 340241 h 1256788"/>
              <a:gd name="connsiteX29" fmla="*/ 44249 w 2036082"/>
              <a:gd name="connsiteY29" fmla="*/ 276446 h 1256788"/>
              <a:gd name="connsiteX30" fmla="*/ 54882 w 2036082"/>
              <a:gd name="connsiteY30" fmla="*/ 244548 h 1256788"/>
              <a:gd name="connsiteX31" fmla="*/ 86779 w 2036082"/>
              <a:gd name="connsiteY31" fmla="*/ 233916 h 1256788"/>
              <a:gd name="connsiteX32" fmla="*/ 150575 w 2036082"/>
              <a:gd name="connsiteY32" fmla="*/ 148855 h 1256788"/>
              <a:gd name="connsiteX33" fmla="*/ 182472 w 2036082"/>
              <a:gd name="connsiteY33" fmla="*/ 85060 h 1256788"/>
              <a:gd name="connsiteX34" fmla="*/ 203738 w 2036082"/>
              <a:gd name="connsiteY34" fmla="*/ 63795 h 1256788"/>
              <a:gd name="connsiteX35" fmla="*/ 235635 w 2036082"/>
              <a:gd name="connsiteY35" fmla="*/ 53162 h 1256788"/>
              <a:gd name="connsiteX36" fmla="*/ 427021 w 2036082"/>
              <a:gd name="connsiteY36" fmla="*/ 31897 h 1256788"/>
              <a:gd name="connsiteX37" fmla="*/ 597142 w 2036082"/>
              <a:gd name="connsiteY37" fmla="*/ 0 h 1256788"/>
              <a:gd name="connsiteX38" fmla="*/ 948017 w 2036082"/>
              <a:gd name="connsiteY38" fmla="*/ 10632 h 1256788"/>
              <a:gd name="connsiteX39" fmla="*/ 1011812 w 2036082"/>
              <a:gd name="connsiteY39" fmla="*/ 21265 h 1256788"/>
              <a:gd name="connsiteX40" fmla="*/ 1150035 w 2036082"/>
              <a:gd name="connsiteY40" fmla="*/ 31897 h 1256788"/>
              <a:gd name="connsiteX41" fmla="*/ 1192565 w 2036082"/>
              <a:gd name="connsiteY41" fmla="*/ 42530 h 1256788"/>
              <a:gd name="connsiteX42" fmla="*/ 1288259 w 2036082"/>
              <a:gd name="connsiteY42" fmla="*/ 74428 h 1256788"/>
              <a:gd name="connsiteX43" fmla="*/ 1320156 w 2036082"/>
              <a:gd name="connsiteY43" fmla="*/ 85060 h 1256788"/>
              <a:gd name="connsiteX44" fmla="*/ 1352054 w 2036082"/>
              <a:gd name="connsiteY44" fmla="*/ 95693 h 1256788"/>
              <a:gd name="connsiteX45" fmla="*/ 1458379 w 2036082"/>
              <a:gd name="connsiteY45" fmla="*/ 127590 h 1256788"/>
              <a:gd name="connsiteX46" fmla="*/ 1490277 w 2036082"/>
              <a:gd name="connsiteY46" fmla="*/ 138223 h 1256788"/>
              <a:gd name="connsiteX47" fmla="*/ 1554072 w 2036082"/>
              <a:gd name="connsiteY47" fmla="*/ 170121 h 1256788"/>
              <a:gd name="connsiteX48" fmla="*/ 1575338 w 2036082"/>
              <a:gd name="connsiteY48" fmla="*/ 191386 h 1256788"/>
              <a:gd name="connsiteX49" fmla="*/ 1596603 w 2036082"/>
              <a:gd name="connsiteY49" fmla="*/ 276446 h 1256788"/>
              <a:gd name="connsiteX50" fmla="*/ 1617868 w 2036082"/>
              <a:gd name="connsiteY50" fmla="*/ 308344 h 1256788"/>
              <a:gd name="connsiteX51" fmla="*/ 1639133 w 2036082"/>
              <a:gd name="connsiteY51" fmla="*/ 404037 h 1256788"/>
              <a:gd name="connsiteX52" fmla="*/ 1660398 w 2036082"/>
              <a:gd name="connsiteY52" fmla="*/ 467832 h 1256788"/>
              <a:gd name="connsiteX53" fmla="*/ 1671031 w 2036082"/>
              <a:gd name="connsiteY53" fmla="*/ 499730 h 1256788"/>
              <a:gd name="connsiteX54" fmla="*/ 1681663 w 2036082"/>
              <a:gd name="connsiteY54" fmla="*/ 574158 h 1256788"/>
              <a:gd name="connsiteX55" fmla="*/ 1724193 w 2036082"/>
              <a:gd name="connsiteY55" fmla="*/ 723014 h 1256788"/>
              <a:gd name="connsiteX56" fmla="*/ 1734826 w 2036082"/>
              <a:gd name="connsiteY56" fmla="*/ 754911 h 1256788"/>
              <a:gd name="connsiteX57" fmla="*/ 1745459 w 2036082"/>
              <a:gd name="connsiteY57" fmla="*/ 786809 h 1256788"/>
              <a:gd name="connsiteX58" fmla="*/ 1766724 w 2036082"/>
              <a:gd name="connsiteY58" fmla="*/ 818707 h 1256788"/>
              <a:gd name="connsiteX59" fmla="*/ 1787989 w 2036082"/>
              <a:gd name="connsiteY59" fmla="*/ 882502 h 1256788"/>
              <a:gd name="connsiteX60" fmla="*/ 1798621 w 2036082"/>
              <a:gd name="connsiteY60" fmla="*/ 914400 h 1256788"/>
              <a:gd name="connsiteX61" fmla="*/ 1819886 w 2036082"/>
              <a:gd name="connsiteY61" fmla="*/ 988828 h 1256788"/>
              <a:gd name="connsiteX62" fmla="*/ 1841152 w 2036082"/>
              <a:gd name="connsiteY62" fmla="*/ 1010093 h 1256788"/>
              <a:gd name="connsiteX63" fmla="*/ 1873049 w 2036082"/>
              <a:gd name="connsiteY63" fmla="*/ 1073888 h 1256788"/>
              <a:gd name="connsiteX64" fmla="*/ 1904947 w 2036082"/>
              <a:gd name="connsiteY64" fmla="*/ 1095153 h 1256788"/>
              <a:gd name="connsiteX65" fmla="*/ 1915579 w 2036082"/>
              <a:gd name="connsiteY65" fmla="*/ 1127051 h 1256788"/>
              <a:gd name="connsiteX66" fmla="*/ 1936845 w 2036082"/>
              <a:gd name="connsiteY66" fmla="*/ 1148316 h 1256788"/>
              <a:gd name="connsiteX67" fmla="*/ 1990007 w 2036082"/>
              <a:gd name="connsiteY67" fmla="*/ 1212111 h 1256788"/>
              <a:gd name="connsiteX68" fmla="*/ 1968742 w 2036082"/>
              <a:gd name="connsiteY68" fmla="*/ 1244009 h 1256788"/>
              <a:gd name="connsiteX69" fmla="*/ 2000640 w 2036082"/>
              <a:gd name="connsiteY69" fmla="*/ 1233376 h 1256788"/>
              <a:gd name="connsiteX0" fmla="*/ 2000640 w 2036082"/>
              <a:gd name="connsiteY0" fmla="*/ 1233376 h 1256788"/>
              <a:gd name="connsiteX1" fmla="*/ 1756091 w 2036082"/>
              <a:gd name="connsiteY1" fmla="*/ 1222744 h 1256788"/>
              <a:gd name="connsiteX2" fmla="*/ 1713561 w 2036082"/>
              <a:gd name="connsiteY2" fmla="*/ 1212111 h 1256788"/>
              <a:gd name="connsiteX3" fmla="*/ 1532807 w 2036082"/>
              <a:gd name="connsiteY3" fmla="*/ 1190846 h 1256788"/>
              <a:gd name="connsiteX4" fmla="*/ 1266993 w 2036082"/>
              <a:gd name="connsiteY4" fmla="*/ 1212111 h 1256788"/>
              <a:gd name="connsiteX5" fmla="*/ 1235096 w 2036082"/>
              <a:gd name="connsiteY5" fmla="*/ 1222744 h 1256788"/>
              <a:gd name="connsiteX6" fmla="*/ 1075607 w 2036082"/>
              <a:gd name="connsiteY6" fmla="*/ 1169581 h 1256788"/>
              <a:gd name="connsiteX7" fmla="*/ 1011812 w 2036082"/>
              <a:gd name="connsiteY7" fmla="*/ 1148316 h 1256788"/>
              <a:gd name="connsiteX8" fmla="*/ 979914 w 2036082"/>
              <a:gd name="connsiteY8" fmla="*/ 1137683 h 1256788"/>
              <a:gd name="connsiteX9" fmla="*/ 841691 w 2036082"/>
              <a:gd name="connsiteY9" fmla="*/ 1116418 h 1256788"/>
              <a:gd name="connsiteX10" fmla="*/ 777896 w 2036082"/>
              <a:gd name="connsiteY10" fmla="*/ 1095153 h 1256788"/>
              <a:gd name="connsiteX11" fmla="*/ 692835 w 2036082"/>
              <a:gd name="connsiteY11" fmla="*/ 1073888 h 1256788"/>
              <a:gd name="connsiteX12" fmla="*/ 629040 w 2036082"/>
              <a:gd name="connsiteY12" fmla="*/ 1052623 h 1256788"/>
              <a:gd name="connsiteX13" fmla="*/ 586510 w 2036082"/>
              <a:gd name="connsiteY13" fmla="*/ 1041990 h 1256788"/>
              <a:gd name="connsiteX14" fmla="*/ 533347 w 2036082"/>
              <a:gd name="connsiteY14" fmla="*/ 1031358 h 1256788"/>
              <a:gd name="connsiteX15" fmla="*/ 469552 w 2036082"/>
              <a:gd name="connsiteY15" fmla="*/ 1010093 h 1256788"/>
              <a:gd name="connsiteX16" fmla="*/ 437654 w 2036082"/>
              <a:gd name="connsiteY16" fmla="*/ 999460 h 1256788"/>
              <a:gd name="connsiteX17" fmla="*/ 395124 w 2036082"/>
              <a:gd name="connsiteY17" fmla="*/ 988828 h 1256788"/>
              <a:gd name="connsiteX18" fmla="*/ 310063 w 2036082"/>
              <a:gd name="connsiteY18" fmla="*/ 946297 h 1256788"/>
              <a:gd name="connsiteX19" fmla="*/ 235635 w 2036082"/>
              <a:gd name="connsiteY19" fmla="*/ 903767 h 1256788"/>
              <a:gd name="connsiteX20" fmla="*/ 203738 w 2036082"/>
              <a:gd name="connsiteY20" fmla="*/ 882502 h 1256788"/>
              <a:gd name="connsiteX21" fmla="*/ 150575 w 2036082"/>
              <a:gd name="connsiteY21" fmla="*/ 829339 h 1256788"/>
              <a:gd name="connsiteX22" fmla="*/ 139942 w 2036082"/>
              <a:gd name="connsiteY22" fmla="*/ 797441 h 1256788"/>
              <a:gd name="connsiteX23" fmla="*/ 108045 w 2036082"/>
              <a:gd name="connsiteY23" fmla="*/ 776176 h 1256788"/>
              <a:gd name="connsiteX24" fmla="*/ 86779 w 2036082"/>
              <a:gd name="connsiteY24" fmla="*/ 712381 h 1256788"/>
              <a:gd name="connsiteX25" fmla="*/ 65514 w 2036082"/>
              <a:gd name="connsiteY25" fmla="*/ 680483 h 1256788"/>
              <a:gd name="connsiteX26" fmla="*/ 22984 w 2036082"/>
              <a:gd name="connsiteY26" fmla="*/ 584790 h 1256788"/>
              <a:gd name="connsiteX27" fmla="*/ 1719 w 2036082"/>
              <a:gd name="connsiteY27" fmla="*/ 520995 h 1256788"/>
              <a:gd name="connsiteX28" fmla="*/ 22984 w 2036082"/>
              <a:gd name="connsiteY28" fmla="*/ 340241 h 1256788"/>
              <a:gd name="connsiteX29" fmla="*/ 44249 w 2036082"/>
              <a:gd name="connsiteY29" fmla="*/ 276446 h 1256788"/>
              <a:gd name="connsiteX30" fmla="*/ 54882 w 2036082"/>
              <a:gd name="connsiteY30" fmla="*/ 244548 h 1256788"/>
              <a:gd name="connsiteX31" fmla="*/ 86779 w 2036082"/>
              <a:gd name="connsiteY31" fmla="*/ 233916 h 1256788"/>
              <a:gd name="connsiteX32" fmla="*/ 150575 w 2036082"/>
              <a:gd name="connsiteY32" fmla="*/ 148855 h 1256788"/>
              <a:gd name="connsiteX33" fmla="*/ 182472 w 2036082"/>
              <a:gd name="connsiteY33" fmla="*/ 85060 h 1256788"/>
              <a:gd name="connsiteX34" fmla="*/ 203738 w 2036082"/>
              <a:gd name="connsiteY34" fmla="*/ 63795 h 1256788"/>
              <a:gd name="connsiteX35" fmla="*/ 235635 w 2036082"/>
              <a:gd name="connsiteY35" fmla="*/ 53162 h 1256788"/>
              <a:gd name="connsiteX36" fmla="*/ 427021 w 2036082"/>
              <a:gd name="connsiteY36" fmla="*/ 31897 h 1256788"/>
              <a:gd name="connsiteX37" fmla="*/ 597142 w 2036082"/>
              <a:gd name="connsiteY37" fmla="*/ 0 h 1256788"/>
              <a:gd name="connsiteX38" fmla="*/ 948017 w 2036082"/>
              <a:gd name="connsiteY38" fmla="*/ 10632 h 1256788"/>
              <a:gd name="connsiteX39" fmla="*/ 1011812 w 2036082"/>
              <a:gd name="connsiteY39" fmla="*/ 21265 h 1256788"/>
              <a:gd name="connsiteX40" fmla="*/ 1150035 w 2036082"/>
              <a:gd name="connsiteY40" fmla="*/ 31897 h 1256788"/>
              <a:gd name="connsiteX41" fmla="*/ 1192565 w 2036082"/>
              <a:gd name="connsiteY41" fmla="*/ 42530 h 1256788"/>
              <a:gd name="connsiteX42" fmla="*/ 1288259 w 2036082"/>
              <a:gd name="connsiteY42" fmla="*/ 74428 h 1256788"/>
              <a:gd name="connsiteX43" fmla="*/ 1320156 w 2036082"/>
              <a:gd name="connsiteY43" fmla="*/ 85060 h 1256788"/>
              <a:gd name="connsiteX44" fmla="*/ 1352054 w 2036082"/>
              <a:gd name="connsiteY44" fmla="*/ 95693 h 1256788"/>
              <a:gd name="connsiteX45" fmla="*/ 1458379 w 2036082"/>
              <a:gd name="connsiteY45" fmla="*/ 127590 h 1256788"/>
              <a:gd name="connsiteX46" fmla="*/ 1490277 w 2036082"/>
              <a:gd name="connsiteY46" fmla="*/ 138223 h 1256788"/>
              <a:gd name="connsiteX47" fmla="*/ 1554072 w 2036082"/>
              <a:gd name="connsiteY47" fmla="*/ 170121 h 1256788"/>
              <a:gd name="connsiteX48" fmla="*/ 1575338 w 2036082"/>
              <a:gd name="connsiteY48" fmla="*/ 191386 h 1256788"/>
              <a:gd name="connsiteX49" fmla="*/ 1596603 w 2036082"/>
              <a:gd name="connsiteY49" fmla="*/ 276446 h 1256788"/>
              <a:gd name="connsiteX50" fmla="*/ 1617868 w 2036082"/>
              <a:gd name="connsiteY50" fmla="*/ 308344 h 1256788"/>
              <a:gd name="connsiteX51" fmla="*/ 1639133 w 2036082"/>
              <a:gd name="connsiteY51" fmla="*/ 404037 h 1256788"/>
              <a:gd name="connsiteX52" fmla="*/ 1660398 w 2036082"/>
              <a:gd name="connsiteY52" fmla="*/ 467832 h 1256788"/>
              <a:gd name="connsiteX53" fmla="*/ 1671031 w 2036082"/>
              <a:gd name="connsiteY53" fmla="*/ 499730 h 1256788"/>
              <a:gd name="connsiteX54" fmla="*/ 1681663 w 2036082"/>
              <a:gd name="connsiteY54" fmla="*/ 574158 h 1256788"/>
              <a:gd name="connsiteX55" fmla="*/ 1724193 w 2036082"/>
              <a:gd name="connsiteY55" fmla="*/ 723014 h 1256788"/>
              <a:gd name="connsiteX56" fmla="*/ 1734826 w 2036082"/>
              <a:gd name="connsiteY56" fmla="*/ 754911 h 1256788"/>
              <a:gd name="connsiteX57" fmla="*/ 1745459 w 2036082"/>
              <a:gd name="connsiteY57" fmla="*/ 786809 h 1256788"/>
              <a:gd name="connsiteX58" fmla="*/ 1766724 w 2036082"/>
              <a:gd name="connsiteY58" fmla="*/ 818707 h 1256788"/>
              <a:gd name="connsiteX59" fmla="*/ 1787989 w 2036082"/>
              <a:gd name="connsiteY59" fmla="*/ 882502 h 1256788"/>
              <a:gd name="connsiteX60" fmla="*/ 1798621 w 2036082"/>
              <a:gd name="connsiteY60" fmla="*/ 914400 h 1256788"/>
              <a:gd name="connsiteX61" fmla="*/ 1819886 w 2036082"/>
              <a:gd name="connsiteY61" fmla="*/ 988828 h 1256788"/>
              <a:gd name="connsiteX62" fmla="*/ 1841152 w 2036082"/>
              <a:gd name="connsiteY62" fmla="*/ 1010093 h 1256788"/>
              <a:gd name="connsiteX63" fmla="*/ 1873049 w 2036082"/>
              <a:gd name="connsiteY63" fmla="*/ 1073888 h 1256788"/>
              <a:gd name="connsiteX64" fmla="*/ 1904947 w 2036082"/>
              <a:gd name="connsiteY64" fmla="*/ 1095153 h 1256788"/>
              <a:gd name="connsiteX65" fmla="*/ 1915579 w 2036082"/>
              <a:gd name="connsiteY65" fmla="*/ 1127051 h 1256788"/>
              <a:gd name="connsiteX66" fmla="*/ 1936845 w 2036082"/>
              <a:gd name="connsiteY66" fmla="*/ 1148316 h 1256788"/>
              <a:gd name="connsiteX67" fmla="*/ 1990007 w 2036082"/>
              <a:gd name="connsiteY67" fmla="*/ 1212111 h 1256788"/>
              <a:gd name="connsiteX68" fmla="*/ 1968742 w 2036082"/>
              <a:gd name="connsiteY68" fmla="*/ 1244009 h 1256788"/>
              <a:gd name="connsiteX69" fmla="*/ 2000640 w 2036082"/>
              <a:gd name="connsiteY69" fmla="*/ 1233376 h 1256788"/>
              <a:gd name="connsiteX0" fmla="*/ 2000640 w 2036082"/>
              <a:gd name="connsiteY0" fmla="*/ 1233376 h 1256788"/>
              <a:gd name="connsiteX1" fmla="*/ 1756091 w 2036082"/>
              <a:gd name="connsiteY1" fmla="*/ 1222744 h 1256788"/>
              <a:gd name="connsiteX2" fmla="*/ 1713561 w 2036082"/>
              <a:gd name="connsiteY2" fmla="*/ 1212111 h 1256788"/>
              <a:gd name="connsiteX3" fmla="*/ 1532807 w 2036082"/>
              <a:gd name="connsiteY3" fmla="*/ 1190846 h 1256788"/>
              <a:gd name="connsiteX4" fmla="*/ 1266993 w 2036082"/>
              <a:gd name="connsiteY4" fmla="*/ 1212111 h 1256788"/>
              <a:gd name="connsiteX5" fmla="*/ 1235096 w 2036082"/>
              <a:gd name="connsiteY5" fmla="*/ 1222744 h 1256788"/>
              <a:gd name="connsiteX6" fmla="*/ 1075607 w 2036082"/>
              <a:gd name="connsiteY6" fmla="*/ 1169581 h 1256788"/>
              <a:gd name="connsiteX7" fmla="*/ 1011812 w 2036082"/>
              <a:gd name="connsiteY7" fmla="*/ 1148316 h 1256788"/>
              <a:gd name="connsiteX8" fmla="*/ 979914 w 2036082"/>
              <a:gd name="connsiteY8" fmla="*/ 1137683 h 1256788"/>
              <a:gd name="connsiteX9" fmla="*/ 841691 w 2036082"/>
              <a:gd name="connsiteY9" fmla="*/ 1116418 h 1256788"/>
              <a:gd name="connsiteX10" fmla="*/ 777896 w 2036082"/>
              <a:gd name="connsiteY10" fmla="*/ 1095153 h 1256788"/>
              <a:gd name="connsiteX11" fmla="*/ 692835 w 2036082"/>
              <a:gd name="connsiteY11" fmla="*/ 1073888 h 1256788"/>
              <a:gd name="connsiteX12" fmla="*/ 629040 w 2036082"/>
              <a:gd name="connsiteY12" fmla="*/ 1052623 h 1256788"/>
              <a:gd name="connsiteX13" fmla="*/ 586510 w 2036082"/>
              <a:gd name="connsiteY13" fmla="*/ 1041990 h 1256788"/>
              <a:gd name="connsiteX14" fmla="*/ 533347 w 2036082"/>
              <a:gd name="connsiteY14" fmla="*/ 1031358 h 1256788"/>
              <a:gd name="connsiteX15" fmla="*/ 469552 w 2036082"/>
              <a:gd name="connsiteY15" fmla="*/ 1010093 h 1256788"/>
              <a:gd name="connsiteX16" fmla="*/ 437654 w 2036082"/>
              <a:gd name="connsiteY16" fmla="*/ 999460 h 1256788"/>
              <a:gd name="connsiteX17" fmla="*/ 395124 w 2036082"/>
              <a:gd name="connsiteY17" fmla="*/ 988828 h 1256788"/>
              <a:gd name="connsiteX18" fmla="*/ 310063 w 2036082"/>
              <a:gd name="connsiteY18" fmla="*/ 946297 h 1256788"/>
              <a:gd name="connsiteX19" fmla="*/ 235635 w 2036082"/>
              <a:gd name="connsiteY19" fmla="*/ 903767 h 1256788"/>
              <a:gd name="connsiteX20" fmla="*/ 203738 w 2036082"/>
              <a:gd name="connsiteY20" fmla="*/ 882502 h 1256788"/>
              <a:gd name="connsiteX21" fmla="*/ 150575 w 2036082"/>
              <a:gd name="connsiteY21" fmla="*/ 829339 h 1256788"/>
              <a:gd name="connsiteX22" fmla="*/ 139942 w 2036082"/>
              <a:gd name="connsiteY22" fmla="*/ 797441 h 1256788"/>
              <a:gd name="connsiteX23" fmla="*/ 108045 w 2036082"/>
              <a:gd name="connsiteY23" fmla="*/ 776176 h 1256788"/>
              <a:gd name="connsiteX24" fmla="*/ 86779 w 2036082"/>
              <a:gd name="connsiteY24" fmla="*/ 712381 h 1256788"/>
              <a:gd name="connsiteX25" fmla="*/ 65514 w 2036082"/>
              <a:gd name="connsiteY25" fmla="*/ 680483 h 1256788"/>
              <a:gd name="connsiteX26" fmla="*/ 22984 w 2036082"/>
              <a:gd name="connsiteY26" fmla="*/ 584790 h 1256788"/>
              <a:gd name="connsiteX27" fmla="*/ 1719 w 2036082"/>
              <a:gd name="connsiteY27" fmla="*/ 520995 h 1256788"/>
              <a:gd name="connsiteX28" fmla="*/ 22984 w 2036082"/>
              <a:gd name="connsiteY28" fmla="*/ 340241 h 1256788"/>
              <a:gd name="connsiteX29" fmla="*/ 44249 w 2036082"/>
              <a:gd name="connsiteY29" fmla="*/ 276446 h 1256788"/>
              <a:gd name="connsiteX30" fmla="*/ 54882 w 2036082"/>
              <a:gd name="connsiteY30" fmla="*/ 244548 h 1256788"/>
              <a:gd name="connsiteX31" fmla="*/ 86779 w 2036082"/>
              <a:gd name="connsiteY31" fmla="*/ 233916 h 1256788"/>
              <a:gd name="connsiteX32" fmla="*/ 150575 w 2036082"/>
              <a:gd name="connsiteY32" fmla="*/ 148855 h 1256788"/>
              <a:gd name="connsiteX33" fmla="*/ 182472 w 2036082"/>
              <a:gd name="connsiteY33" fmla="*/ 85060 h 1256788"/>
              <a:gd name="connsiteX34" fmla="*/ 203738 w 2036082"/>
              <a:gd name="connsiteY34" fmla="*/ 63795 h 1256788"/>
              <a:gd name="connsiteX35" fmla="*/ 235635 w 2036082"/>
              <a:gd name="connsiteY35" fmla="*/ 53162 h 1256788"/>
              <a:gd name="connsiteX36" fmla="*/ 427021 w 2036082"/>
              <a:gd name="connsiteY36" fmla="*/ 31897 h 1256788"/>
              <a:gd name="connsiteX37" fmla="*/ 597142 w 2036082"/>
              <a:gd name="connsiteY37" fmla="*/ 0 h 1256788"/>
              <a:gd name="connsiteX38" fmla="*/ 948017 w 2036082"/>
              <a:gd name="connsiteY38" fmla="*/ 10632 h 1256788"/>
              <a:gd name="connsiteX39" fmla="*/ 1011812 w 2036082"/>
              <a:gd name="connsiteY39" fmla="*/ 21265 h 1256788"/>
              <a:gd name="connsiteX40" fmla="*/ 1150035 w 2036082"/>
              <a:gd name="connsiteY40" fmla="*/ 31897 h 1256788"/>
              <a:gd name="connsiteX41" fmla="*/ 1192565 w 2036082"/>
              <a:gd name="connsiteY41" fmla="*/ 42530 h 1256788"/>
              <a:gd name="connsiteX42" fmla="*/ 1288259 w 2036082"/>
              <a:gd name="connsiteY42" fmla="*/ 74428 h 1256788"/>
              <a:gd name="connsiteX43" fmla="*/ 1320156 w 2036082"/>
              <a:gd name="connsiteY43" fmla="*/ 85060 h 1256788"/>
              <a:gd name="connsiteX44" fmla="*/ 1352054 w 2036082"/>
              <a:gd name="connsiteY44" fmla="*/ 95693 h 1256788"/>
              <a:gd name="connsiteX45" fmla="*/ 1458379 w 2036082"/>
              <a:gd name="connsiteY45" fmla="*/ 127590 h 1256788"/>
              <a:gd name="connsiteX46" fmla="*/ 1490277 w 2036082"/>
              <a:gd name="connsiteY46" fmla="*/ 138223 h 1256788"/>
              <a:gd name="connsiteX47" fmla="*/ 1554072 w 2036082"/>
              <a:gd name="connsiteY47" fmla="*/ 170121 h 1256788"/>
              <a:gd name="connsiteX48" fmla="*/ 1575338 w 2036082"/>
              <a:gd name="connsiteY48" fmla="*/ 191386 h 1256788"/>
              <a:gd name="connsiteX49" fmla="*/ 1596603 w 2036082"/>
              <a:gd name="connsiteY49" fmla="*/ 276446 h 1256788"/>
              <a:gd name="connsiteX50" fmla="*/ 1617868 w 2036082"/>
              <a:gd name="connsiteY50" fmla="*/ 308344 h 1256788"/>
              <a:gd name="connsiteX51" fmla="*/ 1639133 w 2036082"/>
              <a:gd name="connsiteY51" fmla="*/ 404037 h 1256788"/>
              <a:gd name="connsiteX52" fmla="*/ 1660398 w 2036082"/>
              <a:gd name="connsiteY52" fmla="*/ 467832 h 1256788"/>
              <a:gd name="connsiteX53" fmla="*/ 1671031 w 2036082"/>
              <a:gd name="connsiteY53" fmla="*/ 499730 h 1256788"/>
              <a:gd name="connsiteX54" fmla="*/ 1681663 w 2036082"/>
              <a:gd name="connsiteY54" fmla="*/ 574158 h 1256788"/>
              <a:gd name="connsiteX55" fmla="*/ 1724193 w 2036082"/>
              <a:gd name="connsiteY55" fmla="*/ 723014 h 1256788"/>
              <a:gd name="connsiteX56" fmla="*/ 1734826 w 2036082"/>
              <a:gd name="connsiteY56" fmla="*/ 754911 h 1256788"/>
              <a:gd name="connsiteX57" fmla="*/ 1745459 w 2036082"/>
              <a:gd name="connsiteY57" fmla="*/ 786809 h 1256788"/>
              <a:gd name="connsiteX58" fmla="*/ 1766724 w 2036082"/>
              <a:gd name="connsiteY58" fmla="*/ 818707 h 1256788"/>
              <a:gd name="connsiteX59" fmla="*/ 1787989 w 2036082"/>
              <a:gd name="connsiteY59" fmla="*/ 882502 h 1256788"/>
              <a:gd name="connsiteX60" fmla="*/ 1798621 w 2036082"/>
              <a:gd name="connsiteY60" fmla="*/ 914400 h 1256788"/>
              <a:gd name="connsiteX61" fmla="*/ 1819886 w 2036082"/>
              <a:gd name="connsiteY61" fmla="*/ 988828 h 1256788"/>
              <a:gd name="connsiteX62" fmla="*/ 1841152 w 2036082"/>
              <a:gd name="connsiteY62" fmla="*/ 1010093 h 1256788"/>
              <a:gd name="connsiteX63" fmla="*/ 1873049 w 2036082"/>
              <a:gd name="connsiteY63" fmla="*/ 1073888 h 1256788"/>
              <a:gd name="connsiteX64" fmla="*/ 1904947 w 2036082"/>
              <a:gd name="connsiteY64" fmla="*/ 1095153 h 1256788"/>
              <a:gd name="connsiteX65" fmla="*/ 1915579 w 2036082"/>
              <a:gd name="connsiteY65" fmla="*/ 1127051 h 1256788"/>
              <a:gd name="connsiteX66" fmla="*/ 1936845 w 2036082"/>
              <a:gd name="connsiteY66" fmla="*/ 1148316 h 1256788"/>
              <a:gd name="connsiteX67" fmla="*/ 1990007 w 2036082"/>
              <a:gd name="connsiteY67" fmla="*/ 1212111 h 1256788"/>
              <a:gd name="connsiteX68" fmla="*/ 1968742 w 2036082"/>
              <a:gd name="connsiteY68" fmla="*/ 1244009 h 1256788"/>
              <a:gd name="connsiteX69" fmla="*/ 2000640 w 2036082"/>
              <a:gd name="connsiteY69" fmla="*/ 1233376 h 1256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</a:cxnLst>
            <a:rect l="l" t="t" r="r" b="b"/>
            <a:pathLst>
              <a:path w="2036082" h="1256788">
                <a:moveTo>
                  <a:pt x="2000640" y="1233376"/>
                </a:moveTo>
                <a:cubicBezTo>
                  <a:pt x="1965198" y="1229832"/>
                  <a:pt x="1837461" y="1228771"/>
                  <a:pt x="1756091" y="1222744"/>
                </a:cubicBezTo>
                <a:cubicBezTo>
                  <a:pt x="1741518" y="1221665"/>
                  <a:pt x="1727975" y="1214513"/>
                  <a:pt x="1713561" y="1212111"/>
                </a:cubicBezTo>
                <a:cubicBezTo>
                  <a:pt x="1684356" y="1207244"/>
                  <a:pt x="1756456" y="1177211"/>
                  <a:pt x="1532807" y="1190846"/>
                </a:cubicBezTo>
                <a:cubicBezTo>
                  <a:pt x="1309158" y="1204481"/>
                  <a:pt x="1344973" y="1197933"/>
                  <a:pt x="1266993" y="1212111"/>
                </a:cubicBezTo>
                <a:cubicBezTo>
                  <a:pt x="1255966" y="1214116"/>
                  <a:pt x="1245728" y="1219200"/>
                  <a:pt x="1235096" y="1222744"/>
                </a:cubicBezTo>
                <a:lnTo>
                  <a:pt x="1075607" y="1169581"/>
                </a:lnTo>
                <a:lnTo>
                  <a:pt x="1011812" y="1148316"/>
                </a:lnTo>
                <a:cubicBezTo>
                  <a:pt x="1001179" y="1144772"/>
                  <a:pt x="990969" y="1139525"/>
                  <a:pt x="979914" y="1137683"/>
                </a:cubicBezTo>
                <a:cubicBezTo>
                  <a:pt x="891399" y="1122931"/>
                  <a:pt x="937461" y="1130100"/>
                  <a:pt x="841691" y="1116418"/>
                </a:cubicBezTo>
                <a:cubicBezTo>
                  <a:pt x="820426" y="1109330"/>
                  <a:pt x="799642" y="1100589"/>
                  <a:pt x="777896" y="1095153"/>
                </a:cubicBezTo>
                <a:cubicBezTo>
                  <a:pt x="749542" y="1088065"/>
                  <a:pt x="720561" y="1083130"/>
                  <a:pt x="692835" y="1073888"/>
                </a:cubicBezTo>
                <a:cubicBezTo>
                  <a:pt x="671570" y="1066800"/>
                  <a:pt x="650786" y="1058060"/>
                  <a:pt x="629040" y="1052623"/>
                </a:cubicBezTo>
                <a:cubicBezTo>
                  <a:pt x="614863" y="1049079"/>
                  <a:pt x="600775" y="1045160"/>
                  <a:pt x="586510" y="1041990"/>
                </a:cubicBezTo>
                <a:cubicBezTo>
                  <a:pt x="568868" y="1038070"/>
                  <a:pt x="550782" y="1036113"/>
                  <a:pt x="533347" y="1031358"/>
                </a:cubicBezTo>
                <a:cubicBezTo>
                  <a:pt x="511722" y="1025460"/>
                  <a:pt x="490817" y="1017181"/>
                  <a:pt x="469552" y="1010093"/>
                </a:cubicBezTo>
                <a:cubicBezTo>
                  <a:pt x="458919" y="1006549"/>
                  <a:pt x="448527" y="1002178"/>
                  <a:pt x="437654" y="999460"/>
                </a:cubicBezTo>
                <a:lnTo>
                  <a:pt x="395124" y="988828"/>
                </a:lnTo>
                <a:cubicBezTo>
                  <a:pt x="325231" y="918932"/>
                  <a:pt x="456662" y="1044028"/>
                  <a:pt x="310063" y="946297"/>
                </a:cubicBezTo>
                <a:cubicBezTo>
                  <a:pt x="232342" y="894484"/>
                  <a:pt x="330073" y="957732"/>
                  <a:pt x="235635" y="903767"/>
                </a:cubicBezTo>
                <a:cubicBezTo>
                  <a:pt x="224540" y="897427"/>
                  <a:pt x="213355" y="890917"/>
                  <a:pt x="203738" y="882502"/>
                </a:cubicBezTo>
                <a:cubicBezTo>
                  <a:pt x="184878" y="865999"/>
                  <a:pt x="150575" y="829339"/>
                  <a:pt x="150575" y="829339"/>
                </a:cubicBezTo>
                <a:cubicBezTo>
                  <a:pt x="147031" y="818706"/>
                  <a:pt x="146943" y="806193"/>
                  <a:pt x="139942" y="797441"/>
                </a:cubicBezTo>
                <a:cubicBezTo>
                  <a:pt x="131959" y="787463"/>
                  <a:pt x="114818" y="787012"/>
                  <a:pt x="108045" y="776176"/>
                </a:cubicBezTo>
                <a:cubicBezTo>
                  <a:pt x="96165" y="757168"/>
                  <a:pt x="99213" y="731032"/>
                  <a:pt x="86779" y="712381"/>
                </a:cubicBezTo>
                <a:lnTo>
                  <a:pt x="65514" y="680483"/>
                </a:lnTo>
                <a:cubicBezTo>
                  <a:pt x="40208" y="604565"/>
                  <a:pt x="56683" y="635339"/>
                  <a:pt x="22984" y="584790"/>
                </a:cubicBezTo>
                <a:cubicBezTo>
                  <a:pt x="15896" y="563525"/>
                  <a:pt x="0" y="543344"/>
                  <a:pt x="1719" y="520995"/>
                </a:cubicBezTo>
                <a:cubicBezTo>
                  <a:pt x="8708" y="430137"/>
                  <a:pt x="2652" y="408017"/>
                  <a:pt x="22984" y="340241"/>
                </a:cubicBezTo>
                <a:cubicBezTo>
                  <a:pt x="29425" y="318771"/>
                  <a:pt x="37161" y="297711"/>
                  <a:pt x="44249" y="276446"/>
                </a:cubicBezTo>
                <a:cubicBezTo>
                  <a:pt x="47793" y="265813"/>
                  <a:pt x="44249" y="248092"/>
                  <a:pt x="54882" y="244548"/>
                </a:cubicBezTo>
                <a:lnTo>
                  <a:pt x="86779" y="233916"/>
                </a:lnTo>
                <a:cubicBezTo>
                  <a:pt x="134871" y="161780"/>
                  <a:pt x="111239" y="188193"/>
                  <a:pt x="150575" y="148855"/>
                </a:cubicBezTo>
                <a:cubicBezTo>
                  <a:pt x="161804" y="115166"/>
                  <a:pt x="158917" y="114504"/>
                  <a:pt x="182472" y="85060"/>
                </a:cubicBezTo>
                <a:cubicBezTo>
                  <a:pt x="188734" y="77232"/>
                  <a:pt x="195142" y="68953"/>
                  <a:pt x="203738" y="63795"/>
                </a:cubicBezTo>
                <a:cubicBezTo>
                  <a:pt x="213348" y="58029"/>
                  <a:pt x="224859" y="56241"/>
                  <a:pt x="235635" y="53162"/>
                </a:cubicBezTo>
                <a:cubicBezTo>
                  <a:pt x="311287" y="31547"/>
                  <a:pt x="315120" y="39890"/>
                  <a:pt x="427021" y="31897"/>
                </a:cubicBezTo>
                <a:cubicBezTo>
                  <a:pt x="569026" y="8230"/>
                  <a:pt x="512782" y="21089"/>
                  <a:pt x="597142" y="0"/>
                </a:cubicBezTo>
                <a:cubicBezTo>
                  <a:pt x="714100" y="3544"/>
                  <a:pt x="831159" y="4639"/>
                  <a:pt x="948017" y="10632"/>
                </a:cubicBezTo>
                <a:cubicBezTo>
                  <a:pt x="969547" y="11736"/>
                  <a:pt x="990372" y="19008"/>
                  <a:pt x="1011812" y="21265"/>
                </a:cubicBezTo>
                <a:cubicBezTo>
                  <a:pt x="1057769" y="26103"/>
                  <a:pt x="1103961" y="28353"/>
                  <a:pt x="1150035" y="31897"/>
                </a:cubicBezTo>
                <a:cubicBezTo>
                  <a:pt x="1164212" y="35441"/>
                  <a:pt x="1178568" y="38331"/>
                  <a:pt x="1192565" y="42530"/>
                </a:cubicBezTo>
                <a:cubicBezTo>
                  <a:pt x="1192610" y="42544"/>
                  <a:pt x="1272288" y="69104"/>
                  <a:pt x="1288259" y="74428"/>
                </a:cubicBezTo>
                <a:lnTo>
                  <a:pt x="1320156" y="85060"/>
                </a:lnTo>
                <a:cubicBezTo>
                  <a:pt x="1330789" y="88604"/>
                  <a:pt x="1341181" y="92975"/>
                  <a:pt x="1352054" y="95693"/>
                </a:cubicBezTo>
                <a:cubicBezTo>
                  <a:pt x="1416328" y="111761"/>
                  <a:pt x="1380724" y="101705"/>
                  <a:pt x="1458379" y="127590"/>
                </a:cubicBezTo>
                <a:cubicBezTo>
                  <a:pt x="1469012" y="131134"/>
                  <a:pt x="1480951" y="132006"/>
                  <a:pt x="1490277" y="138223"/>
                </a:cubicBezTo>
                <a:cubicBezTo>
                  <a:pt x="1531500" y="165705"/>
                  <a:pt x="1510052" y="155447"/>
                  <a:pt x="1554072" y="170121"/>
                </a:cubicBezTo>
                <a:cubicBezTo>
                  <a:pt x="1561161" y="177209"/>
                  <a:pt x="1570180" y="182790"/>
                  <a:pt x="1575338" y="191386"/>
                </a:cubicBezTo>
                <a:cubicBezTo>
                  <a:pt x="1588452" y="213243"/>
                  <a:pt x="1588984" y="256129"/>
                  <a:pt x="1596603" y="276446"/>
                </a:cubicBezTo>
                <a:cubicBezTo>
                  <a:pt x="1601090" y="288411"/>
                  <a:pt x="1610780" y="297711"/>
                  <a:pt x="1617868" y="308344"/>
                </a:cubicBezTo>
                <a:cubicBezTo>
                  <a:pt x="1648289" y="399609"/>
                  <a:pt x="1601705" y="254327"/>
                  <a:pt x="1639133" y="404037"/>
                </a:cubicBezTo>
                <a:cubicBezTo>
                  <a:pt x="1644570" y="425783"/>
                  <a:pt x="1653310" y="446567"/>
                  <a:pt x="1660398" y="467832"/>
                </a:cubicBezTo>
                <a:lnTo>
                  <a:pt x="1671031" y="499730"/>
                </a:lnTo>
                <a:cubicBezTo>
                  <a:pt x="1674575" y="524539"/>
                  <a:pt x="1676748" y="549583"/>
                  <a:pt x="1681663" y="574158"/>
                </a:cubicBezTo>
                <a:cubicBezTo>
                  <a:pt x="1695012" y="640903"/>
                  <a:pt x="1703927" y="662218"/>
                  <a:pt x="1724193" y="723014"/>
                </a:cubicBezTo>
                <a:lnTo>
                  <a:pt x="1734826" y="754911"/>
                </a:lnTo>
                <a:cubicBezTo>
                  <a:pt x="1738370" y="765544"/>
                  <a:pt x="1739242" y="777483"/>
                  <a:pt x="1745459" y="786809"/>
                </a:cubicBezTo>
                <a:lnTo>
                  <a:pt x="1766724" y="818707"/>
                </a:lnTo>
                <a:lnTo>
                  <a:pt x="1787989" y="882502"/>
                </a:lnTo>
                <a:cubicBezTo>
                  <a:pt x="1791533" y="893135"/>
                  <a:pt x="1795903" y="903527"/>
                  <a:pt x="1798621" y="914400"/>
                </a:cubicBezTo>
                <a:cubicBezTo>
                  <a:pt x="1800606" y="922339"/>
                  <a:pt x="1813351" y="977936"/>
                  <a:pt x="1819886" y="988828"/>
                </a:cubicBezTo>
                <a:cubicBezTo>
                  <a:pt x="1825044" y="997424"/>
                  <a:pt x="1834063" y="1003005"/>
                  <a:pt x="1841152" y="1010093"/>
                </a:cubicBezTo>
                <a:cubicBezTo>
                  <a:pt x="1849799" y="1036036"/>
                  <a:pt x="1852438" y="1053277"/>
                  <a:pt x="1873049" y="1073888"/>
                </a:cubicBezTo>
                <a:cubicBezTo>
                  <a:pt x="1882085" y="1082924"/>
                  <a:pt x="1894314" y="1088065"/>
                  <a:pt x="1904947" y="1095153"/>
                </a:cubicBezTo>
                <a:cubicBezTo>
                  <a:pt x="1908491" y="1105786"/>
                  <a:pt x="1909813" y="1117440"/>
                  <a:pt x="1915579" y="1127051"/>
                </a:cubicBezTo>
                <a:cubicBezTo>
                  <a:pt x="1920737" y="1135647"/>
                  <a:pt x="1930583" y="1140488"/>
                  <a:pt x="1936845" y="1148316"/>
                </a:cubicBezTo>
                <a:cubicBezTo>
                  <a:pt x="1996063" y="1222338"/>
                  <a:pt x="1914230" y="1136334"/>
                  <a:pt x="1990007" y="1212111"/>
                </a:cubicBezTo>
                <a:cubicBezTo>
                  <a:pt x="1982919" y="1222744"/>
                  <a:pt x="1968742" y="1231230"/>
                  <a:pt x="1968742" y="1244009"/>
                </a:cubicBezTo>
                <a:cubicBezTo>
                  <a:pt x="1968742" y="1256788"/>
                  <a:pt x="2036082" y="1236920"/>
                  <a:pt x="2000640" y="1233376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 useBgFill="1">
        <p:nvSpPr>
          <p:cNvPr id="6" name="5 Forma libre"/>
          <p:cNvSpPr/>
          <p:nvPr/>
        </p:nvSpPr>
        <p:spPr>
          <a:xfrm>
            <a:off x="2786050" y="1714495"/>
            <a:ext cx="1883417" cy="1259405"/>
          </a:xfrm>
          <a:custGeom>
            <a:avLst/>
            <a:gdLst>
              <a:gd name="connsiteX0" fmla="*/ 1851519 w 1883417"/>
              <a:gd name="connsiteY0" fmla="*/ 127590 h 1244009"/>
              <a:gd name="connsiteX1" fmla="*/ 1468747 w 1883417"/>
              <a:gd name="connsiteY1" fmla="*/ 138223 h 1244009"/>
              <a:gd name="connsiteX2" fmla="*/ 958384 w 1883417"/>
              <a:gd name="connsiteY2" fmla="*/ 85060 h 1244009"/>
              <a:gd name="connsiteX3" fmla="*/ 703203 w 1883417"/>
              <a:gd name="connsiteY3" fmla="*/ 53162 h 1244009"/>
              <a:gd name="connsiteX4" fmla="*/ 543715 w 1883417"/>
              <a:gd name="connsiteY4" fmla="*/ 0 h 1244009"/>
              <a:gd name="connsiteX5" fmla="*/ 288533 w 1883417"/>
              <a:gd name="connsiteY5" fmla="*/ 95693 h 1244009"/>
              <a:gd name="connsiteX6" fmla="*/ 97147 w 1883417"/>
              <a:gd name="connsiteY6" fmla="*/ 318976 h 1244009"/>
              <a:gd name="connsiteX7" fmla="*/ 1454 w 1883417"/>
              <a:gd name="connsiteY7" fmla="*/ 542260 h 1244009"/>
              <a:gd name="connsiteX8" fmla="*/ 43984 w 1883417"/>
              <a:gd name="connsiteY8" fmla="*/ 776176 h 1244009"/>
              <a:gd name="connsiteX9" fmla="*/ 129045 w 1883417"/>
              <a:gd name="connsiteY9" fmla="*/ 1052623 h 1244009"/>
              <a:gd name="connsiteX10" fmla="*/ 331064 w 1883417"/>
              <a:gd name="connsiteY10" fmla="*/ 1222744 h 1244009"/>
              <a:gd name="connsiteX11" fmla="*/ 756366 w 1883417"/>
              <a:gd name="connsiteY11" fmla="*/ 1244009 h 1244009"/>
              <a:gd name="connsiteX12" fmla="*/ 1064710 w 1883417"/>
              <a:gd name="connsiteY12" fmla="*/ 1095153 h 1244009"/>
              <a:gd name="connsiteX13" fmla="*/ 1426217 w 1883417"/>
              <a:gd name="connsiteY13" fmla="*/ 765544 h 1244009"/>
              <a:gd name="connsiteX14" fmla="*/ 1692031 w 1883417"/>
              <a:gd name="connsiteY14" fmla="*/ 457200 h 1244009"/>
              <a:gd name="connsiteX15" fmla="*/ 1851519 w 1883417"/>
              <a:gd name="connsiteY15" fmla="*/ 255181 h 1244009"/>
              <a:gd name="connsiteX16" fmla="*/ 1883417 w 1883417"/>
              <a:gd name="connsiteY16" fmla="*/ 85060 h 1244009"/>
              <a:gd name="connsiteX0" fmla="*/ 1851519 w 1883417"/>
              <a:gd name="connsiteY0" fmla="*/ 127590 h 1244009"/>
              <a:gd name="connsiteX1" fmla="*/ 1468747 w 1883417"/>
              <a:gd name="connsiteY1" fmla="*/ 138223 h 1244009"/>
              <a:gd name="connsiteX2" fmla="*/ 958384 w 1883417"/>
              <a:gd name="connsiteY2" fmla="*/ 85060 h 1244009"/>
              <a:gd name="connsiteX3" fmla="*/ 703203 w 1883417"/>
              <a:gd name="connsiteY3" fmla="*/ 53162 h 1244009"/>
              <a:gd name="connsiteX4" fmla="*/ 543715 w 1883417"/>
              <a:gd name="connsiteY4" fmla="*/ 0 h 1244009"/>
              <a:gd name="connsiteX5" fmla="*/ 288533 w 1883417"/>
              <a:gd name="connsiteY5" fmla="*/ 95693 h 1244009"/>
              <a:gd name="connsiteX6" fmla="*/ 97147 w 1883417"/>
              <a:gd name="connsiteY6" fmla="*/ 318976 h 1244009"/>
              <a:gd name="connsiteX7" fmla="*/ 1454 w 1883417"/>
              <a:gd name="connsiteY7" fmla="*/ 542260 h 1244009"/>
              <a:gd name="connsiteX8" fmla="*/ 43984 w 1883417"/>
              <a:gd name="connsiteY8" fmla="*/ 776176 h 1244009"/>
              <a:gd name="connsiteX9" fmla="*/ 129045 w 1883417"/>
              <a:gd name="connsiteY9" fmla="*/ 1052623 h 1244009"/>
              <a:gd name="connsiteX10" fmla="*/ 331064 w 1883417"/>
              <a:gd name="connsiteY10" fmla="*/ 1222744 h 1244009"/>
              <a:gd name="connsiteX11" fmla="*/ 756366 w 1883417"/>
              <a:gd name="connsiteY11" fmla="*/ 1244009 h 1244009"/>
              <a:gd name="connsiteX12" fmla="*/ 1064710 w 1883417"/>
              <a:gd name="connsiteY12" fmla="*/ 1095153 h 1244009"/>
              <a:gd name="connsiteX13" fmla="*/ 1426217 w 1883417"/>
              <a:gd name="connsiteY13" fmla="*/ 765544 h 1244009"/>
              <a:gd name="connsiteX14" fmla="*/ 1692031 w 1883417"/>
              <a:gd name="connsiteY14" fmla="*/ 457200 h 1244009"/>
              <a:gd name="connsiteX15" fmla="*/ 1851519 w 1883417"/>
              <a:gd name="connsiteY15" fmla="*/ 255181 h 1244009"/>
              <a:gd name="connsiteX16" fmla="*/ 1883417 w 1883417"/>
              <a:gd name="connsiteY16" fmla="*/ 85060 h 1244009"/>
              <a:gd name="connsiteX17" fmla="*/ 1851519 w 1883417"/>
              <a:gd name="connsiteY17" fmla="*/ 127590 h 1244009"/>
              <a:gd name="connsiteX0" fmla="*/ 1851519 w 1883417"/>
              <a:gd name="connsiteY0" fmla="*/ 127590 h 1244009"/>
              <a:gd name="connsiteX1" fmla="*/ 1468747 w 1883417"/>
              <a:gd name="connsiteY1" fmla="*/ 138223 h 1244009"/>
              <a:gd name="connsiteX2" fmla="*/ 958384 w 1883417"/>
              <a:gd name="connsiteY2" fmla="*/ 85060 h 1244009"/>
              <a:gd name="connsiteX3" fmla="*/ 703203 w 1883417"/>
              <a:gd name="connsiteY3" fmla="*/ 53162 h 1244009"/>
              <a:gd name="connsiteX4" fmla="*/ 543715 w 1883417"/>
              <a:gd name="connsiteY4" fmla="*/ 0 h 1244009"/>
              <a:gd name="connsiteX5" fmla="*/ 288533 w 1883417"/>
              <a:gd name="connsiteY5" fmla="*/ 95693 h 1244009"/>
              <a:gd name="connsiteX6" fmla="*/ 97147 w 1883417"/>
              <a:gd name="connsiteY6" fmla="*/ 318976 h 1244009"/>
              <a:gd name="connsiteX7" fmla="*/ 1454 w 1883417"/>
              <a:gd name="connsiteY7" fmla="*/ 542260 h 1244009"/>
              <a:gd name="connsiteX8" fmla="*/ 43984 w 1883417"/>
              <a:gd name="connsiteY8" fmla="*/ 776176 h 1244009"/>
              <a:gd name="connsiteX9" fmla="*/ 129045 w 1883417"/>
              <a:gd name="connsiteY9" fmla="*/ 1052623 h 1244009"/>
              <a:gd name="connsiteX10" fmla="*/ 331064 w 1883417"/>
              <a:gd name="connsiteY10" fmla="*/ 1222744 h 1244009"/>
              <a:gd name="connsiteX11" fmla="*/ 756366 w 1883417"/>
              <a:gd name="connsiteY11" fmla="*/ 1244009 h 1244009"/>
              <a:gd name="connsiteX12" fmla="*/ 1064710 w 1883417"/>
              <a:gd name="connsiteY12" fmla="*/ 1095153 h 1244009"/>
              <a:gd name="connsiteX13" fmla="*/ 1286220 w 1883417"/>
              <a:gd name="connsiteY13" fmla="*/ 954278 h 1244009"/>
              <a:gd name="connsiteX14" fmla="*/ 1426217 w 1883417"/>
              <a:gd name="connsiteY14" fmla="*/ 765544 h 1244009"/>
              <a:gd name="connsiteX15" fmla="*/ 1692031 w 1883417"/>
              <a:gd name="connsiteY15" fmla="*/ 457200 h 1244009"/>
              <a:gd name="connsiteX16" fmla="*/ 1851519 w 1883417"/>
              <a:gd name="connsiteY16" fmla="*/ 255181 h 1244009"/>
              <a:gd name="connsiteX17" fmla="*/ 1883417 w 1883417"/>
              <a:gd name="connsiteY17" fmla="*/ 85060 h 1244009"/>
              <a:gd name="connsiteX18" fmla="*/ 1851519 w 1883417"/>
              <a:gd name="connsiteY18" fmla="*/ 127590 h 1244009"/>
              <a:gd name="connsiteX0" fmla="*/ 1851519 w 1883417"/>
              <a:gd name="connsiteY0" fmla="*/ 127590 h 1244009"/>
              <a:gd name="connsiteX1" fmla="*/ 1468747 w 1883417"/>
              <a:gd name="connsiteY1" fmla="*/ 138223 h 1244009"/>
              <a:gd name="connsiteX2" fmla="*/ 958384 w 1883417"/>
              <a:gd name="connsiteY2" fmla="*/ 85060 h 1244009"/>
              <a:gd name="connsiteX3" fmla="*/ 703203 w 1883417"/>
              <a:gd name="connsiteY3" fmla="*/ 53162 h 1244009"/>
              <a:gd name="connsiteX4" fmla="*/ 543715 w 1883417"/>
              <a:gd name="connsiteY4" fmla="*/ 0 h 1244009"/>
              <a:gd name="connsiteX5" fmla="*/ 288533 w 1883417"/>
              <a:gd name="connsiteY5" fmla="*/ 95693 h 1244009"/>
              <a:gd name="connsiteX6" fmla="*/ 97147 w 1883417"/>
              <a:gd name="connsiteY6" fmla="*/ 318976 h 1244009"/>
              <a:gd name="connsiteX7" fmla="*/ 1454 w 1883417"/>
              <a:gd name="connsiteY7" fmla="*/ 542260 h 1244009"/>
              <a:gd name="connsiteX8" fmla="*/ 43984 w 1883417"/>
              <a:gd name="connsiteY8" fmla="*/ 776176 h 1244009"/>
              <a:gd name="connsiteX9" fmla="*/ 129045 w 1883417"/>
              <a:gd name="connsiteY9" fmla="*/ 1052623 h 1244009"/>
              <a:gd name="connsiteX10" fmla="*/ 331064 w 1883417"/>
              <a:gd name="connsiteY10" fmla="*/ 1222744 h 1244009"/>
              <a:gd name="connsiteX11" fmla="*/ 756366 w 1883417"/>
              <a:gd name="connsiteY11" fmla="*/ 1244009 h 1244009"/>
              <a:gd name="connsiteX12" fmla="*/ 1064710 w 1883417"/>
              <a:gd name="connsiteY12" fmla="*/ 1095153 h 1244009"/>
              <a:gd name="connsiteX13" fmla="*/ 1286220 w 1883417"/>
              <a:gd name="connsiteY13" fmla="*/ 954278 h 1244009"/>
              <a:gd name="connsiteX14" fmla="*/ 1426217 w 1883417"/>
              <a:gd name="connsiteY14" fmla="*/ 765544 h 1244009"/>
              <a:gd name="connsiteX15" fmla="*/ 1692031 w 1883417"/>
              <a:gd name="connsiteY15" fmla="*/ 457200 h 1244009"/>
              <a:gd name="connsiteX16" fmla="*/ 1851519 w 1883417"/>
              <a:gd name="connsiteY16" fmla="*/ 255181 h 1244009"/>
              <a:gd name="connsiteX17" fmla="*/ 1883417 w 1883417"/>
              <a:gd name="connsiteY17" fmla="*/ 85060 h 1244009"/>
              <a:gd name="connsiteX18" fmla="*/ 1851519 w 1883417"/>
              <a:gd name="connsiteY18" fmla="*/ 127590 h 1244009"/>
              <a:gd name="connsiteX0" fmla="*/ 1851519 w 1883417"/>
              <a:gd name="connsiteY0" fmla="*/ 127590 h 1244009"/>
              <a:gd name="connsiteX1" fmla="*/ 1468747 w 1883417"/>
              <a:gd name="connsiteY1" fmla="*/ 138223 h 1244009"/>
              <a:gd name="connsiteX2" fmla="*/ 958384 w 1883417"/>
              <a:gd name="connsiteY2" fmla="*/ 85060 h 1244009"/>
              <a:gd name="connsiteX3" fmla="*/ 703203 w 1883417"/>
              <a:gd name="connsiteY3" fmla="*/ 53162 h 1244009"/>
              <a:gd name="connsiteX4" fmla="*/ 543715 w 1883417"/>
              <a:gd name="connsiteY4" fmla="*/ 0 h 1244009"/>
              <a:gd name="connsiteX5" fmla="*/ 288533 w 1883417"/>
              <a:gd name="connsiteY5" fmla="*/ 95693 h 1244009"/>
              <a:gd name="connsiteX6" fmla="*/ 97147 w 1883417"/>
              <a:gd name="connsiteY6" fmla="*/ 318976 h 1244009"/>
              <a:gd name="connsiteX7" fmla="*/ 1454 w 1883417"/>
              <a:gd name="connsiteY7" fmla="*/ 542260 h 1244009"/>
              <a:gd name="connsiteX8" fmla="*/ 43984 w 1883417"/>
              <a:gd name="connsiteY8" fmla="*/ 776176 h 1244009"/>
              <a:gd name="connsiteX9" fmla="*/ 129045 w 1883417"/>
              <a:gd name="connsiteY9" fmla="*/ 1052623 h 1244009"/>
              <a:gd name="connsiteX10" fmla="*/ 331064 w 1883417"/>
              <a:gd name="connsiteY10" fmla="*/ 1222744 h 1244009"/>
              <a:gd name="connsiteX11" fmla="*/ 756366 w 1883417"/>
              <a:gd name="connsiteY11" fmla="*/ 1244009 h 1244009"/>
              <a:gd name="connsiteX12" fmla="*/ 1064710 w 1883417"/>
              <a:gd name="connsiteY12" fmla="*/ 1095153 h 1244009"/>
              <a:gd name="connsiteX13" fmla="*/ 1286220 w 1883417"/>
              <a:gd name="connsiteY13" fmla="*/ 954278 h 1244009"/>
              <a:gd name="connsiteX14" fmla="*/ 1426217 w 1883417"/>
              <a:gd name="connsiteY14" fmla="*/ 765544 h 1244009"/>
              <a:gd name="connsiteX15" fmla="*/ 1692031 w 1883417"/>
              <a:gd name="connsiteY15" fmla="*/ 457200 h 1244009"/>
              <a:gd name="connsiteX16" fmla="*/ 1851519 w 1883417"/>
              <a:gd name="connsiteY16" fmla="*/ 255181 h 1244009"/>
              <a:gd name="connsiteX17" fmla="*/ 1883417 w 1883417"/>
              <a:gd name="connsiteY17" fmla="*/ 85060 h 1244009"/>
              <a:gd name="connsiteX18" fmla="*/ 1851519 w 1883417"/>
              <a:gd name="connsiteY18" fmla="*/ 127590 h 1244009"/>
              <a:gd name="connsiteX0" fmla="*/ 1851519 w 1883417"/>
              <a:gd name="connsiteY0" fmla="*/ 127590 h 1244009"/>
              <a:gd name="connsiteX1" fmla="*/ 1468747 w 1883417"/>
              <a:gd name="connsiteY1" fmla="*/ 138223 h 1244009"/>
              <a:gd name="connsiteX2" fmla="*/ 958384 w 1883417"/>
              <a:gd name="connsiteY2" fmla="*/ 85060 h 1244009"/>
              <a:gd name="connsiteX3" fmla="*/ 703203 w 1883417"/>
              <a:gd name="connsiteY3" fmla="*/ 53162 h 1244009"/>
              <a:gd name="connsiteX4" fmla="*/ 543715 w 1883417"/>
              <a:gd name="connsiteY4" fmla="*/ 0 h 1244009"/>
              <a:gd name="connsiteX5" fmla="*/ 288533 w 1883417"/>
              <a:gd name="connsiteY5" fmla="*/ 95693 h 1244009"/>
              <a:gd name="connsiteX6" fmla="*/ 97147 w 1883417"/>
              <a:gd name="connsiteY6" fmla="*/ 318976 h 1244009"/>
              <a:gd name="connsiteX7" fmla="*/ 1454 w 1883417"/>
              <a:gd name="connsiteY7" fmla="*/ 542260 h 1244009"/>
              <a:gd name="connsiteX8" fmla="*/ 43984 w 1883417"/>
              <a:gd name="connsiteY8" fmla="*/ 776176 h 1244009"/>
              <a:gd name="connsiteX9" fmla="*/ 129045 w 1883417"/>
              <a:gd name="connsiteY9" fmla="*/ 1052623 h 1244009"/>
              <a:gd name="connsiteX10" fmla="*/ 331064 w 1883417"/>
              <a:gd name="connsiteY10" fmla="*/ 1222744 h 1244009"/>
              <a:gd name="connsiteX11" fmla="*/ 756366 w 1883417"/>
              <a:gd name="connsiteY11" fmla="*/ 1244009 h 1244009"/>
              <a:gd name="connsiteX12" fmla="*/ 1064710 w 1883417"/>
              <a:gd name="connsiteY12" fmla="*/ 1095153 h 1244009"/>
              <a:gd name="connsiteX13" fmla="*/ 1286220 w 1883417"/>
              <a:gd name="connsiteY13" fmla="*/ 954278 h 1244009"/>
              <a:gd name="connsiteX14" fmla="*/ 1426217 w 1883417"/>
              <a:gd name="connsiteY14" fmla="*/ 765544 h 1244009"/>
              <a:gd name="connsiteX15" fmla="*/ 1692031 w 1883417"/>
              <a:gd name="connsiteY15" fmla="*/ 457200 h 1244009"/>
              <a:gd name="connsiteX16" fmla="*/ 1851519 w 1883417"/>
              <a:gd name="connsiteY16" fmla="*/ 255181 h 1244009"/>
              <a:gd name="connsiteX17" fmla="*/ 1883417 w 1883417"/>
              <a:gd name="connsiteY17" fmla="*/ 85060 h 1244009"/>
              <a:gd name="connsiteX18" fmla="*/ 1851519 w 1883417"/>
              <a:gd name="connsiteY18" fmla="*/ 127590 h 1244009"/>
              <a:gd name="connsiteX0" fmla="*/ 1851519 w 1883417"/>
              <a:gd name="connsiteY0" fmla="*/ 127590 h 1244009"/>
              <a:gd name="connsiteX1" fmla="*/ 1468747 w 1883417"/>
              <a:gd name="connsiteY1" fmla="*/ 138223 h 1244009"/>
              <a:gd name="connsiteX2" fmla="*/ 958384 w 1883417"/>
              <a:gd name="connsiteY2" fmla="*/ 85060 h 1244009"/>
              <a:gd name="connsiteX3" fmla="*/ 703203 w 1883417"/>
              <a:gd name="connsiteY3" fmla="*/ 53162 h 1244009"/>
              <a:gd name="connsiteX4" fmla="*/ 543715 w 1883417"/>
              <a:gd name="connsiteY4" fmla="*/ 0 h 1244009"/>
              <a:gd name="connsiteX5" fmla="*/ 288533 w 1883417"/>
              <a:gd name="connsiteY5" fmla="*/ 95693 h 1244009"/>
              <a:gd name="connsiteX6" fmla="*/ 97147 w 1883417"/>
              <a:gd name="connsiteY6" fmla="*/ 318976 h 1244009"/>
              <a:gd name="connsiteX7" fmla="*/ 1454 w 1883417"/>
              <a:gd name="connsiteY7" fmla="*/ 542260 h 1244009"/>
              <a:gd name="connsiteX8" fmla="*/ 43984 w 1883417"/>
              <a:gd name="connsiteY8" fmla="*/ 776176 h 1244009"/>
              <a:gd name="connsiteX9" fmla="*/ 129045 w 1883417"/>
              <a:gd name="connsiteY9" fmla="*/ 1052623 h 1244009"/>
              <a:gd name="connsiteX10" fmla="*/ 331064 w 1883417"/>
              <a:gd name="connsiteY10" fmla="*/ 1222744 h 1244009"/>
              <a:gd name="connsiteX11" fmla="*/ 756366 w 1883417"/>
              <a:gd name="connsiteY11" fmla="*/ 1244009 h 1244009"/>
              <a:gd name="connsiteX12" fmla="*/ 1064710 w 1883417"/>
              <a:gd name="connsiteY12" fmla="*/ 1095153 h 1244009"/>
              <a:gd name="connsiteX13" fmla="*/ 1073569 w 1883417"/>
              <a:gd name="connsiteY13" fmla="*/ 1103134 h 1244009"/>
              <a:gd name="connsiteX14" fmla="*/ 1286220 w 1883417"/>
              <a:gd name="connsiteY14" fmla="*/ 954278 h 1244009"/>
              <a:gd name="connsiteX15" fmla="*/ 1426217 w 1883417"/>
              <a:gd name="connsiteY15" fmla="*/ 765544 h 1244009"/>
              <a:gd name="connsiteX16" fmla="*/ 1692031 w 1883417"/>
              <a:gd name="connsiteY16" fmla="*/ 457200 h 1244009"/>
              <a:gd name="connsiteX17" fmla="*/ 1851519 w 1883417"/>
              <a:gd name="connsiteY17" fmla="*/ 255181 h 1244009"/>
              <a:gd name="connsiteX18" fmla="*/ 1883417 w 1883417"/>
              <a:gd name="connsiteY18" fmla="*/ 85060 h 1244009"/>
              <a:gd name="connsiteX19" fmla="*/ 1851519 w 1883417"/>
              <a:gd name="connsiteY19" fmla="*/ 127590 h 1244009"/>
              <a:gd name="connsiteX0" fmla="*/ 1851519 w 1883417"/>
              <a:gd name="connsiteY0" fmla="*/ 127590 h 1260168"/>
              <a:gd name="connsiteX1" fmla="*/ 1468747 w 1883417"/>
              <a:gd name="connsiteY1" fmla="*/ 138223 h 1260168"/>
              <a:gd name="connsiteX2" fmla="*/ 958384 w 1883417"/>
              <a:gd name="connsiteY2" fmla="*/ 85060 h 1260168"/>
              <a:gd name="connsiteX3" fmla="*/ 703203 w 1883417"/>
              <a:gd name="connsiteY3" fmla="*/ 53162 h 1260168"/>
              <a:gd name="connsiteX4" fmla="*/ 543715 w 1883417"/>
              <a:gd name="connsiteY4" fmla="*/ 0 h 1260168"/>
              <a:gd name="connsiteX5" fmla="*/ 288533 w 1883417"/>
              <a:gd name="connsiteY5" fmla="*/ 95693 h 1260168"/>
              <a:gd name="connsiteX6" fmla="*/ 97147 w 1883417"/>
              <a:gd name="connsiteY6" fmla="*/ 318976 h 1260168"/>
              <a:gd name="connsiteX7" fmla="*/ 1454 w 1883417"/>
              <a:gd name="connsiteY7" fmla="*/ 542260 h 1260168"/>
              <a:gd name="connsiteX8" fmla="*/ 43984 w 1883417"/>
              <a:gd name="connsiteY8" fmla="*/ 776176 h 1260168"/>
              <a:gd name="connsiteX9" fmla="*/ 129045 w 1883417"/>
              <a:gd name="connsiteY9" fmla="*/ 1052623 h 1260168"/>
              <a:gd name="connsiteX10" fmla="*/ 331064 w 1883417"/>
              <a:gd name="connsiteY10" fmla="*/ 1222744 h 1260168"/>
              <a:gd name="connsiteX11" fmla="*/ 756366 w 1883417"/>
              <a:gd name="connsiteY11" fmla="*/ 1244009 h 1260168"/>
              <a:gd name="connsiteX12" fmla="*/ 1064710 w 1883417"/>
              <a:gd name="connsiteY12" fmla="*/ 1095153 h 1260168"/>
              <a:gd name="connsiteX13" fmla="*/ 1073569 w 1883417"/>
              <a:gd name="connsiteY13" fmla="*/ 1103134 h 1260168"/>
              <a:gd name="connsiteX14" fmla="*/ 1084201 w 1883417"/>
              <a:gd name="connsiteY14" fmla="*/ 1235359 h 1260168"/>
              <a:gd name="connsiteX15" fmla="*/ 1286220 w 1883417"/>
              <a:gd name="connsiteY15" fmla="*/ 954278 h 1260168"/>
              <a:gd name="connsiteX16" fmla="*/ 1426217 w 1883417"/>
              <a:gd name="connsiteY16" fmla="*/ 765544 h 1260168"/>
              <a:gd name="connsiteX17" fmla="*/ 1692031 w 1883417"/>
              <a:gd name="connsiteY17" fmla="*/ 457200 h 1260168"/>
              <a:gd name="connsiteX18" fmla="*/ 1851519 w 1883417"/>
              <a:gd name="connsiteY18" fmla="*/ 255181 h 1260168"/>
              <a:gd name="connsiteX19" fmla="*/ 1883417 w 1883417"/>
              <a:gd name="connsiteY19" fmla="*/ 85060 h 1260168"/>
              <a:gd name="connsiteX20" fmla="*/ 1851519 w 1883417"/>
              <a:gd name="connsiteY20" fmla="*/ 127590 h 1260168"/>
              <a:gd name="connsiteX0" fmla="*/ 1851519 w 1883417"/>
              <a:gd name="connsiteY0" fmla="*/ 127590 h 1260168"/>
              <a:gd name="connsiteX1" fmla="*/ 1468747 w 1883417"/>
              <a:gd name="connsiteY1" fmla="*/ 138223 h 1260168"/>
              <a:gd name="connsiteX2" fmla="*/ 958384 w 1883417"/>
              <a:gd name="connsiteY2" fmla="*/ 85060 h 1260168"/>
              <a:gd name="connsiteX3" fmla="*/ 703203 w 1883417"/>
              <a:gd name="connsiteY3" fmla="*/ 53162 h 1260168"/>
              <a:gd name="connsiteX4" fmla="*/ 543715 w 1883417"/>
              <a:gd name="connsiteY4" fmla="*/ 0 h 1260168"/>
              <a:gd name="connsiteX5" fmla="*/ 288533 w 1883417"/>
              <a:gd name="connsiteY5" fmla="*/ 95693 h 1260168"/>
              <a:gd name="connsiteX6" fmla="*/ 97147 w 1883417"/>
              <a:gd name="connsiteY6" fmla="*/ 318976 h 1260168"/>
              <a:gd name="connsiteX7" fmla="*/ 1454 w 1883417"/>
              <a:gd name="connsiteY7" fmla="*/ 542260 h 1260168"/>
              <a:gd name="connsiteX8" fmla="*/ 43984 w 1883417"/>
              <a:gd name="connsiteY8" fmla="*/ 776176 h 1260168"/>
              <a:gd name="connsiteX9" fmla="*/ 129045 w 1883417"/>
              <a:gd name="connsiteY9" fmla="*/ 1052623 h 1260168"/>
              <a:gd name="connsiteX10" fmla="*/ 331064 w 1883417"/>
              <a:gd name="connsiteY10" fmla="*/ 1222744 h 1260168"/>
              <a:gd name="connsiteX11" fmla="*/ 756366 w 1883417"/>
              <a:gd name="connsiteY11" fmla="*/ 1244009 h 1260168"/>
              <a:gd name="connsiteX12" fmla="*/ 1064710 w 1883417"/>
              <a:gd name="connsiteY12" fmla="*/ 1095153 h 1260168"/>
              <a:gd name="connsiteX13" fmla="*/ 1073569 w 1883417"/>
              <a:gd name="connsiteY13" fmla="*/ 1103134 h 1260168"/>
              <a:gd name="connsiteX14" fmla="*/ 1084201 w 1883417"/>
              <a:gd name="connsiteY14" fmla="*/ 1235359 h 1260168"/>
              <a:gd name="connsiteX15" fmla="*/ 1286220 w 1883417"/>
              <a:gd name="connsiteY15" fmla="*/ 954278 h 1260168"/>
              <a:gd name="connsiteX16" fmla="*/ 1426217 w 1883417"/>
              <a:gd name="connsiteY16" fmla="*/ 765544 h 1260168"/>
              <a:gd name="connsiteX17" fmla="*/ 1692031 w 1883417"/>
              <a:gd name="connsiteY17" fmla="*/ 457200 h 1260168"/>
              <a:gd name="connsiteX18" fmla="*/ 1851519 w 1883417"/>
              <a:gd name="connsiteY18" fmla="*/ 255181 h 1260168"/>
              <a:gd name="connsiteX19" fmla="*/ 1883417 w 1883417"/>
              <a:gd name="connsiteY19" fmla="*/ 85060 h 1260168"/>
              <a:gd name="connsiteX20" fmla="*/ 1851519 w 1883417"/>
              <a:gd name="connsiteY20" fmla="*/ 127590 h 1260168"/>
              <a:gd name="connsiteX0" fmla="*/ 1851519 w 1883417"/>
              <a:gd name="connsiteY0" fmla="*/ 127590 h 1260168"/>
              <a:gd name="connsiteX1" fmla="*/ 1468747 w 1883417"/>
              <a:gd name="connsiteY1" fmla="*/ 138223 h 1260168"/>
              <a:gd name="connsiteX2" fmla="*/ 958384 w 1883417"/>
              <a:gd name="connsiteY2" fmla="*/ 85060 h 1260168"/>
              <a:gd name="connsiteX3" fmla="*/ 703203 w 1883417"/>
              <a:gd name="connsiteY3" fmla="*/ 53162 h 1260168"/>
              <a:gd name="connsiteX4" fmla="*/ 543715 w 1883417"/>
              <a:gd name="connsiteY4" fmla="*/ 0 h 1260168"/>
              <a:gd name="connsiteX5" fmla="*/ 288533 w 1883417"/>
              <a:gd name="connsiteY5" fmla="*/ 95693 h 1260168"/>
              <a:gd name="connsiteX6" fmla="*/ 97147 w 1883417"/>
              <a:gd name="connsiteY6" fmla="*/ 318976 h 1260168"/>
              <a:gd name="connsiteX7" fmla="*/ 1454 w 1883417"/>
              <a:gd name="connsiteY7" fmla="*/ 542260 h 1260168"/>
              <a:gd name="connsiteX8" fmla="*/ 43984 w 1883417"/>
              <a:gd name="connsiteY8" fmla="*/ 776176 h 1260168"/>
              <a:gd name="connsiteX9" fmla="*/ 129045 w 1883417"/>
              <a:gd name="connsiteY9" fmla="*/ 1052623 h 1260168"/>
              <a:gd name="connsiteX10" fmla="*/ 331064 w 1883417"/>
              <a:gd name="connsiteY10" fmla="*/ 1222744 h 1260168"/>
              <a:gd name="connsiteX11" fmla="*/ 756366 w 1883417"/>
              <a:gd name="connsiteY11" fmla="*/ 1244009 h 1260168"/>
              <a:gd name="connsiteX12" fmla="*/ 1064710 w 1883417"/>
              <a:gd name="connsiteY12" fmla="*/ 1095153 h 1260168"/>
              <a:gd name="connsiteX13" fmla="*/ 1073569 w 1883417"/>
              <a:gd name="connsiteY13" fmla="*/ 1103134 h 1260168"/>
              <a:gd name="connsiteX14" fmla="*/ 1084201 w 1883417"/>
              <a:gd name="connsiteY14" fmla="*/ 1235359 h 1260168"/>
              <a:gd name="connsiteX15" fmla="*/ 1167349 w 1883417"/>
              <a:gd name="connsiteY15" fmla="*/ 1016326 h 1260168"/>
              <a:gd name="connsiteX16" fmla="*/ 1286220 w 1883417"/>
              <a:gd name="connsiteY16" fmla="*/ 954278 h 1260168"/>
              <a:gd name="connsiteX17" fmla="*/ 1426217 w 1883417"/>
              <a:gd name="connsiteY17" fmla="*/ 765544 h 1260168"/>
              <a:gd name="connsiteX18" fmla="*/ 1692031 w 1883417"/>
              <a:gd name="connsiteY18" fmla="*/ 457200 h 1260168"/>
              <a:gd name="connsiteX19" fmla="*/ 1851519 w 1883417"/>
              <a:gd name="connsiteY19" fmla="*/ 255181 h 1260168"/>
              <a:gd name="connsiteX20" fmla="*/ 1883417 w 1883417"/>
              <a:gd name="connsiteY20" fmla="*/ 85060 h 1260168"/>
              <a:gd name="connsiteX21" fmla="*/ 1851519 w 1883417"/>
              <a:gd name="connsiteY21" fmla="*/ 127590 h 1260168"/>
              <a:gd name="connsiteX0" fmla="*/ 1851519 w 1883417"/>
              <a:gd name="connsiteY0" fmla="*/ 127590 h 1260168"/>
              <a:gd name="connsiteX1" fmla="*/ 1468747 w 1883417"/>
              <a:gd name="connsiteY1" fmla="*/ 138223 h 1260168"/>
              <a:gd name="connsiteX2" fmla="*/ 958384 w 1883417"/>
              <a:gd name="connsiteY2" fmla="*/ 85060 h 1260168"/>
              <a:gd name="connsiteX3" fmla="*/ 703203 w 1883417"/>
              <a:gd name="connsiteY3" fmla="*/ 53162 h 1260168"/>
              <a:gd name="connsiteX4" fmla="*/ 543715 w 1883417"/>
              <a:gd name="connsiteY4" fmla="*/ 0 h 1260168"/>
              <a:gd name="connsiteX5" fmla="*/ 288533 w 1883417"/>
              <a:gd name="connsiteY5" fmla="*/ 95693 h 1260168"/>
              <a:gd name="connsiteX6" fmla="*/ 97147 w 1883417"/>
              <a:gd name="connsiteY6" fmla="*/ 318976 h 1260168"/>
              <a:gd name="connsiteX7" fmla="*/ 1454 w 1883417"/>
              <a:gd name="connsiteY7" fmla="*/ 542260 h 1260168"/>
              <a:gd name="connsiteX8" fmla="*/ 43984 w 1883417"/>
              <a:gd name="connsiteY8" fmla="*/ 776176 h 1260168"/>
              <a:gd name="connsiteX9" fmla="*/ 129045 w 1883417"/>
              <a:gd name="connsiteY9" fmla="*/ 1052623 h 1260168"/>
              <a:gd name="connsiteX10" fmla="*/ 331064 w 1883417"/>
              <a:gd name="connsiteY10" fmla="*/ 1222744 h 1260168"/>
              <a:gd name="connsiteX11" fmla="*/ 756366 w 1883417"/>
              <a:gd name="connsiteY11" fmla="*/ 1244009 h 1260168"/>
              <a:gd name="connsiteX12" fmla="*/ 1064710 w 1883417"/>
              <a:gd name="connsiteY12" fmla="*/ 1095153 h 1260168"/>
              <a:gd name="connsiteX13" fmla="*/ 1073569 w 1883417"/>
              <a:gd name="connsiteY13" fmla="*/ 1103134 h 1260168"/>
              <a:gd name="connsiteX14" fmla="*/ 1084201 w 1883417"/>
              <a:gd name="connsiteY14" fmla="*/ 1235359 h 1260168"/>
              <a:gd name="connsiteX15" fmla="*/ 1167349 w 1883417"/>
              <a:gd name="connsiteY15" fmla="*/ 1016326 h 1260168"/>
              <a:gd name="connsiteX16" fmla="*/ 1286220 w 1883417"/>
              <a:gd name="connsiteY16" fmla="*/ 954278 h 1260168"/>
              <a:gd name="connsiteX17" fmla="*/ 1426217 w 1883417"/>
              <a:gd name="connsiteY17" fmla="*/ 765544 h 1260168"/>
              <a:gd name="connsiteX18" fmla="*/ 1692031 w 1883417"/>
              <a:gd name="connsiteY18" fmla="*/ 457200 h 1260168"/>
              <a:gd name="connsiteX19" fmla="*/ 1851519 w 1883417"/>
              <a:gd name="connsiteY19" fmla="*/ 255181 h 1260168"/>
              <a:gd name="connsiteX20" fmla="*/ 1883417 w 1883417"/>
              <a:gd name="connsiteY20" fmla="*/ 85060 h 1260168"/>
              <a:gd name="connsiteX21" fmla="*/ 1851519 w 1883417"/>
              <a:gd name="connsiteY21" fmla="*/ 127590 h 1260168"/>
              <a:gd name="connsiteX0" fmla="*/ 1851519 w 1883417"/>
              <a:gd name="connsiteY0" fmla="*/ 127590 h 1260168"/>
              <a:gd name="connsiteX1" fmla="*/ 1468747 w 1883417"/>
              <a:gd name="connsiteY1" fmla="*/ 138223 h 1260168"/>
              <a:gd name="connsiteX2" fmla="*/ 958384 w 1883417"/>
              <a:gd name="connsiteY2" fmla="*/ 85060 h 1260168"/>
              <a:gd name="connsiteX3" fmla="*/ 703203 w 1883417"/>
              <a:gd name="connsiteY3" fmla="*/ 53162 h 1260168"/>
              <a:gd name="connsiteX4" fmla="*/ 543715 w 1883417"/>
              <a:gd name="connsiteY4" fmla="*/ 0 h 1260168"/>
              <a:gd name="connsiteX5" fmla="*/ 288533 w 1883417"/>
              <a:gd name="connsiteY5" fmla="*/ 95693 h 1260168"/>
              <a:gd name="connsiteX6" fmla="*/ 97147 w 1883417"/>
              <a:gd name="connsiteY6" fmla="*/ 318976 h 1260168"/>
              <a:gd name="connsiteX7" fmla="*/ 1454 w 1883417"/>
              <a:gd name="connsiteY7" fmla="*/ 542260 h 1260168"/>
              <a:gd name="connsiteX8" fmla="*/ 43984 w 1883417"/>
              <a:gd name="connsiteY8" fmla="*/ 776176 h 1260168"/>
              <a:gd name="connsiteX9" fmla="*/ 129045 w 1883417"/>
              <a:gd name="connsiteY9" fmla="*/ 1052623 h 1260168"/>
              <a:gd name="connsiteX10" fmla="*/ 331064 w 1883417"/>
              <a:gd name="connsiteY10" fmla="*/ 1222744 h 1260168"/>
              <a:gd name="connsiteX11" fmla="*/ 756366 w 1883417"/>
              <a:gd name="connsiteY11" fmla="*/ 1244009 h 1260168"/>
              <a:gd name="connsiteX12" fmla="*/ 1064710 w 1883417"/>
              <a:gd name="connsiteY12" fmla="*/ 1095153 h 1260168"/>
              <a:gd name="connsiteX13" fmla="*/ 930661 w 1883417"/>
              <a:gd name="connsiteY13" fmla="*/ 1174554 h 1260168"/>
              <a:gd name="connsiteX14" fmla="*/ 1084201 w 1883417"/>
              <a:gd name="connsiteY14" fmla="*/ 1235359 h 1260168"/>
              <a:gd name="connsiteX15" fmla="*/ 1167349 w 1883417"/>
              <a:gd name="connsiteY15" fmla="*/ 1016326 h 1260168"/>
              <a:gd name="connsiteX16" fmla="*/ 1286220 w 1883417"/>
              <a:gd name="connsiteY16" fmla="*/ 954278 h 1260168"/>
              <a:gd name="connsiteX17" fmla="*/ 1426217 w 1883417"/>
              <a:gd name="connsiteY17" fmla="*/ 765544 h 1260168"/>
              <a:gd name="connsiteX18" fmla="*/ 1692031 w 1883417"/>
              <a:gd name="connsiteY18" fmla="*/ 457200 h 1260168"/>
              <a:gd name="connsiteX19" fmla="*/ 1851519 w 1883417"/>
              <a:gd name="connsiteY19" fmla="*/ 255181 h 1260168"/>
              <a:gd name="connsiteX20" fmla="*/ 1883417 w 1883417"/>
              <a:gd name="connsiteY20" fmla="*/ 85060 h 1260168"/>
              <a:gd name="connsiteX21" fmla="*/ 1851519 w 1883417"/>
              <a:gd name="connsiteY21" fmla="*/ 127590 h 1260168"/>
              <a:gd name="connsiteX0" fmla="*/ 1851519 w 1883417"/>
              <a:gd name="connsiteY0" fmla="*/ 127590 h 1260168"/>
              <a:gd name="connsiteX1" fmla="*/ 1468747 w 1883417"/>
              <a:gd name="connsiteY1" fmla="*/ 138223 h 1260168"/>
              <a:gd name="connsiteX2" fmla="*/ 958384 w 1883417"/>
              <a:gd name="connsiteY2" fmla="*/ 85060 h 1260168"/>
              <a:gd name="connsiteX3" fmla="*/ 703203 w 1883417"/>
              <a:gd name="connsiteY3" fmla="*/ 53162 h 1260168"/>
              <a:gd name="connsiteX4" fmla="*/ 543715 w 1883417"/>
              <a:gd name="connsiteY4" fmla="*/ 0 h 1260168"/>
              <a:gd name="connsiteX5" fmla="*/ 288533 w 1883417"/>
              <a:gd name="connsiteY5" fmla="*/ 95693 h 1260168"/>
              <a:gd name="connsiteX6" fmla="*/ 97147 w 1883417"/>
              <a:gd name="connsiteY6" fmla="*/ 318976 h 1260168"/>
              <a:gd name="connsiteX7" fmla="*/ 1454 w 1883417"/>
              <a:gd name="connsiteY7" fmla="*/ 542260 h 1260168"/>
              <a:gd name="connsiteX8" fmla="*/ 43984 w 1883417"/>
              <a:gd name="connsiteY8" fmla="*/ 776176 h 1260168"/>
              <a:gd name="connsiteX9" fmla="*/ 129045 w 1883417"/>
              <a:gd name="connsiteY9" fmla="*/ 1052623 h 1260168"/>
              <a:gd name="connsiteX10" fmla="*/ 331064 w 1883417"/>
              <a:gd name="connsiteY10" fmla="*/ 1222744 h 1260168"/>
              <a:gd name="connsiteX11" fmla="*/ 756366 w 1883417"/>
              <a:gd name="connsiteY11" fmla="*/ 1244009 h 1260168"/>
              <a:gd name="connsiteX12" fmla="*/ 1064710 w 1883417"/>
              <a:gd name="connsiteY12" fmla="*/ 1095153 h 1260168"/>
              <a:gd name="connsiteX13" fmla="*/ 919376 w 1883417"/>
              <a:gd name="connsiteY13" fmla="*/ 1173053 h 1260168"/>
              <a:gd name="connsiteX14" fmla="*/ 930661 w 1883417"/>
              <a:gd name="connsiteY14" fmla="*/ 1174554 h 1260168"/>
              <a:gd name="connsiteX15" fmla="*/ 1084201 w 1883417"/>
              <a:gd name="connsiteY15" fmla="*/ 1235359 h 1260168"/>
              <a:gd name="connsiteX16" fmla="*/ 1167349 w 1883417"/>
              <a:gd name="connsiteY16" fmla="*/ 1016326 h 1260168"/>
              <a:gd name="connsiteX17" fmla="*/ 1286220 w 1883417"/>
              <a:gd name="connsiteY17" fmla="*/ 954278 h 1260168"/>
              <a:gd name="connsiteX18" fmla="*/ 1426217 w 1883417"/>
              <a:gd name="connsiteY18" fmla="*/ 765544 h 1260168"/>
              <a:gd name="connsiteX19" fmla="*/ 1692031 w 1883417"/>
              <a:gd name="connsiteY19" fmla="*/ 457200 h 1260168"/>
              <a:gd name="connsiteX20" fmla="*/ 1851519 w 1883417"/>
              <a:gd name="connsiteY20" fmla="*/ 255181 h 1260168"/>
              <a:gd name="connsiteX21" fmla="*/ 1883417 w 1883417"/>
              <a:gd name="connsiteY21" fmla="*/ 85060 h 1260168"/>
              <a:gd name="connsiteX22" fmla="*/ 1851519 w 1883417"/>
              <a:gd name="connsiteY22" fmla="*/ 127590 h 1260168"/>
              <a:gd name="connsiteX0" fmla="*/ 919376 w 1883417"/>
              <a:gd name="connsiteY0" fmla="*/ 1173053 h 1260168"/>
              <a:gd name="connsiteX1" fmla="*/ 930661 w 1883417"/>
              <a:gd name="connsiteY1" fmla="*/ 1174554 h 1260168"/>
              <a:gd name="connsiteX2" fmla="*/ 1084201 w 1883417"/>
              <a:gd name="connsiteY2" fmla="*/ 1235359 h 1260168"/>
              <a:gd name="connsiteX3" fmla="*/ 1167349 w 1883417"/>
              <a:gd name="connsiteY3" fmla="*/ 1016326 h 1260168"/>
              <a:gd name="connsiteX4" fmla="*/ 1286220 w 1883417"/>
              <a:gd name="connsiteY4" fmla="*/ 954278 h 1260168"/>
              <a:gd name="connsiteX5" fmla="*/ 1426217 w 1883417"/>
              <a:gd name="connsiteY5" fmla="*/ 765544 h 1260168"/>
              <a:gd name="connsiteX6" fmla="*/ 1692031 w 1883417"/>
              <a:gd name="connsiteY6" fmla="*/ 457200 h 1260168"/>
              <a:gd name="connsiteX7" fmla="*/ 1851519 w 1883417"/>
              <a:gd name="connsiteY7" fmla="*/ 255181 h 1260168"/>
              <a:gd name="connsiteX8" fmla="*/ 1883417 w 1883417"/>
              <a:gd name="connsiteY8" fmla="*/ 85060 h 1260168"/>
              <a:gd name="connsiteX9" fmla="*/ 1851519 w 1883417"/>
              <a:gd name="connsiteY9" fmla="*/ 127590 h 1260168"/>
              <a:gd name="connsiteX10" fmla="*/ 1468747 w 1883417"/>
              <a:gd name="connsiteY10" fmla="*/ 138223 h 1260168"/>
              <a:gd name="connsiteX11" fmla="*/ 958384 w 1883417"/>
              <a:gd name="connsiteY11" fmla="*/ 85060 h 1260168"/>
              <a:gd name="connsiteX12" fmla="*/ 703203 w 1883417"/>
              <a:gd name="connsiteY12" fmla="*/ 53162 h 1260168"/>
              <a:gd name="connsiteX13" fmla="*/ 543715 w 1883417"/>
              <a:gd name="connsiteY13" fmla="*/ 0 h 1260168"/>
              <a:gd name="connsiteX14" fmla="*/ 288533 w 1883417"/>
              <a:gd name="connsiteY14" fmla="*/ 95693 h 1260168"/>
              <a:gd name="connsiteX15" fmla="*/ 97147 w 1883417"/>
              <a:gd name="connsiteY15" fmla="*/ 318976 h 1260168"/>
              <a:gd name="connsiteX16" fmla="*/ 1454 w 1883417"/>
              <a:gd name="connsiteY16" fmla="*/ 542260 h 1260168"/>
              <a:gd name="connsiteX17" fmla="*/ 43984 w 1883417"/>
              <a:gd name="connsiteY17" fmla="*/ 776176 h 1260168"/>
              <a:gd name="connsiteX18" fmla="*/ 129045 w 1883417"/>
              <a:gd name="connsiteY18" fmla="*/ 1052623 h 1260168"/>
              <a:gd name="connsiteX19" fmla="*/ 331064 w 1883417"/>
              <a:gd name="connsiteY19" fmla="*/ 1222744 h 1260168"/>
              <a:gd name="connsiteX20" fmla="*/ 756366 w 1883417"/>
              <a:gd name="connsiteY20" fmla="*/ 1244009 h 1260168"/>
              <a:gd name="connsiteX21" fmla="*/ 1156150 w 1883417"/>
              <a:gd name="connsiteY21" fmla="*/ 1186593 h 1260168"/>
              <a:gd name="connsiteX0" fmla="*/ 919376 w 1883417"/>
              <a:gd name="connsiteY0" fmla="*/ 1173053 h 1260168"/>
              <a:gd name="connsiteX1" fmla="*/ 930661 w 1883417"/>
              <a:gd name="connsiteY1" fmla="*/ 1174554 h 1260168"/>
              <a:gd name="connsiteX2" fmla="*/ 1084201 w 1883417"/>
              <a:gd name="connsiteY2" fmla="*/ 1235359 h 1260168"/>
              <a:gd name="connsiteX3" fmla="*/ 1167349 w 1883417"/>
              <a:gd name="connsiteY3" fmla="*/ 1016326 h 1260168"/>
              <a:gd name="connsiteX4" fmla="*/ 1286220 w 1883417"/>
              <a:gd name="connsiteY4" fmla="*/ 954278 h 1260168"/>
              <a:gd name="connsiteX5" fmla="*/ 1426217 w 1883417"/>
              <a:gd name="connsiteY5" fmla="*/ 765544 h 1260168"/>
              <a:gd name="connsiteX6" fmla="*/ 1692031 w 1883417"/>
              <a:gd name="connsiteY6" fmla="*/ 457200 h 1260168"/>
              <a:gd name="connsiteX7" fmla="*/ 1851519 w 1883417"/>
              <a:gd name="connsiteY7" fmla="*/ 255181 h 1260168"/>
              <a:gd name="connsiteX8" fmla="*/ 1883417 w 1883417"/>
              <a:gd name="connsiteY8" fmla="*/ 85060 h 1260168"/>
              <a:gd name="connsiteX9" fmla="*/ 1851519 w 1883417"/>
              <a:gd name="connsiteY9" fmla="*/ 127590 h 1260168"/>
              <a:gd name="connsiteX10" fmla="*/ 1468747 w 1883417"/>
              <a:gd name="connsiteY10" fmla="*/ 138223 h 1260168"/>
              <a:gd name="connsiteX11" fmla="*/ 958384 w 1883417"/>
              <a:gd name="connsiteY11" fmla="*/ 85060 h 1260168"/>
              <a:gd name="connsiteX12" fmla="*/ 703203 w 1883417"/>
              <a:gd name="connsiteY12" fmla="*/ 53162 h 1260168"/>
              <a:gd name="connsiteX13" fmla="*/ 543715 w 1883417"/>
              <a:gd name="connsiteY13" fmla="*/ 0 h 1260168"/>
              <a:gd name="connsiteX14" fmla="*/ 288533 w 1883417"/>
              <a:gd name="connsiteY14" fmla="*/ 95693 h 1260168"/>
              <a:gd name="connsiteX15" fmla="*/ 97147 w 1883417"/>
              <a:gd name="connsiteY15" fmla="*/ 318976 h 1260168"/>
              <a:gd name="connsiteX16" fmla="*/ 1454 w 1883417"/>
              <a:gd name="connsiteY16" fmla="*/ 542260 h 1260168"/>
              <a:gd name="connsiteX17" fmla="*/ 43984 w 1883417"/>
              <a:gd name="connsiteY17" fmla="*/ 776176 h 1260168"/>
              <a:gd name="connsiteX18" fmla="*/ 129045 w 1883417"/>
              <a:gd name="connsiteY18" fmla="*/ 1052623 h 1260168"/>
              <a:gd name="connsiteX19" fmla="*/ 331064 w 1883417"/>
              <a:gd name="connsiteY19" fmla="*/ 1222744 h 1260168"/>
              <a:gd name="connsiteX20" fmla="*/ 756366 w 1883417"/>
              <a:gd name="connsiteY20" fmla="*/ 1244009 h 1260168"/>
              <a:gd name="connsiteX0" fmla="*/ 919376 w 1883417"/>
              <a:gd name="connsiteY0" fmla="*/ 1173053 h 1260168"/>
              <a:gd name="connsiteX1" fmla="*/ 930661 w 1883417"/>
              <a:gd name="connsiteY1" fmla="*/ 1174554 h 1260168"/>
              <a:gd name="connsiteX2" fmla="*/ 1084201 w 1883417"/>
              <a:gd name="connsiteY2" fmla="*/ 1235359 h 1260168"/>
              <a:gd name="connsiteX3" fmla="*/ 1095943 w 1883417"/>
              <a:gd name="connsiteY3" fmla="*/ 1093374 h 1260168"/>
              <a:gd name="connsiteX4" fmla="*/ 1167349 w 1883417"/>
              <a:gd name="connsiteY4" fmla="*/ 1016326 h 1260168"/>
              <a:gd name="connsiteX5" fmla="*/ 1286220 w 1883417"/>
              <a:gd name="connsiteY5" fmla="*/ 954278 h 1260168"/>
              <a:gd name="connsiteX6" fmla="*/ 1426217 w 1883417"/>
              <a:gd name="connsiteY6" fmla="*/ 765544 h 1260168"/>
              <a:gd name="connsiteX7" fmla="*/ 1692031 w 1883417"/>
              <a:gd name="connsiteY7" fmla="*/ 457200 h 1260168"/>
              <a:gd name="connsiteX8" fmla="*/ 1851519 w 1883417"/>
              <a:gd name="connsiteY8" fmla="*/ 255181 h 1260168"/>
              <a:gd name="connsiteX9" fmla="*/ 1883417 w 1883417"/>
              <a:gd name="connsiteY9" fmla="*/ 85060 h 1260168"/>
              <a:gd name="connsiteX10" fmla="*/ 1851519 w 1883417"/>
              <a:gd name="connsiteY10" fmla="*/ 127590 h 1260168"/>
              <a:gd name="connsiteX11" fmla="*/ 1468747 w 1883417"/>
              <a:gd name="connsiteY11" fmla="*/ 138223 h 1260168"/>
              <a:gd name="connsiteX12" fmla="*/ 958384 w 1883417"/>
              <a:gd name="connsiteY12" fmla="*/ 85060 h 1260168"/>
              <a:gd name="connsiteX13" fmla="*/ 703203 w 1883417"/>
              <a:gd name="connsiteY13" fmla="*/ 53162 h 1260168"/>
              <a:gd name="connsiteX14" fmla="*/ 543715 w 1883417"/>
              <a:gd name="connsiteY14" fmla="*/ 0 h 1260168"/>
              <a:gd name="connsiteX15" fmla="*/ 288533 w 1883417"/>
              <a:gd name="connsiteY15" fmla="*/ 95693 h 1260168"/>
              <a:gd name="connsiteX16" fmla="*/ 97147 w 1883417"/>
              <a:gd name="connsiteY16" fmla="*/ 318976 h 1260168"/>
              <a:gd name="connsiteX17" fmla="*/ 1454 w 1883417"/>
              <a:gd name="connsiteY17" fmla="*/ 542260 h 1260168"/>
              <a:gd name="connsiteX18" fmla="*/ 43984 w 1883417"/>
              <a:gd name="connsiteY18" fmla="*/ 776176 h 1260168"/>
              <a:gd name="connsiteX19" fmla="*/ 129045 w 1883417"/>
              <a:gd name="connsiteY19" fmla="*/ 1052623 h 1260168"/>
              <a:gd name="connsiteX20" fmla="*/ 331064 w 1883417"/>
              <a:gd name="connsiteY20" fmla="*/ 1222744 h 1260168"/>
              <a:gd name="connsiteX21" fmla="*/ 756366 w 1883417"/>
              <a:gd name="connsiteY21" fmla="*/ 1244009 h 1260168"/>
              <a:gd name="connsiteX0" fmla="*/ 919376 w 1883417"/>
              <a:gd name="connsiteY0" fmla="*/ 1173053 h 1244009"/>
              <a:gd name="connsiteX1" fmla="*/ 930661 w 1883417"/>
              <a:gd name="connsiteY1" fmla="*/ 1174554 h 1244009"/>
              <a:gd name="connsiteX2" fmla="*/ 1012731 w 1883417"/>
              <a:gd name="connsiteY2" fmla="*/ 1092465 h 1244009"/>
              <a:gd name="connsiteX3" fmla="*/ 1095943 w 1883417"/>
              <a:gd name="connsiteY3" fmla="*/ 1093374 h 1244009"/>
              <a:gd name="connsiteX4" fmla="*/ 1167349 w 1883417"/>
              <a:gd name="connsiteY4" fmla="*/ 1016326 h 1244009"/>
              <a:gd name="connsiteX5" fmla="*/ 1286220 w 1883417"/>
              <a:gd name="connsiteY5" fmla="*/ 954278 h 1244009"/>
              <a:gd name="connsiteX6" fmla="*/ 1426217 w 1883417"/>
              <a:gd name="connsiteY6" fmla="*/ 765544 h 1244009"/>
              <a:gd name="connsiteX7" fmla="*/ 1692031 w 1883417"/>
              <a:gd name="connsiteY7" fmla="*/ 457200 h 1244009"/>
              <a:gd name="connsiteX8" fmla="*/ 1851519 w 1883417"/>
              <a:gd name="connsiteY8" fmla="*/ 255181 h 1244009"/>
              <a:gd name="connsiteX9" fmla="*/ 1883417 w 1883417"/>
              <a:gd name="connsiteY9" fmla="*/ 85060 h 1244009"/>
              <a:gd name="connsiteX10" fmla="*/ 1851519 w 1883417"/>
              <a:gd name="connsiteY10" fmla="*/ 127590 h 1244009"/>
              <a:gd name="connsiteX11" fmla="*/ 1468747 w 1883417"/>
              <a:gd name="connsiteY11" fmla="*/ 138223 h 1244009"/>
              <a:gd name="connsiteX12" fmla="*/ 958384 w 1883417"/>
              <a:gd name="connsiteY12" fmla="*/ 85060 h 1244009"/>
              <a:gd name="connsiteX13" fmla="*/ 703203 w 1883417"/>
              <a:gd name="connsiteY13" fmla="*/ 53162 h 1244009"/>
              <a:gd name="connsiteX14" fmla="*/ 543715 w 1883417"/>
              <a:gd name="connsiteY14" fmla="*/ 0 h 1244009"/>
              <a:gd name="connsiteX15" fmla="*/ 288533 w 1883417"/>
              <a:gd name="connsiteY15" fmla="*/ 95693 h 1244009"/>
              <a:gd name="connsiteX16" fmla="*/ 97147 w 1883417"/>
              <a:gd name="connsiteY16" fmla="*/ 318976 h 1244009"/>
              <a:gd name="connsiteX17" fmla="*/ 1454 w 1883417"/>
              <a:gd name="connsiteY17" fmla="*/ 542260 h 1244009"/>
              <a:gd name="connsiteX18" fmla="*/ 43984 w 1883417"/>
              <a:gd name="connsiteY18" fmla="*/ 776176 h 1244009"/>
              <a:gd name="connsiteX19" fmla="*/ 129045 w 1883417"/>
              <a:gd name="connsiteY19" fmla="*/ 1052623 h 1244009"/>
              <a:gd name="connsiteX20" fmla="*/ 331064 w 1883417"/>
              <a:gd name="connsiteY20" fmla="*/ 1222744 h 1244009"/>
              <a:gd name="connsiteX21" fmla="*/ 756366 w 1883417"/>
              <a:gd name="connsiteY21" fmla="*/ 1244009 h 1244009"/>
              <a:gd name="connsiteX0" fmla="*/ 919376 w 1883417"/>
              <a:gd name="connsiteY0" fmla="*/ 1173053 h 1245974"/>
              <a:gd name="connsiteX1" fmla="*/ 787753 w 1883417"/>
              <a:gd name="connsiteY1" fmla="*/ 1245974 h 1245974"/>
              <a:gd name="connsiteX2" fmla="*/ 1012731 w 1883417"/>
              <a:gd name="connsiteY2" fmla="*/ 1092465 h 1245974"/>
              <a:gd name="connsiteX3" fmla="*/ 1095943 w 1883417"/>
              <a:gd name="connsiteY3" fmla="*/ 1093374 h 1245974"/>
              <a:gd name="connsiteX4" fmla="*/ 1167349 w 1883417"/>
              <a:gd name="connsiteY4" fmla="*/ 1016326 h 1245974"/>
              <a:gd name="connsiteX5" fmla="*/ 1286220 w 1883417"/>
              <a:gd name="connsiteY5" fmla="*/ 954278 h 1245974"/>
              <a:gd name="connsiteX6" fmla="*/ 1426217 w 1883417"/>
              <a:gd name="connsiteY6" fmla="*/ 765544 h 1245974"/>
              <a:gd name="connsiteX7" fmla="*/ 1692031 w 1883417"/>
              <a:gd name="connsiteY7" fmla="*/ 457200 h 1245974"/>
              <a:gd name="connsiteX8" fmla="*/ 1851519 w 1883417"/>
              <a:gd name="connsiteY8" fmla="*/ 255181 h 1245974"/>
              <a:gd name="connsiteX9" fmla="*/ 1883417 w 1883417"/>
              <a:gd name="connsiteY9" fmla="*/ 85060 h 1245974"/>
              <a:gd name="connsiteX10" fmla="*/ 1851519 w 1883417"/>
              <a:gd name="connsiteY10" fmla="*/ 127590 h 1245974"/>
              <a:gd name="connsiteX11" fmla="*/ 1468747 w 1883417"/>
              <a:gd name="connsiteY11" fmla="*/ 138223 h 1245974"/>
              <a:gd name="connsiteX12" fmla="*/ 958384 w 1883417"/>
              <a:gd name="connsiteY12" fmla="*/ 85060 h 1245974"/>
              <a:gd name="connsiteX13" fmla="*/ 703203 w 1883417"/>
              <a:gd name="connsiteY13" fmla="*/ 53162 h 1245974"/>
              <a:gd name="connsiteX14" fmla="*/ 543715 w 1883417"/>
              <a:gd name="connsiteY14" fmla="*/ 0 h 1245974"/>
              <a:gd name="connsiteX15" fmla="*/ 288533 w 1883417"/>
              <a:gd name="connsiteY15" fmla="*/ 95693 h 1245974"/>
              <a:gd name="connsiteX16" fmla="*/ 97147 w 1883417"/>
              <a:gd name="connsiteY16" fmla="*/ 318976 h 1245974"/>
              <a:gd name="connsiteX17" fmla="*/ 1454 w 1883417"/>
              <a:gd name="connsiteY17" fmla="*/ 542260 h 1245974"/>
              <a:gd name="connsiteX18" fmla="*/ 43984 w 1883417"/>
              <a:gd name="connsiteY18" fmla="*/ 776176 h 1245974"/>
              <a:gd name="connsiteX19" fmla="*/ 129045 w 1883417"/>
              <a:gd name="connsiteY19" fmla="*/ 1052623 h 1245974"/>
              <a:gd name="connsiteX20" fmla="*/ 331064 w 1883417"/>
              <a:gd name="connsiteY20" fmla="*/ 1222744 h 1245974"/>
              <a:gd name="connsiteX21" fmla="*/ 756366 w 1883417"/>
              <a:gd name="connsiteY21" fmla="*/ 1244009 h 1245974"/>
              <a:gd name="connsiteX0" fmla="*/ 919376 w 1883417"/>
              <a:gd name="connsiteY0" fmla="*/ 1173053 h 1260591"/>
              <a:gd name="connsiteX1" fmla="*/ 630645 w 1883417"/>
              <a:gd name="connsiteY1" fmla="*/ 1180170 h 1260591"/>
              <a:gd name="connsiteX2" fmla="*/ 787753 w 1883417"/>
              <a:gd name="connsiteY2" fmla="*/ 1245974 h 1260591"/>
              <a:gd name="connsiteX3" fmla="*/ 1012731 w 1883417"/>
              <a:gd name="connsiteY3" fmla="*/ 1092465 h 1260591"/>
              <a:gd name="connsiteX4" fmla="*/ 1095943 w 1883417"/>
              <a:gd name="connsiteY4" fmla="*/ 1093374 h 1260591"/>
              <a:gd name="connsiteX5" fmla="*/ 1167349 w 1883417"/>
              <a:gd name="connsiteY5" fmla="*/ 1016326 h 1260591"/>
              <a:gd name="connsiteX6" fmla="*/ 1286220 w 1883417"/>
              <a:gd name="connsiteY6" fmla="*/ 954278 h 1260591"/>
              <a:gd name="connsiteX7" fmla="*/ 1426217 w 1883417"/>
              <a:gd name="connsiteY7" fmla="*/ 765544 h 1260591"/>
              <a:gd name="connsiteX8" fmla="*/ 1692031 w 1883417"/>
              <a:gd name="connsiteY8" fmla="*/ 457200 h 1260591"/>
              <a:gd name="connsiteX9" fmla="*/ 1851519 w 1883417"/>
              <a:gd name="connsiteY9" fmla="*/ 255181 h 1260591"/>
              <a:gd name="connsiteX10" fmla="*/ 1883417 w 1883417"/>
              <a:gd name="connsiteY10" fmla="*/ 85060 h 1260591"/>
              <a:gd name="connsiteX11" fmla="*/ 1851519 w 1883417"/>
              <a:gd name="connsiteY11" fmla="*/ 127590 h 1260591"/>
              <a:gd name="connsiteX12" fmla="*/ 1468747 w 1883417"/>
              <a:gd name="connsiteY12" fmla="*/ 138223 h 1260591"/>
              <a:gd name="connsiteX13" fmla="*/ 958384 w 1883417"/>
              <a:gd name="connsiteY13" fmla="*/ 85060 h 1260591"/>
              <a:gd name="connsiteX14" fmla="*/ 703203 w 1883417"/>
              <a:gd name="connsiteY14" fmla="*/ 53162 h 1260591"/>
              <a:gd name="connsiteX15" fmla="*/ 543715 w 1883417"/>
              <a:gd name="connsiteY15" fmla="*/ 0 h 1260591"/>
              <a:gd name="connsiteX16" fmla="*/ 288533 w 1883417"/>
              <a:gd name="connsiteY16" fmla="*/ 95693 h 1260591"/>
              <a:gd name="connsiteX17" fmla="*/ 97147 w 1883417"/>
              <a:gd name="connsiteY17" fmla="*/ 318976 h 1260591"/>
              <a:gd name="connsiteX18" fmla="*/ 1454 w 1883417"/>
              <a:gd name="connsiteY18" fmla="*/ 542260 h 1260591"/>
              <a:gd name="connsiteX19" fmla="*/ 43984 w 1883417"/>
              <a:gd name="connsiteY19" fmla="*/ 776176 h 1260591"/>
              <a:gd name="connsiteX20" fmla="*/ 129045 w 1883417"/>
              <a:gd name="connsiteY20" fmla="*/ 1052623 h 1260591"/>
              <a:gd name="connsiteX21" fmla="*/ 331064 w 1883417"/>
              <a:gd name="connsiteY21" fmla="*/ 1222744 h 1260591"/>
              <a:gd name="connsiteX22" fmla="*/ 756366 w 1883417"/>
              <a:gd name="connsiteY22" fmla="*/ 1244009 h 1260591"/>
              <a:gd name="connsiteX0" fmla="*/ 919376 w 1883417"/>
              <a:gd name="connsiteY0" fmla="*/ 1173053 h 1260591"/>
              <a:gd name="connsiteX1" fmla="*/ 630645 w 1883417"/>
              <a:gd name="connsiteY1" fmla="*/ 1180170 h 1260591"/>
              <a:gd name="connsiteX2" fmla="*/ 787753 w 1883417"/>
              <a:gd name="connsiteY2" fmla="*/ 1245974 h 1260591"/>
              <a:gd name="connsiteX3" fmla="*/ 1012731 w 1883417"/>
              <a:gd name="connsiteY3" fmla="*/ 1092465 h 1260591"/>
              <a:gd name="connsiteX4" fmla="*/ 1095943 w 1883417"/>
              <a:gd name="connsiteY4" fmla="*/ 1093374 h 1260591"/>
              <a:gd name="connsiteX5" fmla="*/ 1167349 w 1883417"/>
              <a:gd name="connsiteY5" fmla="*/ 1016326 h 1260591"/>
              <a:gd name="connsiteX6" fmla="*/ 1286220 w 1883417"/>
              <a:gd name="connsiteY6" fmla="*/ 954278 h 1260591"/>
              <a:gd name="connsiteX7" fmla="*/ 1426217 w 1883417"/>
              <a:gd name="connsiteY7" fmla="*/ 765544 h 1260591"/>
              <a:gd name="connsiteX8" fmla="*/ 1692031 w 1883417"/>
              <a:gd name="connsiteY8" fmla="*/ 457200 h 1260591"/>
              <a:gd name="connsiteX9" fmla="*/ 1851519 w 1883417"/>
              <a:gd name="connsiteY9" fmla="*/ 255181 h 1260591"/>
              <a:gd name="connsiteX10" fmla="*/ 1883417 w 1883417"/>
              <a:gd name="connsiteY10" fmla="*/ 85060 h 1260591"/>
              <a:gd name="connsiteX11" fmla="*/ 1851519 w 1883417"/>
              <a:gd name="connsiteY11" fmla="*/ 127590 h 1260591"/>
              <a:gd name="connsiteX12" fmla="*/ 1468747 w 1883417"/>
              <a:gd name="connsiteY12" fmla="*/ 138223 h 1260591"/>
              <a:gd name="connsiteX13" fmla="*/ 958384 w 1883417"/>
              <a:gd name="connsiteY13" fmla="*/ 85060 h 1260591"/>
              <a:gd name="connsiteX14" fmla="*/ 703203 w 1883417"/>
              <a:gd name="connsiteY14" fmla="*/ 53162 h 1260591"/>
              <a:gd name="connsiteX15" fmla="*/ 543715 w 1883417"/>
              <a:gd name="connsiteY15" fmla="*/ 0 h 1260591"/>
              <a:gd name="connsiteX16" fmla="*/ 288533 w 1883417"/>
              <a:gd name="connsiteY16" fmla="*/ 95693 h 1260591"/>
              <a:gd name="connsiteX17" fmla="*/ 97147 w 1883417"/>
              <a:gd name="connsiteY17" fmla="*/ 318976 h 1260591"/>
              <a:gd name="connsiteX18" fmla="*/ 1454 w 1883417"/>
              <a:gd name="connsiteY18" fmla="*/ 542260 h 1260591"/>
              <a:gd name="connsiteX19" fmla="*/ 43984 w 1883417"/>
              <a:gd name="connsiteY19" fmla="*/ 776176 h 1260591"/>
              <a:gd name="connsiteX20" fmla="*/ 129045 w 1883417"/>
              <a:gd name="connsiteY20" fmla="*/ 1052623 h 1260591"/>
              <a:gd name="connsiteX21" fmla="*/ 331064 w 1883417"/>
              <a:gd name="connsiteY21" fmla="*/ 1222744 h 1260591"/>
              <a:gd name="connsiteX22" fmla="*/ 756366 w 1883417"/>
              <a:gd name="connsiteY22" fmla="*/ 1244009 h 1260591"/>
              <a:gd name="connsiteX23" fmla="*/ 919376 w 1883417"/>
              <a:gd name="connsiteY23" fmla="*/ 1173053 h 1260591"/>
              <a:gd name="connsiteX0" fmla="*/ 919376 w 1883417"/>
              <a:gd name="connsiteY0" fmla="*/ 1173053 h 1259405"/>
              <a:gd name="connsiteX1" fmla="*/ 787753 w 1883417"/>
              <a:gd name="connsiteY1" fmla="*/ 1245974 h 1259405"/>
              <a:gd name="connsiteX2" fmla="*/ 1012731 w 1883417"/>
              <a:gd name="connsiteY2" fmla="*/ 1092465 h 1259405"/>
              <a:gd name="connsiteX3" fmla="*/ 1095943 w 1883417"/>
              <a:gd name="connsiteY3" fmla="*/ 1093374 h 1259405"/>
              <a:gd name="connsiteX4" fmla="*/ 1167349 w 1883417"/>
              <a:gd name="connsiteY4" fmla="*/ 1016326 h 1259405"/>
              <a:gd name="connsiteX5" fmla="*/ 1286220 w 1883417"/>
              <a:gd name="connsiteY5" fmla="*/ 954278 h 1259405"/>
              <a:gd name="connsiteX6" fmla="*/ 1426217 w 1883417"/>
              <a:gd name="connsiteY6" fmla="*/ 765544 h 1259405"/>
              <a:gd name="connsiteX7" fmla="*/ 1692031 w 1883417"/>
              <a:gd name="connsiteY7" fmla="*/ 457200 h 1259405"/>
              <a:gd name="connsiteX8" fmla="*/ 1851519 w 1883417"/>
              <a:gd name="connsiteY8" fmla="*/ 255181 h 1259405"/>
              <a:gd name="connsiteX9" fmla="*/ 1883417 w 1883417"/>
              <a:gd name="connsiteY9" fmla="*/ 85060 h 1259405"/>
              <a:gd name="connsiteX10" fmla="*/ 1851519 w 1883417"/>
              <a:gd name="connsiteY10" fmla="*/ 127590 h 1259405"/>
              <a:gd name="connsiteX11" fmla="*/ 1468747 w 1883417"/>
              <a:gd name="connsiteY11" fmla="*/ 138223 h 1259405"/>
              <a:gd name="connsiteX12" fmla="*/ 958384 w 1883417"/>
              <a:gd name="connsiteY12" fmla="*/ 85060 h 1259405"/>
              <a:gd name="connsiteX13" fmla="*/ 703203 w 1883417"/>
              <a:gd name="connsiteY13" fmla="*/ 53162 h 1259405"/>
              <a:gd name="connsiteX14" fmla="*/ 543715 w 1883417"/>
              <a:gd name="connsiteY14" fmla="*/ 0 h 1259405"/>
              <a:gd name="connsiteX15" fmla="*/ 288533 w 1883417"/>
              <a:gd name="connsiteY15" fmla="*/ 95693 h 1259405"/>
              <a:gd name="connsiteX16" fmla="*/ 97147 w 1883417"/>
              <a:gd name="connsiteY16" fmla="*/ 318976 h 1259405"/>
              <a:gd name="connsiteX17" fmla="*/ 1454 w 1883417"/>
              <a:gd name="connsiteY17" fmla="*/ 542260 h 1259405"/>
              <a:gd name="connsiteX18" fmla="*/ 43984 w 1883417"/>
              <a:gd name="connsiteY18" fmla="*/ 776176 h 1259405"/>
              <a:gd name="connsiteX19" fmla="*/ 129045 w 1883417"/>
              <a:gd name="connsiteY19" fmla="*/ 1052623 h 1259405"/>
              <a:gd name="connsiteX20" fmla="*/ 331064 w 1883417"/>
              <a:gd name="connsiteY20" fmla="*/ 1222744 h 1259405"/>
              <a:gd name="connsiteX21" fmla="*/ 756366 w 1883417"/>
              <a:gd name="connsiteY21" fmla="*/ 1244009 h 1259405"/>
              <a:gd name="connsiteX22" fmla="*/ 919376 w 1883417"/>
              <a:gd name="connsiteY22" fmla="*/ 1173053 h 12594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883417" h="1259405">
                <a:moveTo>
                  <a:pt x="919376" y="1173053"/>
                </a:moveTo>
                <a:cubicBezTo>
                  <a:pt x="924607" y="1173380"/>
                  <a:pt x="772194" y="1259405"/>
                  <a:pt x="787753" y="1245974"/>
                </a:cubicBezTo>
                <a:cubicBezTo>
                  <a:pt x="791002" y="1245532"/>
                  <a:pt x="977289" y="1117274"/>
                  <a:pt x="1012731" y="1092465"/>
                </a:cubicBezTo>
                <a:cubicBezTo>
                  <a:pt x="1040278" y="1102751"/>
                  <a:pt x="1070173" y="1106064"/>
                  <a:pt x="1095943" y="1093374"/>
                </a:cubicBezTo>
                <a:cubicBezTo>
                  <a:pt x="1121713" y="1080684"/>
                  <a:pt x="1135636" y="1039509"/>
                  <a:pt x="1167349" y="1016326"/>
                </a:cubicBezTo>
                <a:cubicBezTo>
                  <a:pt x="1199062" y="993143"/>
                  <a:pt x="1231174" y="1031797"/>
                  <a:pt x="1286220" y="954278"/>
                </a:cubicBezTo>
                <a:cubicBezTo>
                  <a:pt x="1347142" y="883726"/>
                  <a:pt x="1358582" y="848390"/>
                  <a:pt x="1426217" y="765544"/>
                </a:cubicBezTo>
                <a:cubicBezTo>
                  <a:pt x="1694391" y="465188"/>
                  <a:pt x="1692031" y="600869"/>
                  <a:pt x="1692031" y="457200"/>
                </a:cubicBezTo>
                <a:lnTo>
                  <a:pt x="1851519" y="255181"/>
                </a:lnTo>
                <a:lnTo>
                  <a:pt x="1883417" y="85060"/>
                </a:lnTo>
                <a:lnTo>
                  <a:pt x="1851519" y="127590"/>
                </a:lnTo>
                <a:cubicBezTo>
                  <a:pt x="1723931" y="131236"/>
                  <a:pt x="1596387" y="138223"/>
                  <a:pt x="1468747" y="138223"/>
                </a:cubicBezTo>
                <a:cubicBezTo>
                  <a:pt x="964023" y="95268"/>
                  <a:pt x="1087230" y="213906"/>
                  <a:pt x="958384" y="85060"/>
                </a:cubicBezTo>
                <a:lnTo>
                  <a:pt x="703203" y="53162"/>
                </a:lnTo>
                <a:lnTo>
                  <a:pt x="543715" y="0"/>
                </a:lnTo>
                <a:lnTo>
                  <a:pt x="288533" y="95693"/>
                </a:lnTo>
                <a:lnTo>
                  <a:pt x="97147" y="318976"/>
                </a:lnTo>
                <a:cubicBezTo>
                  <a:pt x="0" y="534859"/>
                  <a:pt x="1454" y="453897"/>
                  <a:pt x="1454" y="542260"/>
                </a:cubicBezTo>
                <a:lnTo>
                  <a:pt x="43984" y="776176"/>
                </a:lnTo>
                <a:lnTo>
                  <a:pt x="129045" y="1052623"/>
                </a:lnTo>
                <a:lnTo>
                  <a:pt x="331064" y="1222744"/>
                </a:lnTo>
                <a:cubicBezTo>
                  <a:pt x="472822" y="1230014"/>
                  <a:pt x="614422" y="1244009"/>
                  <a:pt x="756366" y="1244009"/>
                </a:cubicBezTo>
                <a:lnTo>
                  <a:pt x="919376" y="1173053"/>
                </a:lnTo>
                <a:close/>
              </a:path>
            </a:pathLst>
          </a:custGeom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 useBgFill="1">
        <p:nvSpPr>
          <p:cNvPr id="7" name="6 Forma libre"/>
          <p:cNvSpPr/>
          <p:nvPr/>
        </p:nvSpPr>
        <p:spPr bwMode="white">
          <a:xfrm>
            <a:off x="4214376" y="1873679"/>
            <a:ext cx="1828331" cy="1439000"/>
          </a:xfrm>
          <a:custGeom>
            <a:avLst/>
            <a:gdLst>
              <a:gd name="connsiteX0" fmla="*/ 458601 w 1859679"/>
              <a:gd name="connsiteY0" fmla="*/ 0 h 1516596"/>
              <a:gd name="connsiteX1" fmla="*/ 256647 w 1859679"/>
              <a:gd name="connsiteY1" fmla="*/ 291710 h 1516596"/>
              <a:gd name="connsiteX2" fmla="*/ 138841 w 1859679"/>
              <a:gd name="connsiteY2" fmla="*/ 443175 h 1516596"/>
              <a:gd name="connsiteX3" fmla="*/ 37864 w 1859679"/>
              <a:gd name="connsiteY3" fmla="*/ 566591 h 1516596"/>
              <a:gd name="connsiteX4" fmla="*/ 65914 w 1859679"/>
              <a:gd name="connsiteY4" fmla="*/ 746105 h 1516596"/>
              <a:gd name="connsiteX5" fmla="*/ 194939 w 1859679"/>
              <a:gd name="connsiteY5" fmla="*/ 992937 h 1516596"/>
              <a:gd name="connsiteX6" fmla="*/ 380063 w 1859679"/>
              <a:gd name="connsiteY6" fmla="*/ 1172451 h 1516596"/>
              <a:gd name="connsiteX7" fmla="*/ 694213 w 1859679"/>
              <a:gd name="connsiteY7" fmla="*/ 1346355 h 1516596"/>
              <a:gd name="connsiteX8" fmla="*/ 957874 w 1859679"/>
              <a:gd name="connsiteY8" fmla="*/ 1419283 h 1516596"/>
              <a:gd name="connsiteX9" fmla="*/ 1406660 w 1859679"/>
              <a:gd name="connsiteY9" fmla="*/ 1391234 h 1516596"/>
              <a:gd name="connsiteX10" fmla="*/ 1720809 w 1859679"/>
              <a:gd name="connsiteY10" fmla="*/ 1189281 h 1516596"/>
              <a:gd name="connsiteX11" fmla="*/ 1816176 w 1859679"/>
              <a:gd name="connsiteY11" fmla="*/ 897570 h 1516596"/>
              <a:gd name="connsiteX12" fmla="*/ 1692760 w 1859679"/>
              <a:gd name="connsiteY12" fmla="*/ 493663 h 1516596"/>
              <a:gd name="connsiteX13" fmla="*/ 1401050 w 1859679"/>
              <a:gd name="connsiteY13" fmla="*/ 230002 h 1516596"/>
              <a:gd name="connsiteX14" fmla="*/ 980314 w 1859679"/>
              <a:gd name="connsiteY14" fmla="*/ 44878 h 1516596"/>
              <a:gd name="connsiteX15" fmla="*/ 963484 w 1859679"/>
              <a:gd name="connsiteY15" fmla="*/ 39268 h 1516596"/>
              <a:gd name="connsiteX16" fmla="*/ 598846 w 1859679"/>
              <a:gd name="connsiteY16" fmla="*/ 0 h 1516596"/>
              <a:gd name="connsiteX17" fmla="*/ 458601 w 1859679"/>
              <a:gd name="connsiteY17" fmla="*/ 0 h 1516596"/>
              <a:gd name="connsiteX0" fmla="*/ 458601 w 1859679"/>
              <a:gd name="connsiteY0" fmla="*/ 0 h 1516596"/>
              <a:gd name="connsiteX1" fmla="*/ 256647 w 1859679"/>
              <a:gd name="connsiteY1" fmla="*/ 291710 h 1516596"/>
              <a:gd name="connsiteX2" fmla="*/ 138841 w 1859679"/>
              <a:gd name="connsiteY2" fmla="*/ 443175 h 1516596"/>
              <a:gd name="connsiteX3" fmla="*/ 37864 w 1859679"/>
              <a:gd name="connsiteY3" fmla="*/ 566591 h 1516596"/>
              <a:gd name="connsiteX4" fmla="*/ 65914 w 1859679"/>
              <a:gd name="connsiteY4" fmla="*/ 746105 h 1516596"/>
              <a:gd name="connsiteX5" fmla="*/ 194939 w 1859679"/>
              <a:gd name="connsiteY5" fmla="*/ 992937 h 1516596"/>
              <a:gd name="connsiteX6" fmla="*/ 380063 w 1859679"/>
              <a:gd name="connsiteY6" fmla="*/ 1172451 h 1516596"/>
              <a:gd name="connsiteX7" fmla="*/ 694213 w 1859679"/>
              <a:gd name="connsiteY7" fmla="*/ 1346355 h 1516596"/>
              <a:gd name="connsiteX8" fmla="*/ 957874 w 1859679"/>
              <a:gd name="connsiteY8" fmla="*/ 1419283 h 1516596"/>
              <a:gd name="connsiteX9" fmla="*/ 1106328 w 1859679"/>
              <a:gd name="connsiteY9" fmla="*/ 1408063 h 1516596"/>
              <a:gd name="connsiteX10" fmla="*/ 1406660 w 1859679"/>
              <a:gd name="connsiteY10" fmla="*/ 1391234 h 1516596"/>
              <a:gd name="connsiteX11" fmla="*/ 1720809 w 1859679"/>
              <a:gd name="connsiteY11" fmla="*/ 1189281 h 1516596"/>
              <a:gd name="connsiteX12" fmla="*/ 1816176 w 1859679"/>
              <a:gd name="connsiteY12" fmla="*/ 897570 h 1516596"/>
              <a:gd name="connsiteX13" fmla="*/ 1692760 w 1859679"/>
              <a:gd name="connsiteY13" fmla="*/ 493663 h 1516596"/>
              <a:gd name="connsiteX14" fmla="*/ 1401050 w 1859679"/>
              <a:gd name="connsiteY14" fmla="*/ 230002 h 1516596"/>
              <a:gd name="connsiteX15" fmla="*/ 980314 w 1859679"/>
              <a:gd name="connsiteY15" fmla="*/ 44878 h 1516596"/>
              <a:gd name="connsiteX16" fmla="*/ 963484 w 1859679"/>
              <a:gd name="connsiteY16" fmla="*/ 39268 h 1516596"/>
              <a:gd name="connsiteX17" fmla="*/ 598846 w 1859679"/>
              <a:gd name="connsiteY17" fmla="*/ 0 h 1516596"/>
              <a:gd name="connsiteX18" fmla="*/ 458601 w 1859679"/>
              <a:gd name="connsiteY18" fmla="*/ 0 h 1516596"/>
              <a:gd name="connsiteX0" fmla="*/ 458601 w 1859679"/>
              <a:gd name="connsiteY0" fmla="*/ 0 h 1516596"/>
              <a:gd name="connsiteX1" fmla="*/ 256647 w 1859679"/>
              <a:gd name="connsiteY1" fmla="*/ 291710 h 1516596"/>
              <a:gd name="connsiteX2" fmla="*/ 138841 w 1859679"/>
              <a:gd name="connsiteY2" fmla="*/ 443175 h 1516596"/>
              <a:gd name="connsiteX3" fmla="*/ 37864 w 1859679"/>
              <a:gd name="connsiteY3" fmla="*/ 566591 h 1516596"/>
              <a:gd name="connsiteX4" fmla="*/ 65914 w 1859679"/>
              <a:gd name="connsiteY4" fmla="*/ 746105 h 1516596"/>
              <a:gd name="connsiteX5" fmla="*/ 194939 w 1859679"/>
              <a:gd name="connsiteY5" fmla="*/ 992937 h 1516596"/>
              <a:gd name="connsiteX6" fmla="*/ 380063 w 1859679"/>
              <a:gd name="connsiteY6" fmla="*/ 1172451 h 1516596"/>
              <a:gd name="connsiteX7" fmla="*/ 694213 w 1859679"/>
              <a:gd name="connsiteY7" fmla="*/ 1346355 h 1516596"/>
              <a:gd name="connsiteX8" fmla="*/ 957874 w 1859679"/>
              <a:gd name="connsiteY8" fmla="*/ 1419283 h 1516596"/>
              <a:gd name="connsiteX9" fmla="*/ 1106328 w 1859679"/>
              <a:gd name="connsiteY9" fmla="*/ 1408063 h 1516596"/>
              <a:gd name="connsiteX10" fmla="*/ 1406660 w 1859679"/>
              <a:gd name="connsiteY10" fmla="*/ 1391234 h 1516596"/>
              <a:gd name="connsiteX11" fmla="*/ 1720809 w 1859679"/>
              <a:gd name="connsiteY11" fmla="*/ 1189281 h 1516596"/>
              <a:gd name="connsiteX12" fmla="*/ 1816176 w 1859679"/>
              <a:gd name="connsiteY12" fmla="*/ 897570 h 1516596"/>
              <a:gd name="connsiteX13" fmla="*/ 1692760 w 1859679"/>
              <a:gd name="connsiteY13" fmla="*/ 493663 h 1516596"/>
              <a:gd name="connsiteX14" fmla="*/ 1401050 w 1859679"/>
              <a:gd name="connsiteY14" fmla="*/ 230002 h 1516596"/>
              <a:gd name="connsiteX15" fmla="*/ 980314 w 1859679"/>
              <a:gd name="connsiteY15" fmla="*/ 44878 h 1516596"/>
              <a:gd name="connsiteX16" fmla="*/ 963484 w 1859679"/>
              <a:gd name="connsiteY16" fmla="*/ 39268 h 1516596"/>
              <a:gd name="connsiteX17" fmla="*/ 598846 w 1859679"/>
              <a:gd name="connsiteY17" fmla="*/ 0 h 1516596"/>
              <a:gd name="connsiteX18" fmla="*/ 458601 w 1859679"/>
              <a:gd name="connsiteY18" fmla="*/ 0 h 1516596"/>
              <a:gd name="connsiteX0" fmla="*/ 458601 w 1859679"/>
              <a:gd name="connsiteY0" fmla="*/ 0 h 1446380"/>
              <a:gd name="connsiteX1" fmla="*/ 256647 w 1859679"/>
              <a:gd name="connsiteY1" fmla="*/ 291710 h 1446380"/>
              <a:gd name="connsiteX2" fmla="*/ 138841 w 1859679"/>
              <a:gd name="connsiteY2" fmla="*/ 443175 h 1446380"/>
              <a:gd name="connsiteX3" fmla="*/ 37864 w 1859679"/>
              <a:gd name="connsiteY3" fmla="*/ 566591 h 1446380"/>
              <a:gd name="connsiteX4" fmla="*/ 65914 w 1859679"/>
              <a:gd name="connsiteY4" fmla="*/ 746105 h 1446380"/>
              <a:gd name="connsiteX5" fmla="*/ 194939 w 1859679"/>
              <a:gd name="connsiteY5" fmla="*/ 992937 h 1446380"/>
              <a:gd name="connsiteX6" fmla="*/ 380063 w 1859679"/>
              <a:gd name="connsiteY6" fmla="*/ 1172451 h 1446380"/>
              <a:gd name="connsiteX7" fmla="*/ 694213 w 1859679"/>
              <a:gd name="connsiteY7" fmla="*/ 1346355 h 1446380"/>
              <a:gd name="connsiteX8" fmla="*/ 957874 w 1859679"/>
              <a:gd name="connsiteY8" fmla="*/ 1419283 h 1446380"/>
              <a:gd name="connsiteX9" fmla="*/ 1106328 w 1859679"/>
              <a:gd name="connsiteY9" fmla="*/ 1408063 h 1446380"/>
              <a:gd name="connsiteX10" fmla="*/ 1406660 w 1859679"/>
              <a:gd name="connsiteY10" fmla="*/ 1391234 h 1446380"/>
              <a:gd name="connsiteX11" fmla="*/ 1720809 w 1859679"/>
              <a:gd name="connsiteY11" fmla="*/ 1189281 h 1446380"/>
              <a:gd name="connsiteX12" fmla="*/ 1816176 w 1859679"/>
              <a:gd name="connsiteY12" fmla="*/ 897570 h 1446380"/>
              <a:gd name="connsiteX13" fmla="*/ 1692760 w 1859679"/>
              <a:gd name="connsiteY13" fmla="*/ 493663 h 1446380"/>
              <a:gd name="connsiteX14" fmla="*/ 1401050 w 1859679"/>
              <a:gd name="connsiteY14" fmla="*/ 230002 h 1446380"/>
              <a:gd name="connsiteX15" fmla="*/ 980314 w 1859679"/>
              <a:gd name="connsiteY15" fmla="*/ 44878 h 1446380"/>
              <a:gd name="connsiteX16" fmla="*/ 963484 w 1859679"/>
              <a:gd name="connsiteY16" fmla="*/ 39268 h 1446380"/>
              <a:gd name="connsiteX17" fmla="*/ 598846 w 1859679"/>
              <a:gd name="connsiteY17" fmla="*/ 0 h 1446380"/>
              <a:gd name="connsiteX18" fmla="*/ 458601 w 1859679"/>
              <a:gd name="connsiteY18" fmla="*/ 0 h 1446380"/>
              <a:gd name="connsiteX0" fmla="*/ 458601 w 1859679"/>
              <a:gd name="connsiteY0" fmla="*/ 0 h 1429568"/>
              <a:gd name="connsiteX1" fmla="*/ 256647 w 1859679"/>
              <a:gd name="connsiteY1" fmla="*/ 291710 h 1429568"/>
              <a:gd name="connsiteX2" fmla="*/ 138841 w 1859679"/>
              <a:gd name="connsiteY2" fmla="*/ 443175 h 1429568"/>
              <a:gd name="connsiteX3" fmla="*/ 37864 w 1859679"/>
              <a:gd name="connsiteY3" fmla="*/ 566591 h 1429568"/>
              <a:gd name="connsiteX4" fmla="*/ 65914 w 1859679"/>
              <a:gd name="connsiteY4" fmla="*/ 746105 h 1429568"/>
              <a:gd name="connsiteX5" fmla="*/ 194939 w 1859679"/>
              <a:gd name="connsiteY5" fmla="*/ 992937 h 1429568"/>
              <a:gd name="connsiteX6" fmla="*/ 380063 w 1859679"/>
              <a:gd name="connsiteY6" fmla="*/ 1172451 h 1429568"/>
              <a:gd name="connsiteX7" fmla="*/ 694213 w 1859679"/>
              <a:gd name="connsiteY7" fmla="*/ 1346355 h 1429568"/>
              <a:gd name="connsiteX8" fmla="*/ 957874 w 1859679"/>
              <a:gd name="connsiteY8" fmla="*/ 1419283 h 1429568"/>
              <a:gd name="connsiteX9" fmla="*/ 1106328 w 1859679"/>
              <a:gd name="connsiteY9" fmla="*/ 1408063 h 1429568"/>
              <a:gd name="connsiteX10" fmla="*/ 1406660 w 1859679"/>
              <a:gd name="connsiteY10" fmla="*/ 1391234 h 1429568"/>
              <a:gd name="connsiteX11" fmla="*/ 1720809 w 1859679"/>
              <a:gd name="connsiteY11" fmla="*/ 1189281 h 1429568"/>
              <a:gd name="connsiteX12" fmla="*/ 1816176 w 1859679"/>
              <a:gd name="connsiteY12" fmla="*/ 897570 h 1429568"/>
              <a:gd name="connsiteX13" fmla="*/ 1692760 w 1859679"/>
              <a:gd name="connsiteY13" fmla="*/ 493663 h 1429568"/>
              <a:gd name="connsiteX14" fmla="*/ 1401050 w 1859679"/>
              <a:gd name="connsiteY14" fmla="*/ 230002 h 1429568"/>
              <a:gd name="connsiteX15" fmla="*/ 980314 w 1859679"/>
              <a:gd name="connsiteY15" fmla="*/ 44878 h 1429568"/>
              <a:gd name="connsiteX16" fmla="*/ 963484 w 1859679"/>
              <a:gd name="connsiteY16" fmla="*/ 39268 h 1429568"/>
              <a:gd name="connsiteX17" fmla="*/ 598846 w 1859679"/>
              <a:gd name="connsiteY17" fmla="*/ 0 h 1429568"/>
              <a:gd name="connsiteX18" fmla="*/ 458601 w 1859679"/>
              <a:gd name="connsiteY18" fmla="*/ 0 h 1429568"/>
              <a:gd name="connsiteX0" fmla="*/ 458601 w 1859679"/>
              <a:gd name="connsiteY0" fmla="*/ 0 h 1429568"/>
              <a:gd name="connsiteX1" fmla="*/ 256647 w 1859679"/>
              <a:gd name="connsiteY1" fmla="*/ 291710 h 1429568"/>
              <a:gd name="connsiteX2" fmla="*/ 138841 w 1859679"/>
              <a:gd name="connsiteY2" fmla="*/ 443175 h 1429568"/>
              <a:gd name="connsiteX3" fmla="*/ 37864 w 1859679"/>
              <a:gd name="connsiteY3" fmla="*/ 566591 h 1429568"/>
              <a:gd name="connsiteX4" fmla="*/ 65914 w 1859679"/>
              <a:gd name="connsiteY4" fmla="*/ 746105 h 1429568"/>
              <a:gd name="connsiteX5" fmla="*/ 194939 w 1859679"/>
              <a:gd name="connsiteY5" fmla="*/ 992937 h 1429568"/>
              <a:gd name="connsiteX6" fmla="*/ 380063 w 1859679"/>
              <a:gd name="connsiteY6" fmla="*/ 1172451 h 1429568"/>
              <a:gd name="connsiteX7" fmla="*/ 694213 w 1859679"/>
              <a:gd name="connsiteY7" fmla="*/ 1346355 h 1429568"/>
              <a:gd name="connsiteX8" fmla="*/ 957874 w 1859679"/>
              <a:gd name="connsiteY8" fmla="*/ 1419283 h 1429568"/>
              <a:gd name="connsiteX9" fmla="*/ 1106328 w 1859679"/>
              <a:gd name="connsiteY9" fmla="*/ 1408063 h 1429568"/>
              <a:gd name="connsiteX10" fmla="*/ 1406660 w 1859679"/>
              <a:gd name="connsiteY10" fmla="*/ 1391234 h 1429568"/>
              <a:gd name="connsiteX11" fmla="*/ 1720809 w 1859679"/>
              <a:gd name="connsiteY11" fmla="*/ 1189281 h 1429568"/>
              <a:gd name="connsiteX12" fmla="*/ 1816176 w 1859679"/>
              <a:gd name="connsiteY12" fmla="*/ 897570 h 1429568"/>
              <a:gd name="connsiteX13" fmla="*/ 1692760 w 1859679"/>
              <a:gd name="connsiteY13" fmla="*/ 493663 h 1429568"/>
              <a:gd name="connsiteX14" fmla="*/ 1401050 w 1859679"/>
              <a:gd name="connsiteY14" fmla="*/ 230002 h 1429568"/>
              <a:gd name="connsiteX15" fmla="*/ 980314 w 1859679"/>
              <a:gd name="connsiteY15" fmla="*/ 44878 h 1429568"/>
              <a:gd name="connsiteX16" fmla="*/ 963484 w 1859679"/>
              <a:gd name="connsiteY16" fmla="*/ 39268 h 1429568"/>
              <a:gd name="connsiteX17" fmla="*/ 598846 w 1859679"/>
              <a:gd name="connsiteY17" fmla="*/ 0 h 1429568"/>
              <a:gd name="connsiteX18" fmla="*/ 458601 w 1859679"/>
              <a:gd name="connsiteY18" fmla="*/ 0 h 1429568"/>
              <a:gd name="connsiteX0" fmla="*/ 458601 w 1859679"/>
              <a:gd name="connsiteY0" fmla="*/ 0 h 1429568"/>
              <a:gd name="connsiteX1" fmla="*/ 256647 w 1859679"/>
              <a:gd name="connsiteY1" fmla="*/ 291710 h 1429568"/>
              <a:gd name="connsiteX2" fmla="*/ 138841 w 1859679"/>
              <a:gd name="connsiteY2" fmla="*/ 443175 h 1429568"/>
              <a:gd name="connsiteX3" fmla="*/ 37864 w 1859679"/>
              <a:gd name="connsiteY3" fmla="*/ 566591 h 1429568"/>
              <a:gd name="connsiteX4" fmla="*/ 65914 w 1859679"/>
              <a:gd name="connsiteY4" fmla="*/ 746105 h 1429568"/>
              <a:gd name="connsiteX5" fmla="*/ 194939 w 1859679"/>
              <a:gd name="connsiteY5" fmla="*/ 992937 h 1429568"/>
              <a:gd name="connsiteX6" fmla="*/ 380063 w 1859679"/>
              <a:gd name="connsiteY6" fmla="*/ 1172451 h 1429568"/>
              <a:gd name="connsiteX7" fmla="*/ 694213 w 1859679"/>
              <a:gd name="connsiteY7" fmla="*/ 1346355 h 1429568"/>
              <a:gd name="connsiteX8" fmla="*/ 957874 w 1859679"/>
              <a:gd name="connsiteY8" fmla="*/ 1419283 h 1429568"/>
              <a:gd name="connsiteX9" fmla="*/ 1106328 w 1859679"/>
              <a:gd name="connsiteY9" fmla="*/ 1408063 h 1429568"/>
              <a:gd name="connsiteX10" fmla="*/ 1406660 w 1859679"/>
              <a:gd name="connsiteY10" fmla="*/ 1391234 h 1429568"/>
              <a:gd name="connsiteX11" fmla="*/ 1720809 w 1859679"/>
              <a:gd name="connsiteY11" fmla="*/ 1189281 h 1429568"/>
              <a:gd name="connsiteX12" fmla="*/ 1816176 w 1859679"/>
              <a:gd name="connsiteY12" fmla="*/ 897570 h 1429568"/>
              <a:gd name="connsiteX13" fmla="*/ 1692760 w 1859679"/>
              <a:gd name="connsiteY13" fmla="*/ 493663 h 1429568"/>
              <a:gd name="connsiteX14" fmla="*/ 1401050 w 1859679"/>
              <a:gd name="connsiteY14" fmla="*/ 230002 h 1429568"/>
              <a:gd name="connsiteX15" fmla="*/ 980314 w 1859679"/>
              <a:gd name="connsiteY15" fmla="*/ 44878 h 1429568"/>
              <a:gd name="connsiteX16" fmla="*/ 963484 w 1859679"/>
              <a:gd name="connsiteY16" fmla="*/ 39268 h 1429568"/>
              <a:gd name="connsiteX17" fmla="*/ 598846 w 1859679"/>
              <a:gd name="connsiteY17" fmla="*/ 0 h 1429568"/>
              <a:gd name="connsiteX18" fmla="*/ 458601 w 1859679"/>
              <a:gd name="connsiteY18" fmla="*/ 0 h 1429568"/>
              <a:gd name="connsiteX0" fmla="*/ 458601 w 1816176"/>
              <a:gd name="connsiteY0" fmla="*/ 0 h 1429568"/>
              <a:gd name="connsiteX1" fmla="*/ 256647 w 1816176"/>
              <a:gd name="connsiteY1" fmla="*/ 291710 h 1429568"/>
              <a:gd name="connsiteX2" fmla="*/ 138841 w 1816176"/>
              <a:gd name="connsiteY2" fmla="*/ 443175 h 1429568"/>
              <a:gd name="connsiteX3" fmla="*/ 37864 w 1816176"/>
              <a:gd name="connsiteY3" fmla="*/ 566591 h 1429568"/>
              <a:gd name="connsiteX4" fmla="*/ 65914 w 1816176"/>
              <a:gd name="connsiteY4" fmla="*/ 746105 h 1429568"/>
              <a:gd name="connsiteX5" fmla="*/ 194939 w 1816176"/>
              <a:gd name="connsiteY5" fmla="*/ 992937 h 1429568"/>
              <a:gd name="connsiteX6" fmla="*/ 380063 w 1816176"/>
              <a:gd name="connsiteY6" fmla="*/ 1172451 h 1429568"/>
              <a:gd name="connsiteX7" fmla="*/ 694213 w 1816176"/>
              <a:gd name="connsiteY7" fmla="*/ 1346355 h 1429568"/>
              <a:gd name="connsiteX8" fmla="*/ 957874 w 1816176"/>
              <a:gd name="connsiteY8" fmla="*/ 1419283 h 1429568"/>
              <a:gd name="connsiteX9" fmla="*/ 1106328 w 1816176"/>
              <a:gd name="connsiteY9" fmla="*/ 1408063 h 1429568"/>
              <a:gd name="connsiteX10" fmla="*/ 1406660 w 1816176"/>
              <a:gd name="connsiteY10" fmla="*/ 1391234 h 1429568"/>
              <a:gd name="connsiteX11" fmla="*/ 1720809 w 1816176"/>
              <a:gd name="connsiteY11" fmla="*/ 1189281 h 1429568"/>
              <a:gd name="connsiteX12" fmla="*/ 1816176 w 1816176"/>
              <a:gd name="connsiteY12" fmla="*/ 897570 h 1429568"/>
              <a:gd name="connsiteX13" fmla="*/ 1692760 w 1816176"/>
              <a:gd name="connsiteY13" fmla="*/ 493663 h 1429568"/>
              <a:gd name="connsiteX14" fmla="*/ 1401050 w 1816176"/>
              <a:gd name="connsiteY14" fmla="*/ 230002 h 1429568"/>
              <a:gd name="connsiteX15" fmla="*/ 980314 w 1816176"/>
              <a:gd name="connsiteY15" fmla="*/ 44878 h 1429568"/>
              <a:gd name="connsiteX16" fmla="*/ 963484 w 1816176"/>
              <a:gd name="connsiteY16" fmla="*/ 39268 h 1429568"/>
              <a:gd name="connsiteX17" fmla="*/ 598846 w 1816176"/>
              <a:gd name="connsiteY17" fmla="*/ 0 h 1429568"/>
              <a:gd name="connsiteX18" fmla="*/ 458601 w 1816176"/>
              <a:gd name="connsiteY18" fmla="*/ 0 h 1429568"/>
              <a:gd name="connsiteX0" fmla="*/ 458601 w 1816176"/>
              <a:gd name="connsiteY0" fmla="*/ 0 h 1429568"/>
              <a:gd name="connsiteX1" fmla="*/ 256647 w 1816176"/>
              <a:gd name="connsiteY1" fmla="*/ 291710 h 1429568"/>
              <a:gd name="connsiteX2" fmla="*/ 138841 w 1816176"/>
              <a:gd name="connsiteY2" fmla="*/ 443175 h 1429568"/>
              <a:gd name="connsiteX3" fmla="*/ 37864 w 1816176"/>
              <a:gd name="connsiteY3" fmla="*/ 566591 h 1429568"/>
              <a:gd name="connsiteX4" fmla="*/ 65914 w 1816176"/>
              <a:gd name="connsiteY4" fmla="*/ 746105 h 1429568"/>
              <a:gd name="connsiteX5" fmla="*/ 194939 w 1816176"/>
              <a:gd name="connsiteY5" fmla="*/ 992937 h 1429568"/>
              <a:gd name="connsiteX6" fmla="*/ 380063 w 1816176"/>
              <a:gd name="connsiteY6" fmla="*/ 1172451 h 1429568"/>
              <a:gd name="connsiteX7" fmla="*/ 694213 w 1816176"/>
              <a:gd name="connsiteY7" fmla="*/ 1346355 h 1429568"/>
              <a:gd name="connsiteX8" fmla="*/ 957874 w 1816176"/>
              <a:gd name="connsiteY8" fmla="*/ 1419283 h 1429568"/>
              <a:gd name="connsiteX9" fmla="*/ 1106328 w 1816176"/>
              <a:gd name="connsiteY9" fmla="*/ 1408063 h 1429568"/>
              <a:gd name="connsiteX10" fmla="*/ 1406660 w 1816176"/>
              <a:gd name="connsiteY10" fmla="*/ 1391234 h 1429568"/>
              <a:gd name="connsiteX11" fmla="*/ 1720809 w 1816176"/>
              <a:gd name="connsiteY11" fmla="*/ 1189281 h 1429568"/>
              <a:gd name="connsiteX12" fmla="*/ 1816176 w 1816176"/>
              <a:gd name="connsiteY12" fmla="*/ 897570 h 1429568"/>
              <a:gd name="connsiteX13" fmla="*/ 1692760 w 1816176"/>
              <a:gd name="connsiteY13" fmla="*/ 493663 h 1429568"/>
              <a:gd name="connsiteX14" fmla="*/ 1401050 w 1816176"/>
              <a:gd name="connsiteY14" fmla="*/ 230002 h 1429568"/>
              <a:gd name="connsiteX15" fmla="*/ 980314 w 1816176"/>
              <a:gd name="connsiteY15" fmla="*/ 44878 h 1429568"/>
              <a:gd name="connsiteX16" fmla="*/ 963484 w 1816176"/>
              <a:gd name="connsiteY16" fmla="*/ 39268 h 1429568"/>
              <a:gd name="connsiteX17" fmla="*/ 598846 w 1816176"/>
              <a:gd name="connsiteY17" fmla="*/ 0 h 1429568"/>
              <a:gd name="connsiteX18" fmla="*/ 458601 w 1816176"/>
              <a:gd name="connsiteY18" fmla="*/ 0 h 1429568"/>
              <a:gd name="connsiteX0" fmla="*/ 458601 w 1816176"/>
              <a:gd name="connsiteY0" fmla="*/ 0 h 1429568"/>
              <a:gd name="connsiteX1" fmla="*/ 256647 w 1816176"/>
              <a:gd name="connsiteY1" fmla="*/ 291710 h 1429568"/>
              <a:gd name="connsiteX2" fmla="*/ 138841 w 1816176"/>
              <a:gd name="connsiteY2" fmla="*/ 443175 h 1429568"/>
              <a:gd name="connsiteX3" fmla="*/ 37864 w 1816176"/>
              <a:gd name="connsiteY3" fmla="*/ 566591 h 1429568"/>
              <a:gd name="connsiteX4" fmla="*/ 65914 w 1816176"/>
              <a:gd name="connsiteY4" fmla="*/ 746105 h 1429568"/>
              <a:gd name="connsiteX5" fmla="*/ 194939 w 1816176"/>
              <a:gd name="connsiteY5" fmla="*/ 992937 h 1429568"/>
              <a:gd name="connsiteX6" fmla="*/ 380063 w 1816176"/>
              <a:gd name="connsiteY6" fmla="*/ 1172451 h 1429568"/>
              <a:gd name="connsiteX7" fmla="*/ 694213 w 1816176"/>
              <a:gd name="connsiteY7" fmla="*/ 1346355 h 1429568"/>
              <a:gd name="connsiteX8" fmla="*/ 957874 w 1816176"/>
              <a:gd name="connsiteY8" fmla="*/ 1419283 h 1429568"/>
              <a:gd name="connsiteX9" fmla="*/ 1106328 w 1816176"/>
              <a:gd name="connsiteY9" fmla="*/ 1408063 h 1429568"/>
              <a:gd name="connsiteX10" fmla="*/ 1406660 w 1816176"/>
              <a:gd name="connsiteY10" fmla="*/ 1391234 h 1429568"/>
              <a:gd name="connsiteX11" fmla="*/ 1720809 w 1816176"/>
              <a:gd name="connsiteY11" fmla="*/ 1189281 h 1429568"/>
              <a:gd name="connsiteX12" fmla="*/ 1816176 w 1816176"/>
              <a:gd name="connsiteY12" fmla="*/ 897570 h 1429568"/>
              <a:gd name="connsiteX13" fmla="*/ 1692760 w 1816176"/>
              <a:gd name="connsiteY13" fmla="*/ 493663 h 1429568"/>
              <a:gd name="connsiteX14" fmla="*/ 1401050 w 1816176"/>
              <a:gd name="connsiteY14" fmla="*/ 230002 h 1429568"/>
              <a:gd name="connsiteX15" fmla="*/ 980314 w 1816176"/>
              <a:gd name="connsiteY15" fmla="*/ 44878 h 1429568"/>
              <a:gd name="connsiteX16" fmla="*/ 963484 w 1816176"/>
              <a:gd name="connsiteY16" fmla="*/ 39268 h 1429568"/>
              <a:gd name="connsiteX17" fmla="*/ 598846 w 1816176"/>
              <a:gd name="connsiteY17" fmla="*/ 0 h 1429568"/>
              <a:gd name="connsiteX18" fmla="*/ 458601 w 1816176"/>
              <a:gd name="connsiteY18" fmla="*/ 0 h 1429568"/>
              <a:gd name="connsiteX0" fmla="*/ 458601 w 1828331"/>
              <a:gd name="connsiteY0" fmla="*/ 0 h 1429568"/>
              <a:gd name="connsiteX1" fmla="*/ 256647 w 1828331"/>
              <a:gd name="connsiteY1" fmla="*/ 291710 h 1429568"/>
              <a:gd name="connsiteX2" fmla="*/ 138841 w 1828331"/>
              <a:gd name="connsiteY2" fmla="*/ 443175 h 1429568"/>
              <a:gd name="connsiteX3" fmla="*/ 37864 w 1828331"/>
              <a:gd name="connsiteY3" fmla="*/ 566591 h 1429568"/>
              <a:gd name="connsiteX4" fmla="*/ 65914 w 1828331"/>
              <a:gd name="connsiteY4" fmla="*/ 746105 h 1429568"/>
              <a:gd name="connsiteX5" fmla="*/ 194939 w 1828331"/>
              <a:gd name="connsiteY5" fmla="*/ 992937 h 1429568"/>
              <a:gd name="connsiteX6" fmla="*/ 380063 w 1828331"/>
              <a:gd name="connsiteY6" fmla="*/ 1172451 h 1429568"/>
              <a:gd name="connsiteX7" fmla="*/ 694213 w 1828331"/>
              <a:gd name="connsiteY7" fmla="*/ 1346355 h 1429568"/>
              <a:gd name="connsiteX8" fmla="*/ 957874 w 1828331"/>
              <a:gd name="connsiteY8" fmla="*/ 1419283 h 1429568"/>
              <a:gd name="connsiteX9" fmla="*/ 1106328 w 1828331"/>
              <a:gd name="connsiteY9" fmla="*/ 1408063 h 1429568"/>
              <a:gd name="connsiteX10" fmla="*/ 1406660 w 1828331"/>
              <a:gd name="connsiteY10" fmla="*/ 1391234 h 1429568"/>
              <a:gd name="connsiteX11" fmla="*/ 1720809 w 1828331"/>
              <a:gd name="connsiteY11" fmla="*/ 1189281 h 1429568"/>
              <a:gd name="connsiteX12" fmla="*/ 1765688 w 1828331"/>
              <a:gd name="connsiteY12" fmla="*/ 1032206 h 1429568"/>
              <a:gd name="connsiteX13" fmla="*/ 1816176 w 1828331"/>
              <a:gd name="connsiteY13" fmla="*/ 897570 h 1429568"/>
              <a:gd name="connsiteX14" fmla="*/ 1692760 w 1828331"/>
              <a:gd name="connsiteY14" fmla="*/ 493663 h 1429568"/>
              <a:gd name="connsiteX15" fmla="*/ 1401050 w 1828331"/>
              <a:gd name="connsiteY15" fmla="*/ 230002 h 1429568"/>
              <a:gd name="connsiteX16" fmla="*/ 980314 w 1828331"/>
              <a:gd name="connsiteY16" fmla="*/ 44878 h 1429568"/>
              <a:gd name="connsiteX17" fmla="*/ 963484 w 1828331"/>
              <a:gd name="connsiteY17" fmla="*/ 39268 h 1429568"/>
              <a:gd name="connsiteX18" fmla="*/ 598846 w 1828331"/>
              <a:gd name="connsiteY18" fmla="*/ 0 h 1429568"/>
              <a:gd name="connsiteX19" fmla="*/ 458601 w 1828331"/>
              <a:gd name="connsiteY19" fmla="*/ 0 h 1429568"/>
              <a:gd name="connsiteX0" fmla="*/ 458601 w 1828331"/>
              <a:gd name="connsiteY0" fmla="*/ 0 h 1429568"/>
              <a:gd name="connsiteX1" fmla="*/ 256647 w 1828331"/>
              <a:gd name="connsiteY1" fmla="*/ 291710 h 1429568"/>
              <a:gd name="connsiteX2" fmla="*/ 138841 w 1828331"/>
              <a:gd name="connsiteY2" fmla="*/ 443175 h 1429568"/>
              <a:gd name="connsiteX3" fmla="*/ 37864 w 1828331"/>
              <a:gd name="connsiteY3" fmla="*/ 566591 h 1429568"/>
              <a:gd name="connsiteX4" fmla="*/ 65914 w 1828331"/>
              <a:gd name="connsiteY4" fmla="*/ 746105 h 1429568"/>
              <a:gd name="connsiteX5" fmla="*/ 194939 w 1828331"/>
              <a:gd name="connsiteY5" fmla="*/ 992937 h 1429568"/>
              <a:gd name="connsiteX6" fmla="*/ 380063 w 1828331"/>
              <a:gd name="connsiteY6" fmla="*/ 1172451 h 1429568"/>
              <a:gd name="connsiteX7" fmla="*/ 694213 w 1828331"/>
              <a:gd name="connsiteY7" fmla="*/ 1346355 h 1429568"/>
              <a:gd name="connsiteX8" fmla="*/ 957874 w 1828331"/>
              <a:gd name="connsiteY8" fmla="*/ 1419283 h 1429568"/>
              <a:gd name="connsiteX9" fmla="*/ 1106328 w 1828331"/>
              <a:gd name="connsiteY9" fmla="*/ 1408063 h 1429568"/>
              <a:gd name="connsiteX10" fmla="*/ 1406660 w 1828331"/>
              <a:gd name="connsiteY10" fmla="*/ 1391234 h 1429568"/>
              <a:gd name="connsiteX11" fmla="*/ 1720809 w 1828331"/>
              <a:gd name="connsiteY11" fmla="*/ 1189281 h 1429568"/>
              <a:gd name="connsiteX12" fmla="*/ 1765688 w 1828331"/>
              <a:gd name="connsiteY12" fmla="*/ 1032206 h 1429568"/>
              <a:gd name="connsiteX13" fmla="*/ 1816176 w 1828331"/>
              <a:gd name="connsiteY13" fmla="*/ 897570 h 1429568"/>
              <a:gd name="connsiteX14" fmla="*/ 1692760 w 1828331"/>
              <a:gd name="connsiteY14" fmla="*/ 493663 h 1429568"/>
              <a:gd name="connsiteX15" fmla="*/ 1401050 w 1828331"/>
              <a:gd name="connsiteY15" fmla="*/ 230002 h 1429568"/>
              <a:gd name="connsiteX16" fmla="*/ 980314 w 1828331"/>
              <a:gd name="connsiteY16" fmla="*/ 44878 h 1429568"/>
              <a:gd name="connsiteX17" fmla="*/ 963484 w 1828331"/>
              <a:gd name="connsiteY17" fmla="*/ 39268 h 1429568"/>
              <a:gd name="connsiteX18" fmla="*/ 598846 w 1828331"/>
              <a:gd name="connsiteY18" fmla="*/ 0 h 1429568"/>
              <a:gd name="connsiteX19" fmla="*/ 458601 w 1828331"/>
              <a:gd name="connsiteY19" fmla="*/ 0 h 1429568"/>
              <a:gd name="connsiteX0" fmla="*/ 458601 w 1828331"/>
              <a:gd name="connsiteY0" fmla="*/ 0 h 1429568"/>
              <a:gd name="connsiteX1" fmla="*/ 256647 w 1828331"/>
              <a:gd name="connsiteY1" fmla="*/ 291710 h 1429568"/>
              <a:gd name="connsiteX2" fmla="*/ 138841 w 1828331"/>
              <a:gd name="connsiteY2" fmla="*/ 443175 h 1429568"/>
              <a:gd name="connsiteX3" fmla="*/ 37864 w 1828331"/>
              <a:gd name="connsiteY3" fmla="*/ 566591 h 1429568"/>
              <a:gd name="connsiteX4" fmla="*/ 65914 w 1828331"/>
              <a:gd name="connsiteY4" fmla="*/ 746105 h 1429568"/>
              <a:gd name="connsiteX5" fmla="*/ 194939 w 1828331"/>
              <a:gd name="connsiteY5" fmla="*/ 992937 h 1429568"/>
              <a:gd name="connsiteX6" fmla="*/ 380063 w 1828331"/>
              <a:gd name="connsiteY6" fmla="*/ 1172451 h 1429568"/>
              <a:gd name="connsiteX7" fmla="*/ 694213 w 1828331"/>
              <a:gd name="connsiteY7" fmla="*/ 1346355 h 1429568"/>
              <a:gd name="connsiteX8" fmla="*/ 957874 w 1828331"/>
              <a:gd name="connsiteY8" fmla="*/ 1419283 h 1429568"/>
              <a:gd name="connsiteX9" fmla="*/ 1106328 w 1828331"/>
              <a:gd name="connsiteY9" fmla="*/ 1408063 h 1429568"/>
              <a:gd name="connsiteX10" fmla="*/ 1406660 w 1828331"/>
              <a:gd name="connsiteY10" fmla="*/ 1391234 h 1429568"/>
              <a:gd name="connsiteX11" fmla="*/ 1720809 w 1828331"/>
              <a:gd name="connsiteY11" fmla="*/ 1189281 h 1429568"/>
              <a:gd name="connsiteX12" fmla="*/ 1795480 w 1828331"/>
              <a:gd name="connsiteY12" fmla="*/ 1059639 h 1429568"/>
              <a:gd name="connsiteX13" fmla="*/ 1816176 w 1828331"/>
              <a:gd name="connsiteY13" fmla="*/ 897570 h 1429568"/>
              <a:gd name="connsiteX14" fmla="*/ 1692760 w 1828331"/>
              <a:gd name="connsiteY14" fmla="*/ 493663 h 1429568"/>
              <a:gd name="connsiteX15" fmla="*/ 1401050 w 1828331"/>
              <a:gd name="connsiteY15" fmla="*/ 230002 h 1429568"/>
              <a:gd name="connsiteX16" fmla="*/ 980314 w 1828331"/>
              <a:gd name="connsiteY16" fmla="*/ 44878 h 1429568"/>
              <a:gd name="connsiteX17" fmla="*/ 963484 w 1828331"/>
              <a:gd name="connsiteY17" fmla="*/ 39268 h 1429568"/>
              <a:gd name="connsiteX18" fmla="*/ 598846 w 1828331"/>
              <a:gd name="connsiteY18" fmla="*/ 0 h 1429568"/>
              <a:gd name="connsiteX19" fmla="*/ 458601 w 1828331"/>
              <a:gd name="connsiteY19" fmla="*/ 0 h 1429568"/>
              <a:gd name="connsiteX0" fmla="*/ 458601 w 1828331"/>
              <a:gd name="connsiteY0" fmla="*/ 0 h 1429568"/>
              <a:gd name="connsiteX1" fmla="*/ 256647 w 1828331"/>
              <a:gd name="connsiteY1" fmla="*/ 291710 h 1429568"/>
              <a:gd name="connsiteX2" fmla="*/ 138841 w 1828331"/>
              <a:gd name="connsiteY2" fmla="*/ 443175 h 1429568"/>
              <a:gd name="connsiteX3" fmla="*/ 37864 w 1828331"/>
              <a:gd name="connsiteY3" fmla="*/ 566591 h 1429568"/>
              <a:gd name="connsiteX4" fmla="*/ 65914 w 1828331"/>
              <a:gd name="connsiteY4" fmla="*/ 746105 h 1429568"/>
              <a:gd name="connsiteX5" fmla="*/ 194939 w 1828331"/>
              <a:gd name="connsiteY5" fmla="*/ 992937 h 1429568"/>
              <a:gd name="connsiteX6" fmla="*/ 380063 w 1828331"/>
              <a:gd name="connsiteY6" fmla="*/ 1172451 h 1429568"/>
              <a:gd name="connsiteX7" fmla="*/ 694213 w 1828331"/>
              <a:gd name="connsiteY7" fmla="*/ 1346355 h 1429568"/>
              <a:gd name="connsiteX8" fmla="*/ 957874 w 1828331"/>
              <a:gd name="connsiteY8" fmla="*/ 1419283 h 1429568"/>
              <a:gd name="connsiteX9" fmla="*/ 1106328 w 1828331"/>
              <a:gd name="connsiteY9" fmla="*/ 1408063 h 1429568"/>
              <a:gd name="connsiteX10" fmla="*/ 1406660 w 1828331"/>
              <a:gd name="connsiteY10" fmla="*/ 1391234 h 1429568"/>
              <a:gd name="connsiteX11" fmla="*/ 1513246 w 1828331"/>
              <a:gd name="connsiteY11" fmla="*/ 1340746 h 1429568"/>
              <a:gd name="connsiteX12" fmla="*/ 1720809 w 1828331"/>
              <a:gd name="connsiteY12" fmla="*/ 1189281 h 1429568"/>
              <a:gd name="connsiteX13" fmla="*/ 1795480 w 1828331"/>
              <a:gd name="connsiteY13" fmla="*/ 1059639 h 1429568"/>
              <a:gd name="connsiteX14" fmla="*/ 1816176 w 1828331"/>
              <a:gd name="connsiteY14" fmla="*/ 897570 h 1429568"/>
              <a:gd name="connsiteX15" fmla="*/ 1692760 w 1828331"/>
              <a:gd name="connsiteY15" fmla="*/ 493663 h 1429568"/>
              <a:gd name="connsiteX16" fmla="*/ 1401050 w 1828331"/>
              <a:gd name="connsiteY16" fmla="*/ 230002 h 1429568"/>
              <a:gd name="connsiteX17" fmla="*/ 980314 w 1828331"/>
              <a:gd name="connsiteY17" fmla="*/ 44878 h 1429568"/>
              <a:gd name="connsiteX18" fmla="*/ 963484 w 1828331"/>
              <a:gd name="connsiteY18" fmla="*/ 39268 h 1429568"/>
              <a:gd name="connsiteX19" fmla="*/ 598846 w 1828331"/>
              <a:gd name="connsiteY19" fmla="*/ 0 h 1429568"/>
              <a:gd name="connsiteX20" fmla="*/ 458601 w 1828331"/>
              <a:gd name="connsiteY20" fmla="*/ 0 h 1429568"/>
              <a:gd name="connsiteX0" fmla="*/ 458601 w 1828331"/>
              <a:gd name="connsiteY0" fmla="*/ 0 h 1429568"/>
              <a:gd name="connsiteX1" fmla="*/ 256647 w 1828331"/>
              <a:gd name="connsiteY1" fmla="*/ 291710 h 1429568"/>
              <a:gd name="connsiteX2" fmla="*/ 138841 w 1828331"/>
              <a:gd name="connsiteY2" fmla="*/ 443175 h 1429568"/>
              <a:gd name="connsiteX3" fmla="*/ 37864 w 1828331"/>
              <a:gd name="connsiteY3" fmla="*/ 566591 h 1429568"/>
              <a:gd name="connsiteX4" fmla="*/ 65914 w 1828331"/>
              <a:gd name="connsiteY4" fmla="*/ 746105 h 1429568"/>
              <a:gd name="connsiteX5" fmla="*/ 194939 w 1828331"/>
              <a:gd name="connsiteY5" fmla="*/ 992937 h 1429568"/>
              <a:gd name="connsiteX6" fmla="*/ 380063 w 1828331"/>
              <a:gd name="connsiteY6" fmla="*/ 1172451 h 1429568"/>
              <a:gd name="connsiteX7" fmla="*/ 694213 w 1828331"/>
              <a:gd name="connsiteY7" fmla="*/ 1346355 h 1429568"/>
              <a:gd name="connsiteX8" fmla="*/ 957874 w 1828331"/>
              <a:gd name="connsiteY8" fmla="*/ 1419283 h 1429568"/>
              <a:gd name="connsiteX9" fmla="*/ 1106328 w 1828331"/>
              <a:gd name="connsiteY9" fmla="*/ 1408063 h 1429568"/>
              <a:gd name="connsiteX10" fmla="*/ 1406660 w 1828331"/>
              <a:gd name="connsiteY10" fmla="*/ 1391234 h 1429568"/>
              <a:gd name="connsiteX11" fmla="*/ 1587568 w 1828331"/>
              <a:gd name="connsiteY11" fmla="*/ 1334869 h 1429568"/>
              <a:gd name="connsiteX12" fmla="*/ 1720809 w 1828331"/>
              <a:gd name="connsiteY12" fmla="*/ 1189281 h 1429568"/>
              <a:gd name="connsiteX13" fmla="*/ 1795480 w 1828331"/>
              <a:gd name="connsiteY13" fmla="*/ 1059639 h 1429568"/>
              <a:gd name="connsiteX14" fmla="*/ 1816176 w 1828331"/>
              <a:gd name="connsiteY14" fmla="*/ 897570 h 1429568"/>
              <a:gd name="connsiteX15" fmla="*/ 1692760 w 1828331"/>
              <a:gd name="connsiteY15" fmla="*/ 493663 h 1429568"/>
              <a:gd name="connsiteX16" fmla="*/ 1401050 w 1828331"/>
              <a:gd name="connsiteY16" fmla="*/ 230002 h 1429568"/>
              <a:gd name="connsiteX17" fmla="*/ 980314 w 1828331"/>
              <a:gd name="connsiteY17" fmla="*/ 44878 h 1429568"/>
              <a:gd name="connsiteX18" fmla="*/ 963484 w 1828331"/>
              <a:gd name="connsiteY18" fmla="*/ 39268 h 1429568"/>
              <a:gd name="connsiteX19" fmla="*/ 598846 w 1828331"/>
              <a:gd name="connsiteY19" fmla="*/ 0 h 1429568"/>
              <a:gd name="connsiteX20" fmla="*/ 458601 w 1828331"/>
              <a:gd name="connsiteY20" fmla="*/ 0 h 1429568"/>
              <a:gd name="connsiteX0" fmla="*/ 458601 w 1828331"/>
              <a:gd name="connsiteY0" fmla="*/ 0 h 1442009"/>
              <a:gd name="connsiteX1" fmla="*/ 256647 w 1828331"/>
              <a:gd name="connsiteY1" fmla="*/ 291710 h 1442009"/>
              <a:gd name="connsiteX2" fmla="*/ 138841 w 1828331"/>
              <a:gd name="connsiteY2" fmla="*/ 443175 h 1442009"/>
              <a:gd name="connsiteX3" fmla="*/ 37864 w 1828331"/>
              <a:gd name="connsiteY3" fmla="*/ 566591 h 1442009"/>
              <a:gd name="connsiteX4" fmla="*/ 65914 w 1828331"/>
              <a:gd name="connsiteY4" fmla="*/ 746105 h 1442009"/>
              <a:gd name="connsiteX5" fmla="*/ 194939 w 1828331"/>
              <a:gd name="connsiteY5" fmla="*/ 992937 h 1442009"/>
              <a:gd name="connsiteX6" fmla="*/ 380063 w 1828331"/>
              <a:gd name="connsiteY6" fmla="*/ 1172451 h 1442009"/>
              <a:gd name="connsiteX7" fmla="*/ 694213 w 1828331"/>
              <a:gd name="connsiteY7" fmla="*/ 1346355 h 1442009"/>
              <a:gd name="connsiteX8" fmla="*/ 957874 w 1828331"/>
              <a:gd name="connsiteY8" fmla="*/ 1419283 h 1442009"/>
              <a:gd name="connsiteX9" fmla="*/ 1171712 w 1828331"/>
              <a:gd name="connsiteY9" fmla="*/ 1437334 h 1442009"/>
              <a:gd name="connsiteX10" fmla="*/ 1406660 w 1828331"/>
              <a:gd name="connsiteY10" fmla="*/ 1391234 h 1442009"/>
              <a:gd name="connsiteX11" fmla="*/ 1587568 w 1828331"/>
              <a:gd name="connsiteY11" fmla="*/ 1334869 h 1442009"/>
              <a:gd name="connsiteX12" fmla="*/ 1720809 w 1828331"/>
              <a:gd name="connsiteY12" fmla="*/ 1189281 h 1442009"/>
              <a:gd name="connsiteX13" fmla="*/ 1795480 w 1828331"/>
              <a:gd name="connsiteY13" fmla="*/ 1059639 h 1442009"/>
              <a:gd name="connsiteX14" fmla="*/ 1816176 w 1828331"/>
              <a:gd name="connsiteY14" fmla="*/ 897570 h 1442009"/>
              <a:gd name="connsiteX15" fmla="*/ 1692760 w 1828331"/>
              <a:gd name="connsiteY15" fmla="*/ 493663 h 1442009"/>
              <a:gd name="connsiteX16" fmla="*/ 1401050 w 1828331"/>
              <a:gd name="connsiteY16" fmla="*/ 230002 h 1442009"/>
              <a:gd name="connsiteX17" fmla="*/ 980314 w 1828331"/>
              <a:gd name="connsiteY17" fmla="*/ 44878 h 1442009"/>
              <a:gd name="connsiteX18" fmla="*/ 963484 w 1828331"/>
              <a:gd name="connsiteY18" fmla="*/ 39268 h 1442009"/>
              <a:gd name="connsiteX19" fmla="*/ 598846 w 1828331"/>
              <a:gd name="connsiteY19" fmla="*/ 0 h 1442009"/>
              <a:gd name="connsiteX20" fmla="*/ 458601 w 1828331"/>
              <a:gd name="connsiteY20" fmla="*/ 0 h 1442009"/>
              <a:gd name="connsiteX0" fmla="*/ 458601 w 1828331"/>
              <a:gd name="connsiteY0" fmla="*/ 0 h 1439000"/>
              <a:gd name="connsiteX1" fmla="*/ 256647 w 1828331"/>
              <a:gd name="connsiteY1" fmla="*/ 291710 h 1439000"/>
              <a:gd name="connsiteX2" fmla="*/ 138841 w 1828331"/>
              <a:gd name="connsiteY2" fmla="*/ 443175 h 1439000"/>
              <a:gd name="connsiteX3" fmla="*/ 37864 w 1828331"/>
              <a:gd name="connsiteY3" fmla="*/ 566591 h 1439000"/>
              <a:gd name="connsiteX4" fmla="*/ 65914 w 1828331"/>
              <a:gd name="connsiteY4" fmla="*/ 746105 h 1439000"/>
              <a:gd name="connsiteX5" fmla="*/ 194939 w 1828331"/>
              <a:gd name="connsiteY5" fmla="*/ 992937 h 1439000"/>
              <a:gd name="connsiteX6" fmla="*/ 380063 w 1828331"/>
              <a:gd name="connsiteY6" fmla="*/ 1172451 h 1439000"/>
              <a:gd name="connsiteX7" fmla="*/ 694213 w 1828331"/>
              <a:gd name="connsiteY7" fmla="*/ 1346355 h 1439000"/>
              <a:gd name="connsiteX8" fmla="*/ 957874 w 1828331"/>
              <a:gd name="connsiteY8" fmla="*/ 1419283 h 1439000"/>
              <a:gd name="connsiteX9" fmla="*/ 1171712 w 1828331"/>
              <a:gd name="connsiteY9" fmla="*/ 1437334 h 1439000"/>
              <a:gd name="connsiteX10" fmla="*/ 1361686 w 1828331"/>
              <a:gd name="connsiteY10" fmla="*/ 1409286 h 1439000"/>
              <a:gd name="connsiteX11" fmla="*/ 1587568 w 1828331"/>
              <a:gd name="connsiteY11" fmla="*/ 1334869 h 1439000"/>
              <a:gd name="connsiteX12" fmla="*/ 1720809 w 1828331"/>
              <a:gd name="connsiteY12" fmla="*/ 1189281 h 1439000"/>
              <a:gd name="connsiteX13" fmla="*/ 1795480 w 1828331"/>
              <a:gd name="connsiteY13" fmla="*/ 1059639 h 1439000"/>
              <a:gd name="connsiteX14" fmla="*/ 1816176 w 1828331"/>
              <a:gd name="connsiteY14" fmla="*/ 897570 h 1439000"/>
              <a:gd name="connsiteX15" fmla="*/ 1692760 w 1828331"/>
              <a:gd name="connsiteY15" fmla="*/ 493663 h 1439000"/>
              <a:gd name="connsiteX16" fmla="*/ 1401050 w 1828331"/>
              <a:gd name="connsiteY16" fmla="*/ 230002 h 1439000"/>
              <a:gd name="connsiteX17" fmla="*/ 980314 w 1828331"/>
              <a:gd name="connsiteY17" fmla="*/ 44878 h 1439000"/>
              <a:gd name="connsiteX18" fmla="*/ 963484 w 1828331"/>
              <a:gd name="connsiteY18" fmla="*/ 39268 h 1439000"/>
              <a:gd name="connsiteX19" fmla="*/ 598846 w 1828331"/>
              <a:gd name="connsiteY19" fmla="*/ 0 h 1439000"/>
              <a:gd name="connsiteX20" fmla="*/ 458601 w 1828331"/>
              <a:gd name="connsiteY20" fmla="*/ 0 h 1439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1828331" h="1439000">
                <a:moveTo>
                  <a:pt x="458601" y="0"/>
                </a:moveTo>
                <a:lnTo>
                  <a:pt x="256647" y="291710"/>
                </a:lnTo>
                <a:lnTo>
                  <a:pt x="138841" y="443175"/>
                </a:lnTo>
                <a:lnTo>
                  <a:pt x="37864" y="566591"/>
                </a:lnTo>
                <a:cubicBezTo>
                  <a:pt x="60536" y="747961"/>
                  <a:pt x="0" y="746105"/>
                  <a:pt x="65914" y="746105"/>
                </a:cubicBezTo>
                <a:lnTo>
                  <a:pt x="194939" y="992937"/>
                </a:lnTo>
                <a:lnTo>
                  <a:pt x="380063" y="1172451"/>
                </a:lnTo>
                <a:lnTo>
                  <a:pt x="694213" y="1346355"/>
                </a:lnTo>
                <a:cubicBezTo>
                  <a:pt x="959666" y="1425427"/>
                  <a:pt x="846279" y="1403946"/>
                  <a:pt x="957874" y="1419283"/>
                </a:cubicBezTo>
                <a:cubicBezTo>
                  <a:pt x="1002753" y="1429568"/>
                  <a:pt x="1104410" y="1439000"/>
                  <a:pt x="1171712" y="1437334"/>
                </a:cubicBezTo>
                <a:cubicBezTo>
                  <a:pt x="1239014" y="1435668"/>
                  <a:pt x="1292377" y="1426363"/>
                  <a:pt x="1361686" y="1409286"/>
                </a:cubicBezTo>
                <a:cubicBezTo>
                  <a:pt x="1430995" y="1392209"/>
                  <a:pt x="1527714" y="1371537"/>
                  <a:pt x="1587568" y="1334869"/>
                </a:cubicBezTo>
                <a:cubicBezTo>
                  <a:pt x="1647422" y="1298202"/>
                  <a:pt x="1673770" y="1236132"/>
                  <a:pt x="1720809" y="1189281"/>
                </a:cubicBezTo>
                <a:cubicBezTo>
                  <a:pt x="1780647" y="1129443"/>
                  <a:pt x="1779586" y="1108258"/>
                  <a:pt x="1795480" y="1059639"/>
                </a:cubicBezTo>
                <a:cubicBezTo>
                  <a:pt x="1811375" y="1011021"/>
                  <a:pt x="1828331" y="987327"/>
                  <a:pt x="1816176" y="897570"/>
                </a:cubicBezTo>
                <a:cubicBezTo>
                  <a:pt x="1774508" y="763097"/>
                  <a:pt x="1721063" y="647330"/>
                  <a:pt x="1692760" y="493663"/>
                </a:cubicBezTo>
                <a:cubicBezTo>
                  <a:pt x="1595432" y="405877"/>
                  <a:pt x="1493730" y="322682"/>
                  <a:pt x="1401050" y="230002"/>
                </a:cubicBezTo>
                <a:lnTo>
                  <a:pt x="980314" y="44878"/>
                </a:lnTo>
                <a:cubicBezTo>
                  <a:pt x="974893" y="42515"/>
                  <a:pt x="963484" y="39268"/>
                  <a:pt x="963484" y="39268"/>
                </a:cubicBezTo>
                <a:cubicBezTo>
                  <a:pt x="841983" y="25768"/>
                  <a:pt x="721095" y="0"/>
                  <a:pt x="598846" y="0"/>
                </a:cubicBezTo>
                <a:cubicBezTo>
                  <a:pt x="553971" y="1951"/>
                  <a:pt x="509128" y="5609"/>
                  <a:pt x="458601" y="0"/>
                </a:cubicBezTo>
                <a:close/>
              </a:path>
            </a:pathLst>
          </a:custGeom>
          <a:blipFill dpi="0" rotWithShape="0">
            <a:blip r:embed="rId4" cstate="print">
              <a:lum/>
            </a:blip>
            <a:srcRect/>
            <a:stretch>
              <a:fillRect l="-238390" t="-131712" r="-174704" b="-12985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 useBgFill="1">
        <p:nvSpPr>
          <p:cNvPr id="8" name="7 Forma libre"/>
          <p:cNvSpPr/>
          <p:nvPr/>
        </p:nvSpPr>
        <p:spPr>
          <a:xfrm>
            <a:off x="4656147" y="1054645"/>
            <a:ext cx="2238317" cy="1194891"/>
          </a:xfrm>
          <a:custGeom>
            <a:avLst/>
            <a:gdLst>
              <a:gd name="connsiteX0" fmla="*/ 0 w 2238317"/>
              <a:gd name="connsiteY0" fmla="*/ 813424 h 1194891"/>
              <a:gd name="connsiteX1" fmla="*/ 0 w 2238317"/>
              <a:gd name="connsiteY1" fmla="*/ 813424 h 1194891"/>
              <a:gd name="connsiteX2" fmla="*/ 185124 w 2238317"/>
              <a:gd name="connsiteY2" fmla="*/ 605861 h 1194891"/>
              <a:gd name="connsiteX3" fmla="*/ 493664 w 2238317"/>
              <a:gd name="connsiteY3" fmla="*/ 359029 h 1194891"/>
              <a:gd name="connsiteX4" fmla="*/ 835863 w 2238317"/>
              <a:gd name="connsiteY4" fmla="*/ 168295 h 1194891"/>
              <a:gd name="connsiteX5" fmla="*/ 1077085 w 2238317"/>
              <a:gd name="connsiteY5" fmla="*/ 61708 h 1194891"/>
              <a:gd name="connsiteX6" fmla="*/ 1351966 w 2238317"/>
              <a:gd name="connsiteY6" fmla="*/ 0 h 1194891"/>
              <a:gd name="connsiteX7" fmla="*/ 1621237 w 2238317"/>
              <a:gd name="connsiteY7" fmla="*/ 5610 h 1194891"/>
              <a:gd name="connsiteX8" fmla="*/ 1940997 w 2238317"/>
              <a:gd name="connsiteY8" fmla="*/ 106587 h 1194891"/>
              <a:gd name="connsiteX9" fmla="*/ 2103681 w 2238317"/>
              <a:gd name="connsiteY9" fmla="*/ 218783 h 1194891"/>
              <a:gd name="connsiteX10" fmla="*/ 2204658 w 2238317"/>
              <a:gd name="connsiteY10" fmla="*/ 319760 h 1194891"/>
              <a:gd name="connsiteX11" fmla="*/ 2238317 w 2238317"/>
              <a:gd name="connsiteY11" fmla="*/ 527323 h 1194891"/>
              <a:gd name="connsiteX12" fmla="*/ 2081242 w 2238317"/>
              <a:gd name="connsiteY12" fmla="*/ 740496 h 1194891"/>
              <a:gd name="connsiteX13" fmla="*/ 1940997 w 2238317"/>
              <a:gd name="connsiteY13" fmla="*/ 852692 h 1194891"/>
              <a:gd name="connsiteX14" fmla="*/ 1811971 w 2238317"/>
              <a:gd name="connsiteY14" fmla="*/ 948059 h 1194891"/>
              <a:gd name="connsiteX15" fmla="*/ 1806361 w 2238317"/>
              <a:gd name="connsiteY15" fmla="*/ 964889 h 1194891"/>
              <a:gd name="connsiteX16" fmla="*/ 1789532 w 2238317"/>
              <a:gd name="connsiteY16" fmla="*/ 987328 h 1194891"/>
              <a:gd name="connsiteX17" fmla="*/ 1699774 w 2238317"/>
              <a:gd name="connsiteY17" fmla="*/ 1082695 h 1194891"/>
              <a:gd name="connsiteX18" fmla="*/ 1441723 w 2238317"/>
              <a:gd name="connsiteY18" fmla="*/ 1161232 h 1194891"/>
              <a:gd name="connsiteX19" fmla="*/ 1206111 w 2238317"/>
              <a:gd name="connsiteY19" fmla="*/ 1194891 h 1194891"/>
              <a:gd name="connsiteX20" fmla="*/ 1110744 w 2238317"/>
              <a:gd name="connsiteY20" fmla="*/ 1189281 h 1194891"/>
              <a:gd name="connsiteX21" fmla="*/ 976108 w 2238317"/>
              <a:gd name="connsiteY21" fmla="*/ 1054646 h 1194891"/>
              <a:gd name="connsiteX22" fmla="*/ 645129 w 2238317"/>
              <a:gd name="connsiteY22" fmla="*/ 903181 h 1194891"/>
              <a:gd name="connsiteX23" fmla="*/ 342199 w 2238317"/>
              <a:gd name="connsiteY23" fmla="*/ 835863 h 1194891"/>
              <a:gd name="connsiteX24" fmla="*/ 314150 w 2238317"/>
              <a:gd name="connsiteY24" fmla="*/ 830253 h 1194891"/>
              <a:gd name="connsiteX25" fmla="*/ 95367 w 2238317"/>
              <a:gd name="connsiteY25" fmla="*/ 819034 h 1194891"/>
              <a:gd name="connsiteX26" fmla="*/ 0 w 2238317"/>
              <a:gd name="connsiteY26" fmla="*/ 813424 h 11948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2238317" h="1194891">
                <a:moveTo>
                  <a:pt x="0" y="813424"/>
                </a:moveTo>
                <a:lnTo>
                  <a:pt x="0" y="813424"/>
                </a:lnTo>
                <a:cubicBezTo>
                  <a:pt x="187689" y="614359"/>
                  <a:pt x="185124" y="707032"/>
                  <a:pt x="185124" y="605861"/>
                </a:cubicBezTo>
                <a:lnTo>
                  <a:pt x="493664" y="359029"/>
                </a:lnTo>
                <a:lnTo>
                  <a:pt x="835863" y="168295"/>
                </a:lnTo>
                <a:lnTo>
                  <a:pt x="1077085" y="61708"/>
                </a:lnTo>
                <a:cubicBezTo>
                  <a:pt x="1168620" y="40731"/>
                  <a:pt x="1258059" y="0"/>
                  <a:pt x="1351966" y="0"/>
                </a:cubicBezTo>
                <a:lnTo>
                  <a:pt x="1621237" y="5610"/>
                </a:lnTo>
                <a:lnTo>
                  <a:pt x="1940997" y="106587"/>
                </a:lnTo>
                <a:lnTo>
                  <a:pt x="2103681" y="218783"/>
                </a:lnTo>
                <a:cubicBezTo>
                  <a:pt x="2200332" y="321120"/>
                  <a:pt x="2152750" y="319760"/>
                  <a:pt x="2204658" y="319760"/>
                </a:cubicBezTo>
                <a:lnTo>
                  <a:pt x="2238317" y="527323"/>
                </a:lnTo>
                <a:lnTo>
                  <a:pt x="2081242" y="740496"/>
                </a:lnTo>
                <a:lnTo>
                  <a:pt x="1940997" y="852692"/>
                </a:lnTo>
                <a:cubicBezTo>
                  <a:pt x="1897988" y="884481"/>
                  <a:pt x="1853057" y="913821"/>
                  <a:pt x="1811971" y="948059"/>
                </a:cubicBezTo>
                <a:cubicBezTo>
                  <a:pt x="1807428" y="951845"/>
                  <a:pt x="1809006" y="959600"/>
                  <a:pt x="1806361" y="964889"/>
                </a:cubicBezTo>
                <a:cubicBezTo>
                  <a:pt x="1800019" y="977572"/>
                  <a:pt x="1797419" y="979439"/>
                  <a:pt x="1789532" y="987328"/>
                </a:cubicBezTo>
                <a:cubicBezTo>
                  <a:pt x="1704147" y="1084097"/>
                  <a:pt x="1747779" y="1082695"/>
                  <a:pt x="1699774" y="1082695"/>
                </a:cubicBezTo>
                <a:cubicBezTo>
                  <a:pt x="1613920" y="1109405"/>
                  <a:pt x="1531636" y="1161232"/>
                  <a:pt x="1441723" y="1161232"/>
                </a:cubicBezTo>
                <a:lnTo>
                  <a:pt x="1206111" y="1194891"/>
                </a:lnTo>
                <a:lnTo>
                  <a:pt x="1110744" y="1189281"/>
                </a:lnTo>
                <a:cubicBezTo>
                  <a:pt x="974758" y="1058962"/>
                  <a:pt x="976108" y="1122416"/>
                  <a:pt x="976108" y="1054646"/>
                </a:cubicBezTo>
                <a:cubicBezTo>
                  <a:pt x="865393" y="1005015"/>
                  <a:pt x="730922" y="988974"/>
                  <a:pt x="645129" y="903181"/>
                </a:cubicBezTo>
                <a:lnTo>
                  <a:pt x="342199" y="835863"/>
                </a:lnTo>
                <a:cubicBezTo>
                  <a:pt x="312416" y="829070"/>
                  <a:pt x="337233" y="830253"/>
                  <a:pt x="314150" y="830253"/>
                </a:cubicBezTo>
                <a:cubicBezTo>
                  <a:pt x="241227" y="826415"/>
                  <a:pt x="168390" y="819034"/>
                  <a:pt x="95367" y="819034"/>
                </a:cubicBezTo>
                <a:lnTo>
                  <a:pt x="0" y="813424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1000100" y="2143122"/>
            <a:ext cx="7138987" cy="2214563"/>
          </a:xfrm>
          <a:prstGeom prst="rect">
            <a:avLst/>
          </a:prstGeom>
          <a:noFill/>
        </p:spPr>
        <p:txBody>
          <a:bodyPr>
            <a:noAutofit/>
          </a:bodyPr>
          <a:lstStyle/>
          <a:p>
            <a:pPr algn="ctr" fontAlgn="auto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s-ES" sz="2700" dirty="0">
                <a:ln/>
                <a:solidFill>
                  <a:schemeClr val="bg1"/>
                </a:solidFill>
                <a:effectLst>
                  <a:reflection blurRad="6350" stA="55000" endA="300" endPos="45500" dir="5400000" sy="-100000" algn="bl" rotWithShape="0"/>
                </a:effectLst>
                <a:latin typeface="+mn-lt"/>
                <a:cs typeface="+mn-cs"/>
              </a:rPr>
              <a:t>Pero el hombre no se dio cuenta de que ya había abandonado este mundo, y prosiguió su camino con sus dos animales</a:t>
            </a:r>
            <a:r>
              <a:rPr lang="es-ES" sz="2700" dirty="0" smtClean="0">
                <a:ln/>
                <a:solidFill>
                  <a:schemeClr val="bg1"/>
                </a:solidFill>
                <a:effectLst>
                  <a:reflection blurRad="6350" stA="55000" endA="300" endPos="45500" dir="5400000" sy="-100000" algn="bl" rotWithShape="0"/>
                </a:effectLst>
                <a:latin typeface="+mn-lt"/>
                <a:cs typeface="+mn-cs"/>
              </a:rPr>
              <a:t>.</a:t>
            </a:r>
          </a:p>
          <a:p>
            <a:pPr algn="ctr" fontAlgn="auto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defRPr/>
            </a:pPr>
            <a:endParaRPr lang="es-ES" sz="2700" dirty="0">
              <a:ln/>
              <a:solidFill>
                <a:schemeClr val="bg1"/>
              </a:solidFill>
              <a:effectLst>
                <a:reflection blurRad="6350" stA="55000" endA="300" endPos="45500" dir="5400000" sy="-100000" algn="bl" rotWithShape="0"/>
              </a:effectLst>
              <a:latin typeface="+mn-lt"/>
              <a:cs typeface="+mn-cs"/>
            </a:endParaRPr>
          </a:p>
          <a:p>
            <a:pPr algn="ctr" fontAlgn="auto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s-ES" sz="2700" dirty="0">
                <a:ln/>
                <a:solidFill>
                  <a:schemeClr val="bg1"/>
                </a:solidFill>
                <a:effectLst>
                  <a:reflection blurRad="6350" stA="55000" endA="300" endPos="45500" dir="5400000" sy="-100000" algn="bl" rotWithShape="0"/>
                </a:effectLst>
                <a:latin typeface="+mn-lt"/>
                <a:cs typeface="+mn-cs"/>
              </a:rPr>
              <a:t> (a veces los muertos andan un cierto tiempo antes de ser conscientes de su nueva condición…)</a:t>
            </a:r>
          </a:p>
        </p:txBody>
      </p:sp>
      <p:cxnSp>
        <p:nvCxnSpPr>
          <p:cNvPr id="12" name="11 Conector recto"/>
          <p:cNvCxnSpPr/>
          <p:nvPr/>
        </p:nvCxnSpPr>
        <p:spPr>
          <a:xfrm>
            <a:off x="0" y="5143500"/>
            <a:ext cx="9144000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13 Conector recto"/>
          <p:cNvCxnSpPr/>
          <p:nvPr/>
        </p:nvCxnSpPr>
        <p:spPr>
          <a:xfrm>
            <a:off x="0" y="-1588"/>
            <a:ext cx="9144000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17 Conector recto"/>
          <p:cNvCxnSpPr/>
          <p:nvPr/>
        </p:nvCxnSpPr>
        <p:spPr>
          <a:xfrm rot="5400000">
            <a:off x="-2571750" y="2571750"/>
            <a:ext cx="5143500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18 Conector recto"/>
          <p:cNvCxnSpPr/>
          <p:nvPr/>
        </p:nvCxnSpPr>
        <p:spPr>
          <a:xfrm rot="5400000">
            <a:off x="6572250" y="2570956"/>
            <a:ext cx="5143500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14 CuadroTexto"/>
          <p:cNvSpPr txBox="1"/>
          <p:nvPr/>
        </p:nvSpPr>
        <p:spPr>
          <a:xfrm rot="19113460">
            <a:off x="8108213" y="4297853"/>
            <a:ext cx="103265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 smtClean="0">
              <a:solidFill>
                <a:schemeClr val="bg1"/>
              </a:solidFill>
              <a:latin typeface="Edwardian Script ITC" pitchFamily="66" charset="0"/>
            </a:endParaRPr>
          </a:p>
          <a:p>
            <a:pPr algn="ctr"/>
            <a:r>
              <a:rPr lang="es-AR" sz="2000" dirty="0" smtClean="0">
                <a:solidFill>
                  <a:schemeClr val="bg1"/>
                </a:solidFill>
                <a:latin typeface="Edwardian Script ITC" pitchFamily="66" charset="0"/>
              </a:rPr>
              <a:t>2014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74 -0.0401 C -0.01042 -0.04318 -0.04549 -0.06015 -0.07153 -0.06076 C -0.09757 -0.06107 -0.11927 -0.05799 -0.15504 -0.04287 C -0.1908 -0.02745 -0.24149 0.01789 -0.28681 0.03208 C -0.33212 0.04596 -0.36701 0.01697 -0.42743 0.04288 C -0.48785 0.06879 -0.58125 0.17274 -0.64948 0.18754 C -0.71771 0.20235 -0.79757 0.14343 -0.83663 0.13171 " pathEditMode="relative" rAng="0" ptsTypes="aaaaaaa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900" y="1110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1800000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6" presetClass="emph" presetSubtype="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3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.00798 -0.00308 C -0.00521 0.05182 -0.01945 0.10765 -0.07014 0.11629 C -0.11945 0.12461 -0.2415 0.05583 -0.29323 0.04812 C -0.34497 0.04041 -0.3533 0.05645 -0.38038 0.06971 C -0.40764 0.08297 -0.43334 0.10827 -0.45608 0.12739 C -0.47882 0.14651 -0.44896 0.13233 -0.51702 0.18476 C -0.58507 0.2372 -0.80556 0.39821 -0.86389 0.44139 " pathEditMode="relative" rAng="0" ptsTypes="aaaaaaa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600" y="2220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2400000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6" presetClass="emph" presetSubtype="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0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grpId="3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0017 -1.41888E-6 C -0.00746 0.00555 -0.01632 0.0182 -0.04444 0.03331 C -0.07257 0.04843 -0.12968 0.07372 -0.16857 0.08976 C -0.20746 0.1058 -0.23993 0.10518 -0.27812 0.13048 C -0.31632 0.15577 -0.36423 0.19803 -0.39791 0.24214 C -0.43159 0.28624 -0.4243 0.31308 -0.48055 0.39482 C -0.5368 0.47656 -0.68211 0.66132 -0.73524 0.73165 " pathEditMode="relative" rAng="0" ptsTypes="aaaaaaa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800" y="36600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700"/>
                                  </p:stCondLst>
                                  <p:childTnLst>
                                    <p:animRot by="5400000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6" presetClass="emph" presetSubtype="0" fill="hold" grpId="2" nodeType="withEffect">
                                  <p:stCondLst>
                                    <p:cond delay="70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grpId="3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-0.00017 0.00247 C -0.00816 0.01265 -0.03507 0.05152 -0.04826 0.06324 C -0.06146 0.07496 -0.06024 0.06509 -0.07969 0.07372 C -0.09913 0.08236 -0.12986 0.09439 -0.16458 0.11506 C -0.19931 0.13572 -0.24688 0.16256 -0.28785 0.19741 C -0.32882 0.23227 -0.34583 0.25293 -0.41077 0.32357 C -0.47639 0.39421 -0.62344 0.55861 -0.67934 0.6203 " pathEditMode="relative" rAng="0" ptsTypes="aaaaaaa">
                                      <p:cBhvr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000" y="30900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6" presetClass="emph" presetSubtype="0" fill="hold" grpId="2" nodeType="withEffect">
                                  <p:stCondLst>
                                    <p:cond delay="90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grpId="3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-0.00017 -4.22579E-6 C -0.01458 0.00617 -0.05538 0.02684 -0.0868 0.03702 C -0.11822 0.0472 -0.15312 0.04288 -0.18906 0.06169 C -0.225 0.08051 -0.25954 0.11752 -0.30295 0.15053 C -0.34635 0.18353 -0.38402 0.22733 -0.44947 0.26003 C -0.51475 0.29272 -0.64444 0.32912 -0.69583 0.34732 " pathEditMode="relative" rAng="0" ptsTypes="aaaaaa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800" y="17400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1" animBg="1"/>
      <p:bldP spid="4" grpId="2" animBg="1"/>
      <p:bldP spid="4" grpId="3" animBg="1"/>
      <p:bldP spid="5" grpId="1" animBg="1"/>
      <p:bldP spid="5" grpId="2" animBg="1"/>
      <p:bldP spid="5" grpId="3" animBg="1"/>
      <p:bldP spid="6" grpId="1" animBg="1"/>
      <p:bldP spid="6" grpId="2" animBg="1"/>
      <p:bldP spid="6" grpId="3" animBg="1"/>
      <p:bldP spid="7" grpId="1" animBg="1"/>
      <p:bldP spid="7" grpId="2" animBg="1"/>
      <p:bldP spid="7" grpId="3" animBg="1"/>
      <p:bldP spid="8" grpId="1" animBg="1"/>
      <p:bldP spid="8" grpId="2" animBg="1"/>
      <p:bldP spid="8" grpId="3" animBg="1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  <a:alpha val="75000"/>
                </a:schemeClr>
              </a:gs>
              <a:gs pos="100000">
                <a:schemeClr val="tx1">
                  <a:lumMod val="95000"/>
                  <a:lumOff val="5000"/>
                  <a:alpha val="9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 useBgFill="1">
        <p:nvSpPr>
          <p:cNvPr id="4" name="3 Forma libre"/>
          <p:cNvSpPr/>
          <p:nvPr/>
        </p:nvSpPr>
        <p:spPr>
          <a:xfrm>
            <a:off x="5357818" y="1949570"/>
            <a:ext cx="571504" cy="707366"/>
          </a:xfrm>
          <a:custGeom>
            <a:avLst/>
            <a:gdLst>
              <a:gd name="connsiteX0" fmla="*/ 0 w 250879"/>
              <a:gd name="connsiteY0" fmla="*/ 707366 h 707366"/>
              <a:gd name="connsiteX1" fmla="*/ 43132 w 250879"/>
              <a:gd name="connsiteY1" fmla="*/ 707366 h 707366"/>
              <a:gd name="connsiteX2" fmla="*/ 224287 w 250879"/>
              <a:gd name="connsiteY2" fmla="*/ 577970 h 707366"/>
              <a:gd name="connsiteX3" fmla="*/ 250166 w 250879"/>
              <a:gd name="connsiteY3" fmla="*/ 353683 h 707366"/>
              <a:gd name="connsiteX4" fmla="*/ 189781 w 250879"/>
              <a:gd name="connsiteY4" fmla="*/ 189781 h 707366"/>
              <a:gd name="connsiteX5" fmla="*/ 51758 w 250879"/>
              <a:gd name="connsiteY5" fmla="*/ 0 h 707366"/>
              <a:gd name="connsiteX6" fmla="*/ 51758 w 250879"/>
              <a:gd name="connsiteY6" fmla="*/ 215660 h 707366"/>
              <a:gd name="connsiteX7" fmla="*/ 69011 w 250879"/>
              <a:gd name="connsiteY7" fmla="*/ 353683 h 707366"/>
              <a:gd name="connsiteX8" fmla="*/ 94890 w 250879"/>
              <a:gd name="connsiteY8" fmla="*/ 552090 h 707366"/>
              <a:gd name="connsiteX9" fmla="*/ 0 w 250879"/>
              <a:gd name="connsiteY9" fmla="*/ 707366 h 7073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50879" h="707366">
                <a:moveTo>
                  <a:pt x="0" y="707366"/>
                </a:moveTo>
                <a:lnTo>
                  <a:pt x="43132" y="707366"/>
                </a:lnTo>
                <a:cubicBezTo>
                  <a:pt x="221051" y="591718"/>
                  <a:pt x="184982" y="656570"/>
                  <a:pt x="224287" y="577970"/>
                </a:cubicBezTo>
                <a:cubicBezTo>
                  <a:pt x="250879" y="365229"/>
                  <a:pt x="250166" y="440484"/>
                  <a:pt x="250166" y="353683"/>
                </a:cubicBezTo>
                <a:cubicBezTo>
                  <a:pt x="188739" y="195727"/>
                  <a:pt x="189781" y="253942"/>
                  <a:pt x="189781" y="189781"/>
                </a:cubicBezTo>
                <a:lnTo>
                  <a:pt x="51758" y="0"/>
                </a:lnTo>
                <a:lnTo>
                  <a:pt x="51758" y="215660"/>
                </a:lnTo>
                <a:lnTo>
                  <a:pt x="69011" y="353683"/>
                </a:lnTo>
                <a:cubicBezTo>
                  <a:pt x="95278" y="546313"/>
                  <a:pt x="94890" y="479618"/>
                  <a:pt x="94890" y="552090"/>
                </a:cubicBezTo>
                <a:lnTo>
                  <a:pt x="0" y="707366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 useBgFill="1">
        <p:nvSpPr>
          <p:cNvPr id="5" name="4 Forma libre"/>
          <p:cNvSpPr/>
          <p:nvPr/>
        </p:nvSpPr>
        <p:spPr>
          <a:xfrm>
            <a:off x="4429124" y="1571618"/>
            <a:ext cx="785818" cy="1000132"/>
          </a:xfrm>
          <a:custGeom>
            <a:avLst/>
            <a:gdLst>
              <a:gd name="connsiteX0" fmla="*/ 483079 w 552090"/>
              <a:gd name="connsiteY0" fmla="*/ 552091 h 856285"/>
              <a:gd name="connsiteX1" fmla="*/ 552090 w 552090"/>
              <a:gd name="connsiteY1" fmla="*/ 379563 h 856285"/>
              <a:gd name="connsiteX2" fmla="*/ 517585 w 552090"/>
              <a:gd name="connsiteY2" fmla="*/ 103517 h 856285"/>
              <a:gd name="connsiteX3" fmla="*/ 379562 w 552090"/>
              <a:gd name="connsiteY3" fmla="*/ 0 h 856285"/>
              <a:gd name="connsiteX4" fmla="*/ 310551 w 552090"/>
              <a:gd name="connsiteY4" fmla="*/ 0 h 856285"/>
              <a:gd name="connsiteX5" fmla="*/ 181155 w 552090"/>
              <a:gd name="connsiteY5" fmla="*/ 86264 h 856285"/>
              <a:gd name="connsiteX6" fmla="*/ 94890 w 552090"/>
              <a:gd name="connsiteY6" fmla="*/ 232913 h 856285"/>
              <a:gd name="connsiteX7" fmla="*/ 0 w 552090"/>
              <a:gd name="connsiteY7" fmla="*/ 526212 h 856285"/>
              <a:gd name="connsiteX8" fmla="*/ 8626 w 552090"/>
              <a:gd name="connsiteY8" fmla="*/ 638355 h 856285"/>
              <a:gd name="connsiteX9" fmla="*/ 60385 w 552090"/>
              <a:gd name="connsiteY9" fmla="*/ 776378 h 856285"/>
              <a:gd name="connsiteX10" fmla="*/ 129396 w 552090"/>
              <a:gd name="connsiteY10" fmla="*/ 854015 h 856285"/>
              <a:gd name="connsiteX11" fmla="*/ 336430 w 552090"/>
              <a:gd name="connsiteY11" fmla="*/ 785004 h 856285"/>
              <a:gd name="connsiteX12" fmla="*/ 405441 w 552090"/>
              <a:gd name="connsiteY12" fmla="*/ 741872 h 856285"/>
              <a:gd name="connsiteX13" fmla="*/ 405441 w 552090"/>
              <a:gd name="connsiteY13" fmla="*/ 621102 h 856285"/>
              <a:gd name="connsiteX14" fmla="*/ 474453 w 552090"/>
              <a:gd name="connsiteY14" fmla="*/ 603849 h 856285"/>
              <a:gd name="connsiteX15" fmla="*/ 552090 w 552090"/>
              <a:gd name="connsiteY15" fmla="*/ 388189 h 856285"/>
              <a:gd name="connsiteX16" fmla="*/ 552090 w 552090"/>
              <a:gd name="connsiteY16" fmla="*/ 327804 h 856285"/>
              <a:gd name="connsiteX17" fmla="*/ 543464 w 552090"/>
              <a:gd name="connsiteY17" fmla="*/ 327804 h 8562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552090" h="856285">
                <a:moveTo>
                  <a:pt x="483079" y="552091"/>
                </a:moveTo>
                <a:lnTo>
                  <a:pt x="552090" y="379563"/>
                </a:lnTo>
                <a:cubicBezTo>
                  <a:pt x="540223" y="287594"/>
                  <a:pt x="517585" y="196248"/>
                  <a:pt x="517585" y="103517"/>
                </a:cubicBezTo>
                <a:lnTo>
                  <a:pt x="379562" y="0"/>
                </a:lnTo>
                <a:lnTo>
                  <a:pt x="310551" y="0"/>
                </a:lnTo>
                <a:lnTo>
                  <a:pt x="181155" y="86264"/>
                </a:lnTo>
                <a:lnTo>
                  <a:pt x="94890" y="232913"/>
                </a:lnTo>
                <a:lnTo>
                  <a:pt x="0" y="526212"/>
                </a:lnTo>
                <a:cubicBezTo>
                  <a:pt x="8865" y="632594"/>
                  <a:pt x="8626" y="595104"/>
                  <a:pt x="8626" y="638355"/>
                </a:cubicBezTo>
                <a:lnTo>
                  <a:pt x="60385" y="776378"/>
                </a:lnTo>
                <a:cubicBezTo>
                  <a:pt x="122535" y="856285"/>
                  <a:pt x="87985" y="854015"/>
                  <a:pt x="129396" y="854015"/>
                </a:cubicBezTo>
                <a:cubicBezTo>
                  <a:pt x="331694" y="792446"/>
                  <a:pt x="278921" y="842513"/>
                  <a:pt x="336430" y="785004"/>
                </a:cubicBezTo>
                <a:cubicBezTo>
                  <a:pt x="408013" y="749212"/>
                  <a:pt x="405441" y="776217"/>
                  <a:pt x="405441" y="741872"/>
                </a:cubicBezTo>
                <a:cubicBezTo>
                  <a:pt x="396610" y="618234"/>
                  <a:pt x="356456" y="621102"/>
                  <a:pt x="405441" y="621102"/>
                </a:cubicBezTo>
                <a:lnTo>
                  <a:pt x="474453" y="603849"/>
                </a:lnTo>
                <a:lnTo>
                  <a:pt x="552090" y="388189"/>
                </a:lnTo>
                <a:lnTo>
                  <a:pt x="552090" y="327804"/>
                </a:lnTo>
                <a:lnTo>
                  <a:pt x="543464" y="327804"/>
                </a:lnTo>
              </a:path>
            </a:pathLst>
          </a:custGeom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 useBgFill="1">
        <p:nvSpPr>
          <p:cNvPr id="6" name="5 Forma libre"/>
          <p:cNvSpPr/>
          <p:nvPr/>
        </p:nvSpPr>
        <p:spPr bwMode="white">
          <a:xfrm>
            <a:off x="5599857" y="1871932"/>
            <a:ext cx="805015" cy="976033"/>
          </a:xfrm>
          <a:custGeom>
            <a:avLst/>
            <a:gdLst>
              <a:gd name="connsiteX0" fmla="*/ 163902 w 707366"/>
              <a:gd name="connsiteY0" fmla="*/ 43132 h 976033"/>
              <a:gd name="connsiteX1" fmla="*/ 353683 w 707366"/>
              <a:gd name="connsiteY1" fmla="*/ 0 h 976033"/>
              <a:gd name="connsiteX2" fmla="*/ 526212 w 707366"/>
              <a:gd name="connsiteY2" fmla="*/ 0 h 976033"/>
              <a:gd name="connsiteX3" fmla="*/ 612476 w 707366"/>
              <a:gd name="connsiteY3" fmla="*/ 43132 h 976033"/>
              <a:gd name="connsiteX4" fmla="*/ 681487 w 707366"/>
              <a:gd name="connsiteY4" fmla="*/ 146649 h 976033"/>
              <a:gd name="connsiteX5" fmla="*/ 681487 w 707366"/>
              <a:gd name="connsiteY5" fmla="*/ 250166 h 976033"/>
              <a:gd name="connsiteX6" fmla="*/ 655608 w 707366"/>
              <a:gd name="connsiteY6" fmla="*/ 310551 h 976033"/>
              <a:gd name="connsiteX7" fmla="*/ 707366 w 707366"/>
              <a:gd name="connsiteY7" fmla="*/ 396815 h 976033"/>
              <a:gd name="connsiteX8" fmla="*/ 646981 w 707366"/>
              <a:gd name="connsiteY8" fmla="*/ 577970 h 976033"/>
              <a:gd name="connsiteX9" fmla="*/ 612476 w 707366"/>
              <a:gd name="connsiteY9" fmla="*/ 664234 h 976033"/>
              <a:gd name="connsiteX10" fmla="*/ 508959 w 707366"/>
              <a:gd name="connsiteY10" fmla="*/ 741872 h 976033"/>
              <a:gd name="connsiteX11" fmla="*/ 301925 w 707366"/>
              <a:gd name="connsiteY11" fmla="*/ 862642 h 976033"/>
              <a:gd name="connsiteX12" fmla="*/ 163902 w 707366"/>
              <a:gd name="connsiteY12" fmla="*/ 923026 h 976033"/>
              <a:gd name="connsiteX13" fmla="*/ 43132 w 707366"/>
              <a:gd name="connsiteY13" fmla="*/ 940279 h 976033"/>
              <a:gd name="connsiteX14" fmla="*/ 103517 w 707366"/>
              <a:gd name="connsiteY14" fmla="*/ 750498 h 976033"/>
              <a:gd name="connsiteX15" fmla="*/ 189781 w 707366"/>
              <a:gd name="connsiteY15" fmla="*/ 577970 h 976033"/>
              <a:gd name="connsiteX16" fmla="*/ 181155 w 707366"/>
              <a:gd name="connsiteY16" fmla="*/ 474453 h 976033"/>
              <a:gd name="connsiteX17" fmla="*/ 94891 w 707366"/>
              <a:gd name="connsiteY17" fmla="*/ 405442 h 976033"/>
              <a:gd name="connsiteX18" fmla="*/ 0 w 707366"/>
              <a:gd name="connsiteY18" fmla="*/ 207034 h 976033"/>
              <a:gd name="connsiteX19" fmla="*/ 163902 w 707366"/>
              <a:gd name="connsiteY19" fmla="*/ 43132 h 976033"/>
              <a:gd name="connsiteX0" fmla="*/ 204850 w 748314"/>
              <a:gd name="connsiteY0" fmla="*/ 43132 h 976033"/>
              <a:gd name="connsiteX1" fmla="*/ 394631 w 748314"/>
              <a:gd name="connsiteY1" fmla="*/ 0 h 976033"/>
              <a:gd name="connsiteX2" fmla="*/ 567160 w 748314"/>
              <a:gd name="connsiteY2" fmla="*/ 0 h 976033"/>
              <a:gd name="connsiteX3" fmla="*/ 653424 w 748314"/>
              <a:gd name="connsiteY3" fmla="*/ 43132 h 976033"/>
              <a:gd name="connsiteX4" fmla="*/ 722435 w 748314"/>
              <a:gd name="connsiteY4" fmla="*/ 146649 h 976033"/>
              <a:gd name="connsiteX5" fmla="*/ 722435 w 748314"/>
              <a:gd name="connsiteY5" fmla="*/ 250166 h 976033"/>
              <a:gd name="connsiteX6" fmla="*/ 696556 w 748314"/>
              <a:gd name="connsiteY6" fmla="*/ 310551 h 976033"/>
              <a:gd name="connsiteX7" fmla="*/ 748314 w 748314"/>
              <a:gd name="connsiteY7" fmla="*/ 396815 h 976033"/>
              <a:gd name="connsiteX8" fmla="*/ 687929 w 748314"/>
              <a:gd name="connsiteY8" fmla="*/ 577970 h 976033"/>
              <a:gd name="connsiteX9" fmla="*/ 653424 w 748314"/>
              <a:gd name="connsiteY9" fmla="*/ 664234 h 976033"/>
              <a:gd name="connsiteX10" fmla="*/ 549907 w 748314"/>
              <a:gd name="connsiteY10" fmla="*/ 741872 h 976033"/>
              <a:gd name="connsiteX11" fmla="*/ 342873 w 748314"/>
              <a:gd name="connsiteY11" fmla="*/ 862642 h 976033"/>
              <a:gd name="connsiteX12" fmla="*/ 204850 w 748314"/>
              <a:gd name="connsiteY12" fmla="*/ 923026 h 976033"/>
              <a:gd name="connsiteX13" fmla="*/ 84080 w 748314"/>
              <a:gd name="connsiteY13" fmla="*/ 940279 h 976033"/>
              <a:gd name="connsiteX14" fmla="*/ 144465 w 748314"/>
              <a:gd name="connsiteY14" fmla="*/ 750498 h 976033"/>
              <a:gd name="connsiteX15" fmla="*/ 14377 w 748314"/>
              <a:gd name="connsiteY15" fmla="*/ 750618 h 976033"/>
              <a:gd name="connsiteX16" fmla="*/ 230729 w 748314"/>
              <a:gd name="connsiteY16" fmla="*/ 577970 h 976033"/>
              <a:gd name="connsiteX17" fmla="*/ 222103 w 748314"/>
              <a:gd name="connsiteY17" fmla="*/ 474453 h 976033"/>
              <a:gd name="connsiteX18" fmla="*/ 135839 w 748314"/>
              <a:gd name="connsiteY18" fmla="*/ 405442 h 976033"/>
              <a:gd name="connsiteX19" fmla="*/ 40948 w 748314"/>
              <a:gd name="connsiteY19" fmla="*/ 207034 h 976033"/>
              <a:gd name="connsiteX20" fmla="*/ 204850 w 748314"/>
              <a:gd name="connsiteY20" fmla="*/ 43132 h 976033"/>
              <a:gd name="connsiteX0" fmla="*/ 228668 w 772132"/>
              <a:gd name="connsiteY0" fmla="*/ 43132 h 976033"/>
              <a:gd name="connsiteX1" fmla="*/ 418449 w 772132"/>
              <a:gd name="connsiteY1" fmla="*/ 0 h 976033"/>
              <a:gd name="connsiteX2" fmla="*/ 590978 w 772132"/>
              <a:gd name="connsiteY2" fmla="*/ 0 h 976033"/>
              <a:gd name="connsiteX3" fmla="*/ 677242 w 772132"/>
              <a:gd name="connsiteY3" fmla="*/ 43132 h 976033"/>
              <a:gd name="connsiteX4" fmla="*/ 746253 w 772132"/>
              <a:gd name="connsiteY4" fmla="*/ 146649 h 976033"/>
              <a:gd name="connsiteX5" fmla="*/ 746253 w 772132"/>
              <a:gd name="connsiteY5" fmla="*/ 250166 h 976033"/>
              <a:gd name="connsiteX6" fmla="*/ 720374 w 772132"/>
              <a:gd name="connsiteY6" fmla="*/ 310551 h 976033"/>
              <a:gd name="connsiteX7" fmla="*/ 772132 w 772132"/>
              <a:gd name="connsiteY7" fmla="*/ 396815 h 976033"/>
              <a:gd name="connsiteX8" fmla="*/ 711747 w 772132"/>
              <a:gd name="connsiteY8" fmla="*/ 577970 h 976033"/>
              <a:gd name="connsiteX9" fmla="*/ 677242 w 772132"/>
              <a:gd name="connsiteY9" fmla="*/ 664234 h 976033"/>
              <a:gd name="connsiteX10" fmla="*/ 573725 w 772132"/>
              <a:gd name="connsiteY10" fmla="*/ 741872 h 976033"/>
              <a:gd name="connsiteX11" fmla="*/ 366691 w 772132"/>
              <a:gd name="connsiteY11" fmla="*/ 862642 h 976033"/>
              <a:gd name="connsiteX12" fmla="*/ 228668 w 772132"/>
              <a:gd name="connsiteY12" fmla="*/ 923026 h 976033"/>
              <a:gd name="connsiteX13" fmla="*/ 107898 w 772132"/>
              <a:gd name="connsiteY13" fmla="*/ 940279 h 976033"/>
              <a:gd name="connsiteX14" fmla="*/ 25375 w 772132"/>
              <a:gd name="connsiteY14" fmla="*/ 750498 h 976033"/>
              <a:gd name="connsiteX15" fmla="*/ 38195 w 772132"/>
              <a:gd name="connsiteY15" fmla="*/ 750618 h 976033"/>
              <a:gd name="connsiteX16" fmla="*/ 254547 w 772132"/>
              <a:gd name="connsiteY16" fmla="*/ 577970 h 976033"/>
              <a:gd name="connsiteX17" fmla="*/ 245921 w 772132"/>
              <a:gd name="connsiteY17" fmla="*/ 474453 h 976033"/>
              <a:gd name="connsiteX18" fmla="*/ 159657 w 772132"/>
              <a:gd name="connsiteY18" fmla="*/ 405442 h 976033"/>
              <a:gd name="connsiteX19" fmla="*/ 64766 w 772132"/>
              <a:gd name="connsiteY19" fmla="*/ 207034 h 976033"/>
              <a:gd name="connsiteX20" fmla="*/ 228668 w 772132"/>
              <a:gd name="connsiteY20" fmla="*/ 43132 h 976033"/>
              <a:gd name="connsiteX0" fmla="*/ 203293 w 746757"/>
              <a:gd name="connsiteY0" fmla="*/ 43132 h 976033"/>
              <a:gd name="connsiteX1" fmla="*/ 393074 w 746757"/>
              <a:gd name="connsiteY1" fmla="*/ 0 h 976033"/>
              <a:gd name="connsiteX2" fmla="*/ 565603 w 746757"/>
              <a:gd name="connsiteY2" fmla="*/ 0 h 976033"/>
              <a:gd name="connsiteX3" fmla="*/ 651867 w 746757"/>
              <a:gd name="connsiteY3" fmla="*/ 43132 h 976033"/>
              <a:gd name="connsiteX4" fmla="*/ 720878 w 746757"/>
              <a:gd name="connsiteY4" fmla="*/ 146649 h 976033"/>
              <a:gd name="connsiteX5" fmla="*/ 720878 w 746757"/>
              <a:gd name="connsiteY5" fmla="*/ 250166 h 976033"/>
              <a:gd name="connsiteX6" fmla="*/ 694999 w 746757"/>
              <a:gd name="connsiteY6" fmla="*/ 310551 h 976033"/>
              <a:gd name="connsiteX7" fmla="*/ 746757 w 746757"/>
              <a:gd name="connsiteY7" fmla="*/ 396815 h 976033"/>
              <a:gd name="connsiteX8" fmla="*/ 686372 w 746757"/>
              <a:gd name="connsiteY8" fmla="*/ 577970 h 976033"/>
              <a:gd name="connsiteX9" fmla="*/ 651867 w 746757"/>
              <a:gd name="connsiteY9" fmla="*/ 664234 h 976033"/>
              <a:gd name="connsiteX10" fmla="*/ 548350 w 746757"/>
              <a:gd name="connsiteY10" fmla="*/ 741872 h 976033"/>
              <a:gd name="connsiteX11" fmla="*/ 341316 w 746757"/>
              <a:gd name="connsiteY11" fmla="*/ 862642 h 976033"/>
              <a:gd name="connsiteX12" fmla="*/ 203293 w 746757"/>
              <a:gd name="connsiteY12" fmla="*/ 923026 h 976033"/>
              <a:gd name="connsiteX13" fmla="*/ 82523 w 746757"/>
              <a:gd name="connsiteY13" fmla="*/ 940279 h 976033"/>
              <a:gd name="connsiteX14" fmla="*/ 0 w 746757"/>
              <a:gd name="connsiteY14" fmla="*/ 750498 h 976033"/>
              <a:gd name="connsiteX15" fmla="*/ 12820 w 746757"/>
              <a:gd name="connsiteY15" fmla="*/ 750618 h 976033"/>
              <a:gd name="connsiteX16" fmla="*/ 14826 w 746757"/>
              <a:gd name="connsiteY16" fmla="*/ 577970 h 976033"/>
              <a:gd name="connsiteX17" fmla="*/ 220546 w 746757"/>
              <a:gd name="connsiteY17" fmla="*/ 474453 h 976033"/>
              <a:gd name="connsiteX18" fmla="*/ 134282 w 746757"/>
              <a:gd name="connsiteY18" fmla="*/ 405442 h 976033"/>
              <a:gd name="connsiteX19" fmla="*/ 39391 w 746757"/>
              <a:gd name="connsiteY19" fmla="*/ 207034 h 976033"/>
              <a:gd name="connsiteX20" fmla="*/ 203293 w 746757"/>
              <a:gd name="connsiteY20" fmla="*/ 43132 h 976033"/>
              <a:gd name="connsiteX0" fmla="*/ 269849 w 813313"/>
              <a:gd name="connsiteY0" fmla="*/ 43132 h 976033"/>
              <a:gd name="connsiteX1" fmla="*/ 459630 w 813313"/>
              <a:gd name="connsiteY1" fmla="*/ 0 h 976033"/>
              <a:gd name="connsiteX2" fmla="*/ 632159 w 813313"/>
              <a:gd name="connsiteY2" fmla="*/ 0 h 976033"/>
              <a:gd name="connsiteX3" fmla="*/ 718423 w 813313"/>
              <a:gd name="connsiteY3" fmla="*/ 43132 h 976033"/>
              <a:gd name="connsiteX4" fmla="*/ 787434 w 813313"/>
              <a:gd name="connsiteY4" fmla="*/ 146649 h 976033"/>
              <a:gd name="connsiteX5" fmla="*/ 787434 w 813313"/>
              <a:gd name="connsiteY5" fmla="*/ 250166 h 976033"/>
              <a:gd name="connsiteX6" fmla="*/ 761555 w 813313"/>
              <a:gd name="connsiteY6" fmla="*/ 310551 h 976033"/>
              <a:gd name="connsiteX7" fmla="*/ 813313 w 813313"/>
              <a:gd name="connsiteY7" fmla="*/ 396815 h 976033"/>
              <a:gd name="connsiteX8" fmla="*/ 752928 w 813313"/>
              <a:gd name="connsiteY8" fmla="*/ 577970 h 976033"/>
              <a:gd name="connsiteX9" fmla="*/ 718423 w 813313"/>
              <a:gd name="connsiteY9" fmla="*/ 664234 h 976033"/>
              <a:gd name="connsiteX10" fmla="*/ 614906 w 813313"/>
              <a:gd name="connsiteY10" fmla="*/ 741872 h 976033"/>
              <a:gd name="connsiteX11" fmla="*/ 407872 w 813313"/>
              <a:gd name="connsiteY11" fmla="*/ 862642 h 976033"/>
              <a:gd name="connsiteX12" fmla="*/ 269849 w 813313"/>
              <a:gd name="connsiteY12" fmla="*/ 923026 h 976033"/>
              <a:gd name="connsiteX13" fmla="*/ 149079 w 813313"/>
              <a:gd name="connsiteY13" fmla="*/ 940279 h 976033"/>
              <a:gd name="connsiteX14" fmla="*/ 66556 w 813313"/>
              <a:gd name="connsiteY14" fmla="*/ 750498 h 976033"/>
              <a:gd name="connsiteX15" fmla="*/ 79376 w 813313"/>
              <a:gd name="connsiteY15" fmla="*/ 750618 h 976033"/>
              <a:gd name="connsiteX16" fmla="*/ 81382 w 813313"/>
              <a:gd name="connsiteY16" fmla="*/ 577970 h 976033"/>
              <a:gd name="connsiteX17" fmla="*/ 287102 w 813313"/>
              <a:gd name="connsiteY17" fmla="*/ 474453 h 976033"/>
              <a:gd name="connsiteX18" fmla="*/ 0 w 813313"/>
              <a:gd name="connsiteY18" fmla="*/ 458518 h 976033"/>
              <a:gd name="connsiteX19" fmla="*/ 200838 w 813313"/>
              <a:gd name="connsiteY19" fmla="*/ 405442 h 976033"/>
              <a:gd name="connsiteX20" fmla="*/ 105947 w 813313"/>
              <a:gd name="connsiteY20" fmla="*/ 207034 h 976033"/>
              <a:gd name="connsiteX21" fmla="*/ 269849 w 813313"/>
              <a:gd name="connsiteY21" fmla="*/ 43132 h 976033"/>
              <a:gd name="connsiteX0" fmla="*/ 283357 w 826821"/>
              <a:gd name="connsiteY0" fmla="*/ 43132 h 976033"/>
              <a:gd name="connsiteX1" fmla="*/ 473138 w 826821"/>
              <a:gd name="connsiteY1" fmla="*/ 0 h 976033"/>
              <a:gd name="connsiteX2" fmla="*/ 645667 w 826821"/>
              <a:gd name="connsiteY2" fmla="*/ 0 h 976033"/>
              <a:gd name="connsiteX3" fmla="*/ 731931 w 826821"/>
              <a:gd name="connsiteY3" fmla="*/ 43132 h 976033"/>
              <a:gd name="connsiteX4" fmla="*/ 800942 w 826821"/>
              <a:gd name="connsiteY4" fmla="*/ 146649 h 976033"/>
              <a:gd name="connsiteX5" fmla="*/ 800942 w 826821"/>
              <a:gd name="connsiteY5" fmla="*/ 250166 h 976033"/>
              <a:gd name="connsiteX6" fmla="*/ 775063 w 826821"/>
              <a:gd name="connsiteY6" fmla="*/ 310551 h 976033"/>
              <a:gd name="connsiteX7" fmla="*/ 826821 w 826821"/>
              <a:gd name="connsiteY7" fmla="*/ 396815 h 976033"/>
              <a:gd name="connsiteX8" fmla="*/ 766436 w 826821"/>
              <a:gd name="connsiteY8" fmla="*/ 577970 h 976033"/>
              <a:gd name="connsiteX9" fmla="*/ 731931 w 826821"/>
              <a:gd name="connsiteY9" fmla="*/ 664234 h 976033"/>
              <a:gd name="connsiteX10" fmla="*/ 628414 w 826821"/>
              <a:gd name="connsiteY10" fmla="*/ 741872 h 976033"/>
              <a:gd name="connsiteX11" fmla="*/ 421380 w 826821"/>
              <a:gd name="connsiteY11" fmla="*/ 862642 h 976033"/>
              <a:gd name="connsiteX12" fmla="*/ 283357 w 826821"/>
              <a:gd name="connsiteY12" fmla="*/ 923026 h 976033"/>
              <a:gd name="connsiteX13" fmla="*/ 162587 w 826821"/>
              <a:gd name="connsiteY13" fmla="*/ 940279 h 976033"/>
              <a:gd name="connsiteX14" fmla="*/ 80064 w 826821"/>
              <a:gd name="connsiteY14" fmla="*/ 750498 h 976033"/>
              <a:gd name="connsiteX15" fmla="*/ 92884 w 826821"/>
              <a:gd name="connsiteY15" fmla="*/ 750618 h 976033"/>
              <a:gd name="connsiteX16" fmla="*/ 94890 w 826821"/>
              <a:gd name="connsiteY16" fmla="*/ 577970 h 976033"/>
              <a:gd name="connsiteX17" fmla="*/ 300610 w 826821"/>
              <a:gd name="connsiteY17" fmla="*/ 474453 h 976033"/>
              <a:gd name="connsiteX18" fmla="*/ 13508 w 826821"/>
              <a:gd name="connsiteY18" fmla="*/ 458518 h 976033"/>
              <a:gd name="connsiteX19" fmla="*/ 0 w 826821"/>
              <a:gd name="connsiteY19" fmla="*/ 262548 h 976033"/>
              <a:gd name="connsiteX20" fmla="*/ 119455 w 826821"/>
              <a:gd name="connsiteY20" fmla="*/ 207034 h 976033"/>
              <a:gd name="connsiteX21" fmla="*/ 283357 w 826821"/>
              <a:gd name="connsiteY21" fmla="*/ 43132 h 976033"/>
              <a:gd name="connsiteX0" fmla="*/ 283357 w 826821"/>
              <a:gd name="connsiteY0" fmla="*/ 43132 h 976033"/>
              <a:gd name="connsiteX1" fmla="*/ 473138 w 826821"/>
              <a:gd name="connsiteY1" fmla="*/ 0 h 976033"/>
              <a:gd name="connsiteX2" fmla="*/ 645667 w 826821"/>
              <a:gd name="connsiteY2" fmla="*/ 0 h 976033"/>
              <a:gd name="connsiteX3" fmla="*/ 731931 w 826821"/>
              <a:gd name="connsiteY3" fmla="*/ 43132 h 976033"/>
              <a:gd name="connsiteX4" fmla="*/ 800942 w 826821"/>
              <a:gd name="connsiteY4" fmla="*/ 146649 h 976033"/>
              <a:gd name="connsiteX5" fmla="*/ 800942 w 826821"/>
              <a:gd name="connsiteY5" fmla="*/ 250166 h 976033"/>
              <a:gd name="connsiteX6" fmla="*/ 775063 w 826821"/>
              <a:gd name="connsiteY6" fmla="*/ 310551 h 976033"/>
              <a:gd name="connsiteX7" fmla="*/ 826821 w 826821"/>
              <a:gd name="connsiteY7" fmla="*/ 396815 h 976033"/>
              <a:gd name="connsiteX8" fmla="*/ 766436 w 826821"/>
              <a:gd name="connsiteY8" fmla="*/ 577970 h 976033"/>
              <a:gd name="connsiteX9" fmla="*/ 731931 w 826821"/>
              <a:gd name="connsiteY9" fmla="*/ 664234 h 976033"/>
              <a:gd name="connsiteX10" fmla="*/ 628414 w 826821"/>
              <a:gd name="connsiteY10" fmla="*/ 741872 h 976033"/>
              <a:gd name="connsiteX11" fmla="*/ 421380 w 826821"/>
              <a:gd name="connsiteY11" fmla="*/ 862642 h 976033"/>
              <a:gd name="connsiteX12" fmla="*/ 283357 w 826821"/>
              <a:gd name="connsiteY12" fmla="*/ 923026 h 976033"/>
              <a:gd name="connsiteX13" fmla="*/ 162587 w 826821"/>
              <a:gd name="connsiteY13" fmla="*/ 940279 h 976033"/>
              <a:gd name="connsiteX14" fmla="*/ 80064 w 826821"/>
              <a:gd name="connsiteY14" fmla="*/ 750498 h 976033"/>
              <a:gd name="connsiteX15" fmla="*/ 92884 w 826821"/>
              <a:gd name="connsiteY15" fmla="*/ 750618 h 976033"/>
              <a:gd name="connsiteX16" fmla="*/ 94890 w 826821"/>
              <a:gd name="connsiteY16" fmla="*/ 577970 h 976033"/>
              <a:gd name="connsiteX17" fmla="*/ 13508 w 826821"/>
              <a:gd name="connsiteY17" fmla="*/ 458518 h 976033"/>
              <a:gd name="connsiteX18" fmla="*/ 0 w 826821"/>
              <a:gd name="connsiteY18" fmla="*/ 262548 h 976033"/>
              <a:gd name="connsiteX19" fmla="*/ 119455 w 826821"/>
              <a:gd name="connsiteY19" fmla="*/ 207034 h 976033"/>
              <a:gd name="connsiteX20" fmla="*/ 283357 w 826821"/>
              <a:gd name="connsiteY20" fmla="*/ 43132 h 976033"/>
              <a:gd name="connsiteX0" fmla="*/ 283357 w 826821"/>
              <a:gd name="connsiteY0" fmla="*/ 43132 h 976033"/>
              <a:gd name="connsiteX1" fmla="*/ 473138 w 826821"/>
              <a:gd name="connsiteY1" fmla="*/ 0 h 976033"/>
              <a:gd name="connsiteX2" fmla="*/ 645667 w 826821"/>
              <a:gd name="connsiteY2" fmla="*/ 0 h 976033"/>
              <a:gd name="connsiteX3" fmla="*/ 731931 w 826821"/>
              <a:gd name="connsiteY3" fmla="*/ 43132 h 976033"/>
              <a:gd name="connsiteX4" fmla="*/ 731092 w 826821"/>
              <a:gd name="connsiteY4" fmla="*/ 45768 h 976033"/>
              <a:gd name="connsiteX5" fmla="*/ 800942 w 826821"/>
              <a:gd name="connsiteY5" fmla="*/ 146649 h 976033"/>
              <a:gd name="connsiteX6" fmla="*/ 800942 w 826821"/>
              <a:gd name="connsiteY6" fmla="*/ 250166 h 976033"/>
              <a:gd name="connsiteX7" fmla="*/ 775063 w 826821"/>
              <a:gd name="connsiteY7" fmla="*/ 310551 h 976033"/>
              <a:gd name="connsiteX8" fmla="*/ 826821 w 826821"/>
              <a:gd name="connsiteY8" fmla="*/ 396815 h 976033"/>
              <a:gd name="connsiteX9" fmla="*/ 766436 w 826821"/>
              <a:gd name="connsiteY9" fmla="*/ 577970 h 976033"/>
              <a:gd name="connsiteX10" fmla="*/ 731931 w 826821"/>
              <a:gd name="connsiteY10" fmla="*/ 664234 h 976033"/>
              <a:gd name="connsiteX11" fmla="*/ 628414 w 826821"/>
              <a:gd name="connsiteY11" fmla="*/ 741872 h 976033"/>
              <a:gd name="connsiteX12" fmla="*/ 421380 w 826821"/>
              <a:gd name="connsiteY12" fmla="*/ 862642 h 976033"/>
              <a:gd name="connsiteX13" fmla="*/ 283357 w 826821"/>
              <a:gd name="connsiteY13" fmla="*/ 923026 h 976033"/>
              <a:gd name="connsiteX14" fmla="*/ 162587 w 826821"/>
              <a:gd name="connsiteY14" fmla="*/ 940279 h 976033"/>
              <a:gd name="connsiteX15" fmla="*/ 80064 w 826821"/>
              <a:gd name="connsiteY15" fmla="*/ 750498 h 976033"/>
              <a:gd name="connsiteX16" fmla="*/ 92884 w 826821"/>
              <a:gd name="connsiteY16" fmla="*/ 750618 h 976033"/>
              <a:gd name="connsiteX17" fmla="*/ 94890 w 826821"/>
              <a:gd name="connsiteY17" fmla="*/ 577970 h 976033"/>
              <a:gd name="connsiteX18" fmla="*/ 13508 w 826821"/>
              <a:gd name="connsiteY18" fmla="*/ 458518 h 976033"/>
              <a:gd name="connsiteX19" fmla="*/ 0 w 826821"/>
              <a:gd name="connsiteY19" fmla="*/ 262548 h 976033"/>
              <a:gd name="connsiteX20" fmla="*/ 119455 w 826821"/>
              <a:gd name="connsiteY20" fmla="*/ 207034 h 976033"/>
              <a:gd name="connsiteX21" fmla="*/ 283357 w 826821"/>
              <a:gd name="connsiteY21" fmla="*/ 43132 h 976033"/>
              <a:gd name="connsiteX0" fmla="*/ 283357 w 826821"/>
              <a:gd name="connsiteY0" fmla="*/ 43132 h 976033"/>
              <a:gd name="connsiteX1" fmla="*/ 473138 w 826821"/>
              <a:gd name="connsiteY1" fmla="*/ 0 h 976033"/>
              <a:gd name="connsiteX2" fmla="*/ 645667 w 826821"/>
              <a:gd name="connsiteY2" fmla="*/ 0 h 976033"/>
              <a:gd name="connsiteX3" fmla="*/ 731931 w 826821"/>
              <a:gd name="connsiteY3" fmla="*/ 43132 h 976033"/>
              <a:gd name="connsiteX4" fmla="*/ 731092 w 826821"/>
              <a:gd name="connsiteY4" fmla="*/ 45768 h 976033"/>
              <a:gd name="connsiteX5" fmla="*/ 800942 w 826821"/>
              <a:gd name="connsiteY5" fmla="*/ 250166 h 976033"/>
              <a:gd name="connsiteX6" fmla="*/ 775063 w 826821"/>
              <a:gd name="connsiteY6" fmla="*/ 310551 h 976033"/>
              <a:gd name="connsiteX7" fmla="*/ 826821 w 826821"/>
              <a:gd name="connsiteY7" fmla="*/ 396815 h 976033"/>
              <a:gd name="connsiteX8" fmla="*/ 766436 w 826821"/>
              <a:gd name="connsiteY8" fmla="*/ 577970 h 976033"/>
              <a:gd name="connsiteX9" fmla="*/ 731931 w 826821"/>
              <a:gd name="connsiteY9" fmla="*/ 664234 h 976033"/>
              <a:gd name="connsiteX10" fmla="*/ 628414 w 826821"/>
              <a:gd name="connsiteY10" fmla="*/ 741872 h 976033"/>
              <a:gd name="connsiteX11" fmla="*/ 421380 w 826821"/>
              <a:gd name="connsiteY11" fmla="*/ 862642 h 976033"/>
              <a:gd name="connsiteX12" fmla="*/ 283357 w 826821"/>
              <a:gd name="connsiteY12" fmla="*/ 923026 h 976033"/>
              <a:gd name="connsiteX13" fmla="*/ 162587 w 826821"/>
              <a:gd name="connsiteY13" fmla="*/ 940279 h 976033"/>
              <a:gd name="connsiteX14" fmla="*/ 80064 w 826821"/>
              <a:gd name="connsiteY14" fmla="*/ 750498 h 976033"/>
              <a:gd name="connsiteX15" fmla="*/ 92884 w 826821"/>
              <a:gd name="connsiteY15" fmla="*/ 750618 h 976033"/>
              <a:gd name="connsiteX16" fmla="*/ 94890 w 826821"/>
              <a:gd name="connsiteY16" fmla="*/ 577970 h 976033"/>
              <a:gd name="connsiteX17" fmla="*/ 13508 w 826821"/>
              <a:gd name="connsiteY17" fmla="*/ 458518 h 976033"/>
              <a:gd name="connsiteX18" fmla="*/ 0 w 826821"/>
              <a:gd name="connsiteY18" fmla="*/ 262548 h 976033"/>
              <a:gd name="connsiteX19" fmla="*/ 119455 w 826821"/>
              <a:gd name="connsiteY19" fmla="*/ 207034 h 976033"/>
              <a:gd name="connsiteX20" fmla="*/ 283357 w 826821"/>
              <a:gd name="connsiteY20" fmla="*/ 43132 h 976033"/>
              <a:gd name="connsiteX0" fmla="*/ 283357 w 826821"/>
              <a:gd name="connsiteY0" fmla="*/ 43132 h 976033"/>
              <a:gd name="connsiteX1" fmla="*/ 473138 w 826821"/>
              <a:gd name="connsiteY1" fmla="*/ 0 h 976033"/>
              <a:gd name="connsiteX2" fmla="*/ 645667 w 826821"/>
              <a:gd name="connsiteY2" fmla="*/ 0 h 976033"/>
              <a:gd name="connsiteX3" fmla="*/ 731931 w 826821"/>
              <a:gd name="connsiteY3" fmla="*/ 43132 h 976033"/>
              <a:gd name="connsiteX4" fmla="*/ 731092 w 826821"/>
              <a:gd name="connsiteY4" fmla="*/ 45768 h 976033"/>
              <a:gd name="connsiteX5" fmla="*/ 800942 w 826821"/>
              <a:gd name="connsiteY5" fmla="*/ 250166 h 976033"/>
              <a:gd name="connsiteX6" fmla="*/ 775063 w 826821"/>
              <a:gd name="connsiteY6" fmla="*/ 310551 h 976033"/>
              <a:gd name="connsiteX7" fmla="*/ 826821 w 826821"/>
              <a:gd name="connsiteY7" fmla="*/ 396815 h 976033"/>
              <a:gd name="connsiteX8" fmla="*/ 731931 w 826821"/>
              <a:gd name="connsiteY8" fmla="*/ 664234 h 976033"/>
              <a:gd name="connsiteX9" fmla="*/ 628414 w 826821"/>
              <a:gd name="connsiteY9" fmla="*/ 741872 h 976033"/>
              <a:gd name="connsiteX10" fmla="*/ 421380 w 826821"/>
              <a:gd name="connsiteY10" fmla="*/ 862642 h 976033"/>
              <a:gd name="connsiteX11" fmla="*/ 283357 w 826821"/>
              <a:gd name="connsiteY11" fmla="*/ 923026 h 976033"/>
              <a:gd name="connsiteX12" fmla="*/ 162587 w 826821"/>
              <a:gd name="connsiteY12" fmla="*/ 940279 h 976033"/>
              <a:gd name="connsiteX13" fmla="*/ 80064 w 826821"/>
              <a:gd name="connsiteY13" fmla="*/ 750498 h 976033"/>
              <a:gd name="connsiteX14" fmla="*/ 92884 w 826821"/>
              <a:gd name="connsiteY14" fmla="*/ 750618 h 976033"/>
              <a:gd name="connsiteX15" fmla="*/ 94890 w 826821"/>
              <a:gd name="connsiteY15" fmla="*/ 577970 h 976033"/>
              <a:gd name="connsiteX16" fmla="*/ 13508 w 826821"/>
              <a:gd name="connsiteY16" fmla="*/ 458518 h 976033"/>
              <a:gd name="connsiteX17" fmla="*/ 0 w 826821"/>
              <a:gd name="connsiteY17" fmla="*/ 262548 h 976033"/>
              <a:gd name="connsiteX18" fmla="*/ 119455 w 826821"/>
              <a:gd name="connsiteY18" fmla="*/ 207034 h 976033"/>
              <a:gd name="connsiteX19" fmla="*/ 283357 w 826821"/>
              <a:gd name="connsiteY19" fmla="*/ 43132 h 976033"/>
              <a:gd name="connsiteX0" fmla="*/ 283357 w 826821"/>
              <a:gd name="connsiteY0" fmla="*/ 43132 h 976033"/>
              <a:gd name="connsiteX1" fmla="*/ 473138 w 826821"/>
              <a:gd name="connsiteY1" fmla="*/ 0 h 976033"/>
              <a:gd name="connsiteX2" fmla="*/ 645667 w 826821"/>
              <a:gd name="connsiteY2" fmla="*/ 0 h 976033"/>
              <a:gd name="connsiteX3" fmla="*/ 731931 w 826821"/>
              <a:gd name="connsiteY3" fmla="*/ 43132 h 976033"/>
              <a:gd name="connsiteX4" fmla="*/ 731092 w 826821"/>
              <a:gd name="connsiteY4" fmla="*/ 45768 h 976033"/>
              <a:gd name="connsiteX5" fmla="*/ 800942 w 826821"/>
              <a:gd name="connsiteY5" fmla="*/ 250166 h 976033"/>
              <a:gd name="connsiteX6" fmla="*/ 775063 w 826821"/>
              <a:gd name="connsiteY6" fmla="*/ 310551 h 976033"/>
              <a:gd name="connsiteX7" fmla="*/ 826821 w 826821"/>
              <a:gd name="connsiteY7" fmla="*/ 396815 h 976033"/>
              <a:gd name="connsiteX8" fmla="*/ 731931 w 826821"/>
              <a:gd name="connsiteY8" fmla="*/ 521340 h 976033"/>
              <a:gd name="connsiteX9" fmla="*/ 628414 w 826821"/>
              <a:gd name="connsiteY9" fmla="*/ 741872 h 976033"/>
              <a:gd name="connsiteX10" fmla="*/ 421380 w 826821"/>
              <a:gd name="connsiteY10" fmla="*/ 862642 h 976033"/>
              <a:gd name="connsiteX11" fmla="*/ 283357 w 826821"/>
              <a:gd name="connsiteY11" fmla="*/ 923026 h 976033"/>
              <a:gd name="connsiteX12" fmla="*/ 162587 w 826821"/>
              <a:gd name="connsiteY12" fmla="*/ 940279 h 976033"/>
              <a:gd name="connsiteX13" fmla="*/ 80064 w 826821"/>
              <a:gd name="connsiteY13" fmla="*/ 750498 h 976033"/>
              <a:gd name="connsiteX14" fmla="*/ 92884 w 826821"/>
              <a:gd name="connsiteY14" fmla="*/ 750618 h 976033"/>
              <a:gd name="connsiteX15" fmla="*/ 94890 w 826821"/>
              <a:gd name="connsiteY15" fmla="*/ 577970 h 976033"/>
              <a:gd name="connsiteX16" fmla="*/ 13508 w 826821"/>
              <a:gd name="connsiteY16" fmla="*/ 458518 h 976033"/>
              <a:gd name="connsiteX17" fmla="*/ 0 w 826821"/>
              <a:gd name="connsiteY17" fmla="*/ 262548 h 976033"/>
              <a:gd name="connsiteX18" fmla="*/ 119455 w 826821"/>
              <a:gd name="connsiteY18" fmla="*/ 207034 h 976033"/>
              <a:gd name="connsiteX19" fmla="*/ 283357 w 826821"/>
              <a:gd name="connsiteY19" fmla="*/ 43132 h 976033"/>
              <a:gd name="connsiteX0" fmla="*/ 283357 w 826821"/>
              <a:gd name="connsiteY0" fmla="*/ 43132 h 976033"/>
              <a:gd name="connsiteX1" fmla="*/ 473138 w 826821"/>
              <a:gd name="connsiteY1" fmla="*/ 0 h 976033"/>
              <a:gd name="connsiteX2" fmla="*/ 645667 w 826821"/>
              <a:gd name="connsiteY2" fmla="*/ 0 h 976033"/>
              <a:gd name="connsiteX3" fmla="*/ 731931 w 826821"/>
              <a:gd name="connsiteY3" fmla="*/ 43132 h 976033"/>
              <a:gd name="connsiteX4" fmla="*/ 731092 w 826821"/>
              <a:gd name="connsiteY4" fmla="*/ 45768 h 976033"/>
              <a:gd name="connsiteX5" fmla="*/ 800942 w 826821"/>
              <a:gd name="connsiteY5" fmla="*/ 250166 h 976033"/>
              <a:gd name="connsiteX6" fmla="*/ 775063 w 826821"/>
              <a:gd name="connsiteY6" fmla="*/ 310551 h 976033"/>
              <a:gd name="connsiteX7" fmla="*/ 826821 w 826821"/>
              <a:gd name="connsiteY7" fmla="*/ 396815 h 976033"/>
              <a:gd name="connsiteX8" fmla="*/ 731931 w 826821"/>
              <a:gd name="connsiteY8" fmla="*/ 521340 h 976033"/>
              <a:gd name="connsiteX9" fmla="*/ 485506 w 826821"/>
              <a:gd name="connsiteY9" fmla="*/ 741872 h 976033"/>
              <a:gd name="connsiteX10" fmla="*/ 421380 w 826821"/>
              <a:gd name="connsiteY10" fmla="*/ 862642 h 976033"/>
              <a:gd name="connsiteX11" fmla="*/ 283357 w 826821"/>
              <a:gd name="connsiteY11" fmla="*/ 923026 h 976033"/>
              <a:gd name="connsiteX12" fmla="*/ 162587 w 826821"/>
              <a:gd name="connsiteY12" fmla="*/ 940279 h 976033"/>
              <a:gd name="connsiteX13" fmla="*/ 80064 w 826821"/>
              <a:gd name="connsiteY13" fmla="*/ 750498 h 976033"/>
              <a:gd name="connsiteX14" fmla="*/ 92884 w 826821"/>
              <a:gd name="connsiteY14" fmla="*/ 750618 h 976033"/>
              <a:gd name="connsiteX15" fmla="*/ 94890 w 826821"/>
              <a:gd name="connsiteY15" fmla="*/ 577970 h 976033"/>
              <a:gd name="connsiteX16" fmla="*/ 13508 w 826821"/>
              <a:gd name="connsiteY16" fmla="*/ 458518 h 976033"/>
              <a:gd name="connsiteX17" fmla="*/ 0 w 826821"/>
              <a:gd name="connsiteY17" fmla="*/ 262548 h 976033"/>
              <a:gd name="connsiteX18" fmla="*/ 119455 w 826821"/>
              <a:gd name="connsiteY18" fmla="*/ 207034 h 976033"/>
              <a:gd name="connsiteX19" fmla="*/ 283357 w 826821"/>
              <a:gd name="connsiteY19" fmla="*/ 43132 h 976033"/>
              <a:gd name="connsiteX0" fmla="*/ 283357 w 826821"/>
              <a:gd name="connsiteY0" fmla="*/ 43132 h 976033"/>
              <a:gd name="connsiteX1" fmla="*/ 473138 w 826821"/>
              <a:gd name="connsiteY1" fmla="*/ 0 h 976033"/>
              <a:gd name="connsiteX2" fmla="*/ 645667 w 826821"/>
              <a:gd name="connsiteY2" fmla="*/ 0 h 976033"/>
              <a:gd name="connsiteX3" fmla="*/ 731931 w 826821"/>
              <a:gd name="connsiteY3" fmla="*/ 43132 h 976033"/>
              <a:gd name="connsiteX4" fmla="*/ 731092 w 826821"/>
              <a:gd name="connsiteY4" fmla="*/ 45768 h 976033"/>
              <a:gd name="connsiteX5" fmla="*/ 800942 w 826821"/>
              <a:gd name="connsiteY5" fmla="*/ 250166 h 976033"/>
              <a:gd name="connsiteX6" fmla="*/ 775063 w 826821"/>
              <a:gd name="connsiteY6" fmla="*/ 310551 h 976033"/>
              <a:gd name="connsiteX7" fmla="*/ 826821 w 826821"/>
              <a:gd name="connsiteY7" fmla="*/ 396815 h 976033"/>
              <a:gd name="connsiteX8" fmla="*/ 731931 w 826821"/>
              <a:gd name="connsiteY8" fmla="*/ 521340 h 976033"/>
              <a:gd name="connsiteX9" fmla="*/ 485506 w 826821"/>
              <a:gd name="connsiteY9" fmla="*/ 741872 h 976033"/>
              <a:gd name="connsiteX10" fmla="*/ 421380 w 826821"/>
              <a:gd name="connsiteY10" fmla="*/ 862642 h 976033"/>
              <a:gd name="connsiteX11" fmla="*/ 413592 w 826821"/>
              <a:gd name="connsiteY11" fmla="*/ 864918 h 976033"/>
              <a:gd name="connsiteX12" fmla="*/ 283357 w 826821"/>
              <a:gd name="connsiteY12" fmla="*/ 923026 h 976033"/>
              <a:gd name="connsiteX13" fmla="*/ 162587 w 826821"/>
              <a:gd name="connsiteY13" fmla="*/ 940279 h 976033"/>
              <a:gd name="connsiteX14" fmla="*/ 80064 w 826821"/>
              <a:gd name="connsiteY14" fmla="*/ 750498 h 976033"/>
              <a:gd name="connsiteX15" fmla="*/ 92884 w 826821"/>
              <a:gd name="connsiteY15" fmla="*/ 750618 h 976033"/>
              <a:gd name="connsiteX16" fmla="*/ 94890 w 826821"/>
              <a:gd name="connsiteY16" fmla="*/ 577970 h 976033"/>
              <a:gd name="connsiteX17" fmla="*/ 13508 w 826821"/>
              <a:gd name="connsiteY17" fmla="*/ 458518 h 976033"/>
              <a:gd name="connsiteX18" fmla="*/ 0 w 826821"/>
              <a:gd name="connsiteY18" fmla="*/ 262548 h 976033"/>
              <a:gd name="connsiteX19" fmla="*/ 119455 w 826821"/>
              <a:gd name="connsiteY19" fmla="*/ 207034 h 976033"/>
              <a:gd name="connsiteX20" fmla="*/ 283357 w 826821"/>
              <a:gd name="connsiteY20" fmla="*/ 43132 h 976033"/>
              <a:gd name="connsiteX0" fmla="*/ 283357 w 826821"/>
              <a:gd name="connsiteY0" fmla="*/ 43132 h 976033"/>
              <a:gd name="connsiteX1" fmla="*/ 473138 w 826821"/>
              <a:gd name="connsiteY1" fmla="*/ 0 h 976033"/>
              <a:gd name="connsiteX2" fmla="*/ 645667 w 826821"/>
              <a:gd name="connsiteY2" fmla="*/ 0 h 976033"/>
              <a:gd name="connsiteX3" fmla="*/ 731931 w 826821"/>
              <a:gd name="connsiteY3" fmla="*/ 43132 h 976033"/>
              <a:gd name="connsiteX4" fmla="*/ 731092 w 826821"/>
              <a:gd name="connsiteY4" fmla="*/ 45768 h 976033"/>
              <a:gd name="connsiteX5" fmla="*/ 800942 w 826821"/>
              <a:gd name="connsiteY5" fmla="*/ 250166 h 976033"/>
              <a:gd name="connsiteX6" fmla="*/ 775063 w 826821"/>
              <a:gd name="connsiteY6" fmla="*/ 310551 h 976033"/>
              <a:gd name="connsiteX7" fmla="*/ 826821 w 826821"/>
              <a:gd name="connsiteY7" fmla="*/ 396815 h 976033"/>
              <a:gd name="connsiteX8" fmla="*/ 731931 w 826821"/>
              <a:gd name="connsiteY8" fmla="*/ 521340 h 976033"/>
              <a:gd name="connsiteX9" fmla="*/ 485506 w 826821"/>
              <a:gd name="connsiteY9" fmla="*/ 741872 h 976033"/>
              <a:gd name="connsiteX10" fmla="*/ 421380 w 826821"/>
              <a:gd name="connsiteY10" fmla="*/ 862642 h 976033"/>
              <a:gd name="connsiteX11" fmla="*/ 413592 w 826821"/>
              <a:gd name="connsiteY11" fmla="*/ 864918 h 976033"/>
              <a:gd name="connsiteX12" fmla="*/ 283357 w 826821"/>
              <a:gd name="connsiteY12" fmla="*/ 923026 h 976033"/>
              <a:gd name="connsiteX13" fmla="*/ 162587 w 826821"/>
              <a:gd name="connsiteY13" fmla="*/ 940279 h 976033"/>
              <a:gd name="connsiteX14" fmla="*/ 80064 w 826821"/>
              <a:gd name="connsiteY14" fmla="*/ 750498 h 976033"/>
              <a:gd name="connsiteX15" fmla="*/ 92884 w 826821"/>
              <a:gd name="connsiteY15" fmla="*/ 750618 h 976033"/>
              <a:gd name="connsiteX16" fmla="*/ 94890 w 826821"/>
              <a:gd name="connsiteY16" fmla="*/ 577970 h 976033"/>
              <a:gd name="connsiteX17" fmla="*/ 13508 w 826821"/>
              <a:gd name="connsiteY17" fmla="*/ 458518 h 976033"/>
              <a:gd name="connsiteX18" fmla="*/ 0 w 826821"/>
              <a:gd name="connsiteY18" fmla="*/ 262548 h 976033"/>
              <a:gd name="connsiteX19" fmla="*/ 119455 w 826821"/>
              <a:gd name="connsiteY19" fmla="*/ 207034 h 976033"/>
              <a:gd name="connsiteX20" fmla="*/ 283357 w 826821"/>
              <a:gd name="connsiteY20" fmla="*/ 43132 h 976033"/>
              <a:gd name="connsiteX0" fmla="*/ 283357 w 826821"/>
              <a:gd name="connsiteY0" fmla="*/ 43132 h 976033"/>
              <a:gd name="connsiteX1" fmla="*/ 473138 w 826821"/>
              <a:gd name="connsiteY1" fmla="*/ 0 h 976033"/>
              <a:gd name="connsiteX2" fmla="*/ 645667 w 826821"/>
              <a:gd name="connsiteY2" fmla="*/ 0 h 976033"/>
              <a:gd name="connsiteX3" fmla="*/ 731931 w 826821"/>
              <a:gd name="connsiteY3" fmla="*/ 43132 h 976033"/>
              <a:gd name="connsiteX4" fmla="*/ 731092 w 826821"/>
              <a:gd name="connsiteY4" fmla="*/ 45768 h 976033"/>
              <a:gd name="connsiteX5" fmla="*/ 800942 w 826821"/>
              <a:gd name="connsiteY5" fmla="*/ 250166 h 976033"/>
              <a:gd name="connsiteX6" fmla="*/ 775063 w 826821"/>
              <a:gd name="connsiteY6" fmla="*/ 310551 h 976033"/>
              <a:gd name="connsiteX7" fmla="*/ 826821 w 826821"/>
              <a:gd name="connsiteY7" fmla="*/ 396815 h 976033"/>
              <a:gd name="connsiteX8" fmla="*/ 731931 w 826821"/>
              <a:gd name="connsiteY8" fmla="*/ 521340 h 976033"/>
              <a:gd name="connsiteX9" fmla="*/ 485506 w 826821"/>
              <a:gd name="connsiteY9" fmla="*/ 741872 h 976033"/>
              <a:gd name="connsiteX10" fmla="*/ 421380 w 826821"/>
              <a:gd name="connsiteY10" fmla="*/ 862642 h 976033"/>
              <a:gd name="connsiteX11" fmla="*/ 283357 w 826821"/>
              <a:gd name="connsiteY11" fmla="*/ 923026 h 976033"/>
              <a:gd name="connsiteX12" fmla="*/ 162587 w 826821"/>
              <a:gd name="connsiteY12" fmla="*/ 940279 h 976033"/>
              <a:gd name="connsiteX13" fmla="*/ 80064 w 826821"/>
              <a:gd name="connsiteY13" fmla="*/ 750498 h 976033"/>
              <a:gd name="connsiteX14" fmla="*/ 92884 w 826821"/>
              <a:gd name="connsiteY14" fmla="*/ 750618 h 976033"/>
              <a:gd name="connsiteX15" fmla="*/ 94890 w 826821"/>
              <a:gd name="connsiteY15" fmla="*/ 577970 h 976033"/>
              <a:gd name="connsiteX16" fmla="*/ 13508 w 826821"/>
              <a:gd name="connsiteY16" fmla="*/ 458518 h 976033"/>
              <a:gd name="connsiteX17" fmla="*/ 0 w 826821"/>
              <a:gd name="connsiteY17" fmla="*/ 262548 h 976033"/>
              <a:gd name="connsiteX18" fmla="*/ 119455 w 826821"/>
              <a:gd name="connsiteY18" fmla="*/ 207034 h 976033"/>
              <a:gd name="connsiteX19" fmla="*/ 283357 w 826821"/>
              <a:gd name="connsiteY19" fmla="*/ 43132 h 976033"/>
              <a:gd name="connsiteX0" fmla="*/ 283357 w 826821"/>
              <a:gd name="connsiteY0" fmla="*/ 923026 h 976033"/>
              <a:gd name="connsiteX1" fmla="*/ 162587 w 826821"/>
              <a:gd name="connsiteY1" fmla="*/ 940279 h 976033"/>
              <a:gd name="connsiteX2" fmla="*/ 80064 w 826821"/>
              <a:gd name="connsiteY2" fmla="*/ 750498 h 976033"/>
              <a:gd name="connsiteX3" fmla="*/ 92884 w 826821"/>
              <a:gd name="connsiteY3" fmla="*/ 750618 h 976033"/>
              <a:gd name="connsiteX4" fmla="*/ 94890 w 826821"/>
              <a:gd name="connsiteY4" fmla="*/ 577970 h 976033"/>
              <a:gd name="connsiteX5" fmla="*/ 13508 w 826821"/>
              <a:gd name="connsiteY5" fmla="*/ 458518 h 976033"/>
              <a:gd name="connsiteX6" fmla="*/ 0 w 826821"/>
              <a:gd name="connsiteY6" fmla="*/ 262548 h 976033"/>
              <a:gd name="connsiteX7" fmla="*/ 119455 w 826821"/>
              <a:gd name="connsiteY7" fmla="*/ 207034 h 976033"/>
              <a:gd name="connsiteX8" fmla="*/ 283357 w 826821"/>
              <a:gd name="connsiteY8" fmla="*/ 43132 h 976033"/>
              <a:gd name="connsiteX9" fmla="*/ 473138 w 826821"/>
              <a:gd name="connsiteY9" fmla="*/ 0 h 976033"/>
              <a:gd name="connsiteX10" fmla="*/ 645667 w 826821"/>
              <a:gd name="connsiteY10" fmla="*/ 0 h 976033"/>
              <a:gd name="connsiteX11" fmla="*/ 731931 w 826821"/>
              <a:gd name="connsiteY11" fmla="*/ 43132 h 976033"/>
              <a:gd name="connsiteX12" fmla="*/ 731092 w 826821"/>
              <a:gd name="connsiteY12" fmla="*/ 45768 h 976033"/>
              <a:gd name="connsiteX13" fmla="*/ 800942 w 826821"/>
              <a:gd name="connsiteY13" fmla="*/ 250166 h 976033"/>
              <a:gd name="connsiteX14" fmla="*/ 775063 w 826821"/>
              <a:gd name="connsiteY14" fmla="*/ 310551 h 976033"/>
              <a:gd name="connsiteX15" fmla="*/ 826821 w 826821"/>
              <a:gd name="connsiteY15" fmla="*/ 396815 h 976033"/>
              <a:gd name="connsiteX16" fmla="*/ 731931 w 826821"/>
              <a:gd name="connsiteY16" fmla="*/ 521340 h 976033"/>
              <a:gd name="connsiteX17" fmla="*/ 485506 w 826821"/>
              <a:gd name="connsiteY17" fmla="*/ 741872 h 976033"/>
              <a:gd name="connsiteX18" fmla="*/ 512820 w 826821"/>
              <a:gd name="connsiteY18" fmla="*/ 954082 h 976033"/>
              <a:gd name="connsiteX0" fmla="*/ 283357 w 826821"/>
              <a:gd name="connsiteY0" fmla="*/ 923026 h 976033"/>
              <a:gd name="connsiteX1" fmla="*/ 162587 w 826821"/>
              <a:gd name="connsiteY1" fmla="*/ 940279 h 976033"/>
              <a:gd name="connsiteX2" fmla="*/ 80064 w 826821"/>
              <a:gd name="connsiteY2" fmla="*/ 750498 h 976033"/>
              <a:gd name="connsiteX3" fmla="*/ 92884 w 826821"/>
              <a:gd name="connsiteY3" fmla="*/ 750618 h 976033"/>
              <a:gd name="connsiteX4" fmla="*/ 94890 w 826821"/>
              <a:gd name="connsiteY4" fmla="*/ 577970 h 976033"/>
              <a:gd name="connsiteX5" fmla="*/ 13508 w 826821"/>
              <a:gd name="connsiteY5" fmla="*/ 458518 h 976033"/>
              <a:gd name="connsiteX6" fmla="*/ 0 w 826821"/>
              <a:gd name="connsiteY6" fmla="*/ 262548 h 976033"/>
              <a:gd name="connsiteX7" fmla="*/ 119455 w 826821"/>
              <a:gd name="connsiteY7" fmla="*/ 207034 h 976033"/>
              <a:gd name="connsiteX8" fmla="*/ 283357 w 826821"/>
              <a:gd name="connsiteY8" fmla="*/ 43132 h 976033"/>
              <a:gd name="connsiteX9" fmla="*/ 473138 w 826821"/>
              <a:gd name="connsiteY9" fmla="*/ 0 h 976033"/>
              <a:gd name="connsiteX10" fmla="*/ 645667 w 826821"/>
              <a:gd name="connsiteY10" fmla="*/ 0 h 976033"/>
              <a:gd name="connsiteX11" fmla="*/ 731931 w 826821"/>
              <a:gd name="connsiteY11" fmla="*/ 43132 h 976033"/>
              <a:gd name="connsiteX12" fmla="*/ 731092 w 826821"/>
              <a:gd name="connsiteY12" fmla="*/ 45768 h 976033"/>
              <a:gd name="connsiteX13" fmla="*/ 800942 w 826821"/>
              <a:gd name="connsiteY13" fmla="*/ 250166 h 976033"/>
              <a:gd name="connsiteX14" fmla="*/ 775063 w 826821"/>
              <a:gd name="connsiteY14" fmla="*/ 310551 h 976033"/>
              <a:gd name="connsiteX15" fmla="*/ 826821 w 826821"/>
              <a:gd name="connsiteY15" fmla="*/ 396815 h 976033"/>
              <a:gd name="connsiteX16" fmla="*/ 731931 w 826821"/>
              <a:gd name="connsiteY16" fmla="*/ 521340 h 976033"/>
              <a:gd name="connsiteX17" fmla="*/ 485506 w 826821"/>
              <a:gd name="connsiteY17" fmla="*/ 741872 h 976033"/>
              <a:gd name="connsiteX0" fmla="*/ 283357 w 826821"/>
              <a:gd name="connsiteY0" fmla="*/ 923026 h 976033"/>
              <a:gd name="connsiteX1" fmla="*/ 162587 w 826821"/>
              <a:gd name="connsiteY1" fmla="*/ 940279 h 976033"/>
              <a:gd name="connsiteX2" fmla="*/ 80064 w 826821"/>
              <a:gd name="connsiteY2" fmla="*/ 750498 h 976033"/>
              <a:gd name="connsiteX3" fmla="*/ 92884 w 826821"/>
              <a:gd name="connsiteY3" fmla="*/ 750618 h 976033"/>
              <a:gd name="connsiteX4" fmla="*/ 94890 w 826821"/>
              <a:gd name="connsiteY4" fmla="*/ 577970 h 976033"/>
              <a:gd name="connsiteX5" fmla="*/ 13508 w 826821"/>
              <a:gd name="connsiteY5" fmla="*/ 458518 h 976033"/>
              <a:gd name="connsiteX6" fmla="*/ 0 w 826821"/>
              <a:gd name="connsiteY6" fmla="*/ 262548 h 976033"/>
              <a:gd name="connsiteX7" fmla="*/ 119455 w 826821"/>
              <a:gd name="connsiteY7" fmla="*/ 207034 h 976033"/>
              <a:gd name="connsiteX8" fmla="*/ 283357 w 826821"/>
              <a:gd name="connsiteY8" fmla="*/ 43132 h 976033"/>
              <a:gd name="connsiteX9" fmla="*/ 473138 w 826821"/>
              <a:gd name="connsiteY9" fmla="*/ 0 h 976033"/>
              <a:gd name="connsiteX10" fmla="*/ 645667 w 826821"/>
              <a:gd name="connsiteY10" fmla="*/ 0 h 976033"/>
              <a:gd name="connsiteX11" fmla="*/ 731931 w 826821"/>
              <a:gd name="connsiteY11" fmla="*/ 43132 h 976033"/>
              <a:gd name="connsiteX12" fmla="*/ 731092 w 826821"/>
              <a:gd name="connsiteY12" fmla="*/ 45768 h 976033"/>
              <a:gd name="connsiteX13" fmla="*/ 800942 w 826821"/>
              <a:gd name="connsiteY13" fmla="*/ 250166 h 976033"/>
              <a:gd name="connsiteX14" fmla="*/ 775063 w 826821"/>
              <a:gd name="connsiteY14" fmla="*/ 310551 h 976033"/>
              <a:gd name="connsiteX15" fmla="*/ 826821 w 826821"/>
              <a:gd name="connsiteY15" fmla="*/ 396815 h 976033"/>
              <a:gd name="connsiteX16" fmla="*/ 731931 w 826821"/>
              <a:gd name="connsiteY16" fmla="*/ 521340 h 976033"/>
              <a:gd name="connsiteX17" fmla="*/ 485506 w 826821"/>
              <a:gd name="connsiteY17" fmla="*/ 741872 h 976033"/>
              <a:gd name="connsiteX18" fmla="*/ 283357 w 826821"/>
              <a:gd name="connsiteY18" fmla="*/ 923026 h 976033"/>
              <a:gd name="connsiteX0" fmla="*/ 283357 w 826821"/>
              <a:gd name="connsiteY0" fmla="*/ 923026 h 976033"/>
              <a:gd name="connsiteX1" fmla="*/ 162587 w 826821"/>
              <a:gd name="connsiteY1" fmla="*/ 940279 h 976033"/>
              <a:gd name="connsiteX2" fmla="*/ 80064 w 826821"/>
              <a:gd name="connsiteY2" fmla="*/ 750498 h 976033"/>
              <a:gd name="connsiteX3" fmla="*/ 92884 w 826821"/>
              <a:gd name="connsiteY3" fmla="*/ 750618 h 976033"/>
              <a:gd name="connsiteX4" fmla="*/ 94890 w 826821"/>
              <a:gd name="connsiteY4" fmla="*/ 577970 h 976033"/>
              <a:gd name="connsiteX5" fmla="*/ 13508 w 826821"/>
              <a:gd name="connsiteY5" fmla="*/ 458518 h 976033"/>
              <a:gd name="connsiteX6" fmla="*/ 0 w 826821"/>
              <a:gd name="connsiteY6" fmla="*/ 262548 h 976033"/>
              <a:gd name="connsiteX7" fmla="*/ 119455 w 826821"/>
              <a:gd name="connsiteY7" fmla="*/ 207034 h 976033"/>
              <a:gd name="connsiteX8" fmla="*/ 283357 w 826821"/>
              <a:gd name="connsiteY8" fmla="*/ 43132 h 976033"/>
              <a:gd name="connsiteX9" fmla="*/ 473138 w 826821"/>
              <a:gd name="connsiteY9" fmla="*/ 0 h 976033"/>
              <a:gd name="connsiteX10" fmla="*/ 645667 w 826821"/>
              <a:gd name="connsiteY10" fmla="*/ 0 h 976033"/>
              <a:gd name="connsiteX11" fmla="*/ 731931 w 826821"/>
              <a:gd name="connsiteY11" fmla="*/ 43132 h 976033"/>
              <a:gd name="connsiteX12" fmla="*/ 731092 w 826821"/>
              <a:gd name="connsiteY12" fmla="*/ 45768 h 976033"/>
              <a:gd name="connsiteX13" fmla="*/ 800942 w 826821"/>
              <a:gd name="connsiteY13" fmla="*/ 250166 h 976033"/>
              <a:gd name="connsiteX14" fmla="*/ 775063 w 826821"/>
              <a:gd name="connsiteY14" fmla="*/ 310551 h 976033"/>
              <a:gd name="connsiteX15" fmla="*/ 826821 w 826821"/>
              <a:gd name="connsiteY15" fmla="*/ 396815 h 976033"/>
              <a:gd name="connsiteX16" fmla="*/ 731931 w 826821"/>
              <a:gd name="connsiteY16" fmla="*/ 521340 h 976033"/>
              <a:gd name="connsiteX17" fmla="*/ 485506 w 826821"/>
              <a:gd name="connsiteY17" fmla="*/ 741872 h 976033"/>
              <a:gd name="connsiteX18" fmla="*/ 283357 w 826821"/>
              <a:gd name="connsiteY18" fmla="*/ 923026 h 976033"/>
              <a:gd name="connsiteX0" fmla="*/ 283357 w 800942"/>
              <a:gd name="connsiteY0" fmla="*/ 923026 h 976033"/>
              <a:gd name="connsiteX1" fmla="*/ 162587 w 800942"/>
              <a:gd name="connsiteY1" fmla="*/ 940279 h 976033"/>
              <a:gd name="connsiteX2" fmla="*/ 80064 w 800942"/>
              <a:gd name="connsiteY2" fmla="*/ 750498 h 976033"/>
              <a:gd name="connsiteX3" fmla="*/ 92884 w 800942"/>
              <a:gd name="connsiteY3" fmla="*/ 750618 h 976033"/>
              <a:gd name="connsiteX4" fmla="*/ 94890 w 800942"/>
              <a:gd name="connsiteY4" fmla="*/ 577970 h 976033"/>
              <a:gd name="connsiteX5" fmla="*/ 13508 w 800942"/>
              <a:gd name="connsiteY5" fmla="*/ 458518 h 976033"/>
              <a:gd name="connsiteX6" fmla="*/ 0 w 800942"/>
              <a:gd name="connsiteY6" fmla="*/ 262548 h 976033"/>
              <a:gd name="connsiteX7" fmla="*/ 119455 w 800942"/>
              <a:gd name="connsiteY7" fmla="*/ 207034 h 976033"/>
              <a:gd name="connsiteX8" fmla="*/ 283357 w 800942"/>
              <a:gd name="connsiteY8" fmla="*/ 43132 h 976033"/>
              <a:gd name="connsiteX9" fmla="*/ 473138 w 800942"/>
              <a:gd name="connsiteY9" fmla="*/ 0 h 976033"/>
              <a:gd name="connsiteX10" fmla="*/ 645667 w 800942"/>
              <a:gd name="connsiteY10" fmla="*/ 0 h 976033"/>
              <a:gd name="connsiteX11" fmla="*/ 731931 w 800942"/>
              <a:gd name="connsiteY11" fmla="*/ 43132 h 976033"/>
              <a:gd name="connsiteX12" fmla="*/ 731092 w 800942"/>
              <a:gd name="connsiteY12" fmla="*/ 45768 h 976033"/>
              <a:gd name="connsiteX13" fmla="*/ 800942 w 800942"/>
              <a:gd name="connsiteY13" fmla="*/ 250166 h 976033"/>
              <a:gd name="connsiteX14" fmla="*/ 775063 w 800942"/>
              <a:gd name="connsiteY14" fmla="*/ 310551 h 976033"/>
              <a:gd name="connsiteX15" fmla="*/ 731931 w 800942"/>
              <a:gd name="connsiteY15" fmla="*/ 521340 h 976033"/>
              <a:gd name="connsiteX16" fmla="*/ 485506 w 800942"/>
              <a:gd name="connsiteY16" fmla="*/ 741872 h 976033"/>
              <a:gd name="connsiteX17" fmla="*/ 283357 w 800942"/>
              <a:gd name="connsiteY17" fmla="*/ 923026 h 976033"/>
              <a:gd name="connsiteX0" fmla="*/ 283357 w 800942"/>
              <a:gd name="connsiteY0" fmla="*/ 923026 h 976033"/>
              <a:gd name="connsiteX1" fmla="*/ 162587 w 800942"/>
              <a:gd name="connsiteY1" fmla="*/ 940279 h 976033"/>
              <a:gd name="connsiteX2" fmla="*/ 80064 w 800942"/>
              <a:gd name="connsiteY2" fmla="*/ 750498 h 976033"/>
              <a:gd name="connsiteX3" fmla="*/ 92884 w 800942"/>
              <a:gd name="connsiteY3" fmla="*/ 750618 h 976033"/>
              <a:gd name="connsiteX4" fmla="*/ 94890 w 800942"/>
              <a:gd name="connsiteY4" fmla="*/ 577970 h 976033"/>
              <a:gd name="connsiteX5" fmla="*/ 13508 w 800942"/>
              <a:gd name="connsiteY5" fmla="*/ 458518 h 976033"/>
              <a:gd name="connsiteX6" fmla="*/ 0 w 800942"/>
              <a:gd name="connsiteY6" fmla="*/ 262548 h 976033"/>
              <a:gd name="connsiteX7" fmla="*/ 119455 w 800942"/>
              <a:gd name="connsiteY7" fmla="*/ 207034 h 976033"/>
              <a:gd name="connsiteX8" fmla="*/ 283357 w 800942"/>
              <a:gd name="connsiteY8" fmla="*/ 43132 h 976033"/>
              <a:gd name="connsiteX9" fmla="*/ 473138 w 800942"/>
              <a:gd name="connsiteY9" fmla="*/ 0 h 976033"/>
              <a:gd name="connsiteX10" fmla="*/ 645667 w 800942"/>
              <a:gd name="connsiteY10" fmla="*/ 0 h 976033"/>
              <a:gd name="connsiteX11" fmla="*/ 731931 w 800942"/>
              <a:gd name="connsiteY11" fmla="*/ 43132 h 976033"/>
              <a:gd name="connsiteX12" fmla="*/ 731092 w 800942"/>
              <a:gd name="connsiteY12" fmla="*/ 45768 h 976033"/>
              <a:gd name="connsiteX13" fmla="*/ 800942 w 800942"/>
              <a:gd name="connsiteY13" fmla="*/ 250166 h 976033"/>
              <a:gd name="connsiteX14" fmla="*/ 775063 w 800942"/>
              <a:gd name="connsiteY14" fmla="*/ 310551 h 976033"/>
              <a:gd name="connsiteX15" fmla="*/ 731931 w 800942"/>
              <a:gd name="connsiteY15" fmla="*/ 521340 h 976033"/>
              <a:gd name="connsiteX16" fmla="*/ 485506 w 800942"/>
              <a:gd name="connsiteY16" fmla="*/ 741872 h 976033"/>
              <a:gd name="connsiteX17" fmla="*/ 283357 w 800942"/>
              <a:gd name="connsiteY17" fmla="*/ 923026 h 976033"/>
              <a:gd name="connsiteX0" fmla="*/ 283357 w 800942"/>
              <a:gd name="connsiteY0" fmla="*/ 923026 h 976033"/>
              <a:gd name="connsiteX1" fmla="*/ 162587 w 800942"/>
              <a:gd name="connsiteY1" fmla="*/ 940279 h 976033"/>
              <a:gd name="connsiteX2" fmla="*/ 80064 w 800942"/>
              <a:gd name="connsiteY2" fmla="*/ 750498 h 976033"/>
              <a:gd name="connsiteX3" fmla="*/ 92884 w 800942"/>
              <a:gd name="connsiteY3" fmla="*/ 750618 h 976033"/>
              <a:gd name="connsiteX4" fmla="*/ 94890 w 800942"/>
              <a:gd name="connsiteY4" fmla="*/ 577970 h 976033"/>
              <a:gd name="connsiteX5" fmla="*/ 13508 w 800942"/>
              <a:gd name="connsiteY5" fmla="*/ 458518 h 976033"/>
              <a:gd name="connsiteX6" fmla="*/ 0 w 800942"/>
              <a:gd name="connsiteY6" fmla="*/ 262548 h 976033"/>
              <a:gd name="connsiteX7" fmla="*/ 119455 w 800942"/>
              <a:gd name="connsiteY7" fmla="*/ 207034 h 976033"/>
              <a:gd name="connsiteX8" fmla="*/ 283357 w 800942"/>
              <a:gd name="connsiteY8" fmla="*/ 43132 h 976033"/>
              <a:gd name="connsiteX9" fmla="*/ 473138 w 800942"/>
              <a:gd name="connsiteY9" fmla="*/ 0 h 976033"/>
              <a:gd name="connsiteX10" fmla="*/ 645667 w 800942"/>
              <a:gd name="connsiteY10" fmla="*/ 0 h 976033"/>
              <a:gd name="connsiteX11" fmla="*/ 731931 w 800942"/>
              <a:gd name="connsiteY11" fmla="*/ 43132 h 976033"/>
              <a:gd name="connsiteX12" fmla="*/ 731092 w 800942"/>
              <a:gd name="connsiteY12" fmla="*/ 45768 h 976033"/>
              <a:gd name="connsiteX13" fmla="*/ 737442 w 800942"/>
              <a:gd name="connsiteY13" fmla="*/ 45768 h 976033"/>
              <a:gd name="connsiteX14" fmla="*/ 800942 w 800942"/>
              <a:gd name="connsiteY14" fmla="*/ 250166 h 976033"/>
              <a:gd name="connsiteX15" fmla="*/ 775063 w 800942"/>
              <a:gd name="connsiteY15" fmla="*/ 310551 h 976033"/>
              <a:gd name="connsiteX16" fmla="*/ 731931 w 800942"/>
              <a:gd name="connsiteY16" fmla="*/ 521340 h 976033"/>
              <a:gd name="connsiteX17" fmla="*/ 485506 w 800942"/>
              <a:gd name="connsiteY17" fmla="*/ 741872 h 976033"/>
              <a:gd name="connsiteX18" fmla="*/ 283357 w 800942"/>
              <a:gd name="connsiteY18" fmla="*/ 923026 h 976033"/>
              <a:gd name="connsiteX0" fmla="*/ 283357 w 800942"/>
              <a:gd name="connsiteY0" fmla="*/ 923026 h 976033"/>
              <a:gd name="connsiteX1" fmla="*/ 162587 w 800942"/>
              <a:gd name="connsiteY1" fmla="*/ 940279 h 976033"/>
              <a:gd name="connsiteX2" fmla="*/ 80064 w 800942"/>
              <a:gd name="connsiteY2" fmla="*/ 750498 h 976033"/>
              <a:gd name="connsiteX3" fmla="*/ 92884 w 800942"/>
              <a:gd name="connsiteY3" fmla="*/ 750618 h 976033"/>
              <a:gd name="connsiteX4" fmla="*/ 94890 w 800942"/>
              <a:gd name="connsiteY4" fmla="*/ 577970 h 976033"/>
              <a:gd name="connsiteX5" fmla="*/ 13508 w 800942"/>
              <a:gd name="connsiteY5" fmla="*/ 458518 h 976033"/>
              <a:gd name="connsiteX6" fmla="*/ 0 w 800942"/>
              <a:gd name="connsiteY6" fmla="*/ 262548 h 976033"/>
              <a:gd name="connsiteX7" fmla="*/ 119455 w 800942"/>
              <a:gd name="connsiteY7" fmla="*/ 207034 h 976033"/>
              <a:gd name="connsiteX8" fmla="*/ 283357 w 800942"/>
              <a:gd name="connsiteY8" fmla="*/ 43132 h 976033"/>
              <a:gd name="connsiteX9" fmla="*/ 473138 w 800942"/>
              <a:gd name="connsiteY9" fmla="*/ 0 h 976033"/>
              <a:gd name="connsiteX10" fmla="*/ 645667 w 800942"/>
              <a:gd name="connsiteY10" fmla="*/ 0 h 976033"/>
              <a:gd name="connsiteX11" fmla="*/ 731931 w 800942"/>
              <a:gd name="connsiteY11" fmla="*/ 43132 h 976033"/>
              <a:gd name="connsiteX12" fmla="*/ 731092 w 800942"/>
              <a:gd name="connsiteY12" fmla="*/ 45768 h 976033"/>
              <a:gd name="connsiteX13" fmla="*/ 800942 w 800942"/>
              <a:gd name="connsiteY13" fmla="*/ 250166 h 976033"/>
              <a:gd name="connsiteX14" fmla="*/ 775063 w 800942"/>
              <a:gd name="connsiteY14" fmla="*/ 310551 h 976033"/>
              <a:gd name="connsiteX15" fmla="*/ 731931 w 800942"/>
              <a:gd name="connsiteY15" fmla="*/ 521340 h 976033"/>
              <a:gd name="connsiteX16" fmla="*/ 485506 w 800942"/>
              <a:gd name="connsiteY16" fmla="*/ 741872 h 976033"/>
              <a:gd name="connsiteX17" fmla="*/ 283357 w 800942"/>
              <a:gd name="connsiteY17" fmla="*/ 923026 h 976033"/>
              <a:gd name="connsiteX0" fmla="*/ 283357 w 800942"/>
              <a:gd name="connsiteY0" fmla="*/ 923026 h 976033"/>
              <a:gd name="connsiteX1" fmla="*/ 162587 w 800942"/>
              <a:gd name="connsiteY1" fmla="*/ 940279 h 976033"/>
              <a:gd name="connsiteX2" fmla="*/ 80064 w 800942"/>
              <a:gd name="connsiteY2" fmla="*/ 750498 h 976033"/>
              <a:gd name="connsiteX3" fmla="*/ 92884 w 800942"/>
              <a:gd name="connsiteY3" fmla="*/ 750618 h 976033"/>
              <a:gd name="connsiteX4" fmla="*/ 94890 w 800942"/>
              <a:gd name="connsiteY4" fmla="*/ 577970 h 976033"/>
              <a:gd name="connsiteX5" fmla="*/ 13508 w 800942"/>
              <a:gd name="connsiteY5" fmla="*/ 458518 h 976033"/>
              <a:gd name="connsiteX6" fmla="*/ 0 w 800942"/>
              <a:gd name="connsiteY6" fmla="*/ 262548 h 976033"/>
              <a:gd name="connsiteX7" fmla="*/ 119455 w 800942"/>
              <a:gd name="connsiteY7" fmla="*/ 207034 h 976033"/>
              <a:gd name="connsiteX8" fmla="*/ 283357 w 800942"/>
              <a:gd name="connsiteY8" fmla="*/ 43132 h 976033"/>
              <a:gd name="connsiteX9" fmla="*/ 473138 w 800942"/>
              <a:gd name="connsiteY9" fmla="*/ 0 h 976033"/>
              <a:gd name="connsiteX10" fmla="*/ 645667 w 800942"/>
              <a:gd name="connsiteY10" fmla="*/ 0 h 976033"/>
              <a:gd name="connsiteX11" fmla="*/ 731931 w 800942"/>
              <a:gd name="connsiteY11" fmla="*/ 43132 h 976033"/>
              <a:gd name="connsiteX12" fmla="*/ 731092 w 800942"/>
              <a:gd name="connsiteY12" fmla="*/ 45768 h 976033"/>
              <a:gd name="connsiteX13" fmla="*/ 737442 w 800942"/>
              <a:gd name="connsiteY13" fmla="*/ 45768 h 976033"/>
              <a:gd name="connsiteX14" fmla="*/ 800942 w 800942"/>
              <a:gd name="connsiteY14" fmla="*/ 250166 h 976033"/>
              <a:gd name="connsiteX15" fmla="*/ 775063 w 800942"/>
              <a:gd name="connsiteY15" fmla="*/ 310551 h 976033"/>
              <a:gd name="connsiteX16" fmla="*/ 731931 w 800942"/>
              <a:gd name="connsiteY16" fmla="*/ 521340 h 976033"/>
              <a:gd name="connsiteX17" fmla="*/ 485506 w 800942"/>
              <a:gd name="connsiteY17" fmla="*/ 741872 h 976033"/>
              <a:gd name="connsiteX18" fmla="*/ 283357 w 800942"/>
              <a:gd name="connsiteY18" fmla="*/ 923026 h 976033"/>
              <a:gd name="connsiteX0" fmla="*/ 283357 w 800942"/>
              <a:gd name="connsiteY0" fmla="*/ 923026 h 976033"/>
              <a:gd name="connsiteX1" fmla="*/ 162587 w 800942"/>
              <a:gd name="connsiteY1" fmla="*/ 940279 h 976033"/>
              <a:gd name="connsiteX2" fmla="*/ 80064 w 800942"/>
              <a:gd name="connsiteY2" fmla="*/ 750498 h 976033"/>
              <a:gd name="connsiteX3" fmla="*/ 92884 w 800942"/>
              <a:gd name="connsiteY3" fmla="*/ 750618 h 976033"/>
              <a:gd name="connsiteX4" fmla="*/ 94890 w 800942"/>
              <a:gd name="connsiteY4" fmla="*/ 577970 h 976033"/>
              <a:gd name="connsiteX5" fmla="*/ 13508 w 800942"/>
              <a:gd name="connsiteY5" fmla="*/ 458518 h 976033"/>
              <a:gd name="connsiteX6" fmla="*/ 0 w 800942"/>
              <a:gd name="connsiteY6" fmla="*/ 262548 h 976033"/>
              <a:gd name="connsiteX7" fmla="*/ 119455 w 800942"/>
              <a:gd name="connsiteY7" fmla="*/ 207034 h 976033"/>
              <a:gd name="connsiteX8" fmla="*/ 283357 w 800942"/>
              <a:gd name="connsiteY8" fmla="*/ 43132 h 976033"/>
              <a:gd name="connsiteX9" fmla="*/ 473138 w 800942"/>
              <a:gd name="connsiteY9" fmla="*/ 0 h 976033"/>
              <a:gd name="connsiteX10" fmla="*/ 645667 w 800942"/>
              <a:gd name="connsiteY10" fmla="*/ 0 h 976033"/>
              <a:gd name="connsiteX11" fmla="*/ 731931 w 800942"/>
              <a:gd name="connsiteY11" fmla="*/ 43132 h 976033"/>
              <a:gd name="connsiteX12" fmla="*/ 731092 w 800942"/>
              <a:gd name="connsiteY12" fmla="*/ 45768 h 976033"/>
              <a:gd name="connsiteX13" fmla="*/ 800942 w 800942"/>
              <a:gd name="connsiteY13" fmla="*/ 250166 h 976033"/>
              <a:gd name="connsiteX14" fmla="*/ 775063 w 800942"/>
              <a:gd name="connsiteY14" fmla="*/ 310551 h 976033"/>
              <a:gd name="connsiteX15" fmla="*/ 731931 w 800942"/>
              <a:gd name="connsiteY15" fmla="*/ 521340 h 976033"/>
              <a:gd name="connsiteX16" fmla="*/ 485506 w 800942"/>
              <a:gd name="connsiteY16" fmla="*/ 741872 h 976033"/>
              <a:gd name="connsiteX17" fmla="*/ 283357 w 800942"/>
              <a:gd name="connsiteY17" fmla="*/ 923026 h 976033"/>
              <a:gd name="connsiteX0" fmla="*/ 283357 w 780191"/>
              <a:gd name="connsiteY0" fmla="*/ 923026 h 976033"/>
              <a:gd name="connsiteX1" fmla="*/ 162587 w 780191"/>
              <a:gd name="connsiteY1" fmla="*/ 940279 h 976033"/>
              <a:gd name="connsiteX2" fmla="*/ 80064 w 780191"/>
              <a:gd name="connsiteY2" fmla="*/ 750498 h 976033"/>
              <a:gd name="connsiteX3" fmla="*/ 92884 w 780191"/>
              <a:gd name="connsiteY3" fmla="*/ 750618 h 976033"/>
              <a:gd name="connsiteX4" fmla="*/ 94890 w 780191"/>
              <a:gd name="connsiteY4" fmla="*/ 577970 h 976033"/>
              <a:gd name="connsiteX5" fmla="*/ 13508 w 780191"/>
              <a:gd name="connsiteY5" fmla="*/ 458518 h 976033"/>
              <a:gd name="connsiteX6" fmla="*/ 0 w 780191"/>
              <a:gd name="connsiteY6" fmla="*/ 262548 h 976033"/>
              <a:gd name="connsiteX7" fmla="*/ 119455 w 780191"/>
              <a:gd name="connsiteY7" fmla="*/ 207034 h 976033"/>
              <a:gd name="connsiteX8" fmla="*/ 283357 w 780191"/>
              <a:gd name="connsiteY8" fmla="*/ 43132 h 976033"/>
              <a:gd name="connsiteX9" fmla="*/ 473138 w 780191"/>
              <a:gd name="connsiteY9" fmla="*/ 0 h 976033"/>
              <a:gd name="connsiteX10" fmla="*/ 645667 w 780191"/>
              <a:gd name="connsiteY10" fmla="*/ 0 h 976033"/>
              <a:gd name="connsiteX11" fmla="*/ 731931 w 780191"/>
              <a:gd name="connsiteY11" fmla="*/ 43132 h 976033"/>
              <a:gd name="connsiteX12" fmla="*/ 731092 w 780191"/>
              <a:gd name="connsiteY12" fmla="*/ 45768 h 976033"/>
              <a:gd name="connsiteX13" fmla="*/ 775063 w 780191"/>
              <a:gd name="connsiteY13" fmla="*/ 310551 h 976033"/>
              <a:gd name="connsiteX14" fmla="*/ 731931 w 780191"/>
              <a:gd name="connsiteY14" fmla="*/ 521340 h 976033"/>
              <a:gd name="connsiteX15" fmla="*/ 485506 w 780191"/>
              <a:gd name="connsiteY15" fmla="*/ 741872 h 976033"/>
              <a:gd name="connsiteX16" fmla="*/ 283357 w 780191"/>
              <a:gd name="connsiteY16" fmla="*/ 923026 h 976033"/>
              <a:gd name="connsiteX0" fmla="*/ 283357 w 780191"/>
              <a:gd name="connsiteY0" fmla="*/ 923026 h 976033"/>
              <a:gd name="connsiteX1" fmla="*/ 162587 w 780191"/>
              <a:gd name="connsiteY1" fmla="*/ 940279 h 976033"/>
              <a:gd name="connsiteX2" fmla="*/ 80064 w 780191"/>
              <a:gd name="connsiteY2" fmla="*/ 750498 h 976033"/>
              <a:gd name="connsiteX3" fmla="*/ 92884 w 780191"/>
              <a:gd name="connsiteY3" fmla="*/ 750618 h 976033"/>
              <a:gd name="connsiteX4" fmla="*/ 94890 w 780191"/>
              <a:gd name="connsiteY4" fmla="*/ 577970 h 976033"/>
              <a:gd name="connsiteX5" fmla="*/ 13508 w 780191"/>
              <a:gd name="connsiteY5" fmla="*/ 458518 h 976033"/>
              <a:gd name="connsiteX6" fmla="*/ 0 w 780191"/>
              <a:gd name="connsiteY6" fmla="*/ 262548 h 976033"/>
              <a:gd name="connsiteX7" fmla="*/ 119455 w 780191"/>
              <a:gd name="connsiteY7" fmla="*/ 207034 h 976033"/>
              <a:gd name="connsiteX8" fmla="*/ 283357 w 780191"/>
              <a:gd name="connsiteY8" fmla="*/ 43132 h 976033"/>
              <a:gd name="connsiteX9" fmla="*/ 473138 w 780191"/>
              <a:gd name="connsiteY9" fmla="*/ 0 h 976033"/>
              <a:gd name="connsiteX10" fmla="*/ 645667 w 780191"/>
              <a:gd name="connsiteY10" fmla="*/ 0 h 976033"/>
              <a:gd name="connsiteX11" fmla="*/ 731931 w 780191"/>
              <a:gd name="connsiteY11" fmla="*/ 43132 h 976033"/>
              <a:gd name="connsiteX12" fmla="*/ 731092 w 780191"/>
              <a:gd name="connsiteY12" fmla="*/ 45768 h 976033"/>
              <a:gd name="connsiteX13" fmla="*/ 775063 w 780191"/>
              <a:gd name="connsiteY13" fmla="*/ 310551 h 976033"/>
              <a:gd name="connsiteX14" fmla="*/ 731931 w 780191"/>
              <a:gd name="connsiteY14" fmla="*/ 521340 h 976033"/>
              <a:gd name="connsiteX15" fmla="*/ 485506 w 780191"/>
              <a:gd name="connsiteY15" fmla="*/ 741872 h 976033"/>
              <a:gd name="connsiteX16" fmla="*/ 283357 w 780191"/>
              <a:gd name="connsiteY16" fmla="*/ 923026 h 976033"/>
              <a:gd name="connsiteX0" fmla="*/ 283357 w 780191"/>
              <a:gd name="connsiteY0" fmla="*/ 923026 h 976033"/>
              <a:gd name="connsiteX1" fmla="*/ 162587 w 780191"/>
              <a:gd name="connsiteY1" fmla="*/ 940279 h 976033"/>
              <a:gd name="connsiteX2" fmla="*/ 80064 w 780191"/>
              <a:gd name="connsiteY2" fmla="*/ 750498 h 976033"/>
              <a:gd name="connsiteX3" fmla="*/ 92884 w 780191"/>
              <a:gd name="connsiteY3" fmla="*/ 750618 h 976033"/>
              <a:gd name="connsiteX4" fmla="*/ 94890 w 780191"/>
              <a:gd name="connsiteY4" fmla="*/ 577970 h 976033"/>
              <a:gd name="connsiteX5" fmla="*/ 13508 w 780191"/>
              <a:gd name="connsiteY5" fmla="*/ 458518 h 976033"/>
              <a:gd name="connsiteX6" fmla="*/ 0 w 780191"/>
              <a:gd name="connsiteY6" fmla="*/ 262548 h 976033"/>
              <a:gd name="connsiteX7" fmla="*/ 119455 w 780191"/>
              <a:gd name="connsiteY7" fmla="*/ 207034 h 976033"/>
              <a:gd name="connsiteX8" fmla="*/ 283357 w 780191"/>
              <a:gd name="connsiteY8" fmla="*/ 43132 h 976033"/>
              <a:gd name="connsiteX9" fmla="*/ 473138 w 780191"/>
              <a:gd name="connsiteY9" fmla="*/ 0 h 976033"/>
              <a:gd name="connsiteX10" fmla="*/ 645667 w 780191"/>
              <a:gd name="connsiteY10" fmla="*/ 0 h 976033"/>
              <a:gd name="connsiteX11" fmla="*/ 731931 w 780191"/>
              <a:gd name="connsiteY11" fmla="*/ 43132 h 976033"/>
              <a:gd name="connsiteX12" fmla="*/ 775063 w 780191"/>
              <a:gd name="connsiteY12" fmla="*/ 310551 h 976033"/>
              <a:gd name="connsiteX13" fmla="*/ 731931 w 780191"/>
              <a:gd name="connsiteY13" fmla="*/ 521340 h 976033"/>
              <a:gd name="connsiteX14" fmla="*/ 485506 w 780191"/>
              <a:gd name="connsiteY14" fmla="*/ 741872 h 976033"/>
              <a:gd name="connsiteX15" fmla="*/ 283357 w 780191"/>
              <a:gd name="connsiteY15" fmla="*/ 923026 h 976033"/>
              <a:gd name="connsiteX0" fmla="*/ 283357 w 780191"/>
              <a:gd name="connsiteY0" fmla="*/ 923026 h 976033"/>
              <a:gd name="connsiteX1" fmla="*/ 162587 w 780191"/>
              <a:gd name="connsiteY1" fmla="*/ 940279 h 976033"/>
              <a:gd name="connsiteX2" fmla="*/ 80064 w 780191"/>
              <a:gd name="connsiteY2" fmla="*/ 750498 h 976033"/>
              <a:gd name="connsiteX3" fmla="*/ 92884 w 780191"/>
              <a:gd name="connsiteY3" fmla="*/ 750618 h 976033"/>
              <a:gd name="connsiteX4" fmla="*/ 94890 w 780191"/>
              <a:gd name="connsiteY4" fmla="*/ 577970 h 976033"/>
              <a:gd name="connsiteX5" fmla="*/ 13508 w 780191"/>
              <a:gd name="connsiteY5" fmla="*/ 458518 h 976033"/>
              <a:gd name="connsiteX6" fmla="*/ 0 w 780191"/>
              <a:gd name="connsiteY6" fmla="*/ 262548 h 976033"/>
              <a:gd name="connsiteX7" fmla="*/ 119455 w 780191"/>
              <a:gd name="connsiteY7" fmla="*/ 207034 h 976033"/>
              <a:gd name="connsiteX8" fmla="*/ 283357 w 780191"/>
              <a:gd name="connsiteY8" fmla="*/ 43132 h 976033"/>
              <a:gd name="connsiteX9" fmla="*/ 473138 w 780191"/>
              <a:gd name="connsiteY9" fmla="*/ 0 h 976033"/>
              <a:gd name="connsiteX10" fmla="*/ 645667 w 780191"/>
              <a:gd name="connsiteY10" fmla="*/ 0 h 976033"/>
              <a:gd name="connsiteX11" fmla="*/ 775063 w 780191"/>
              <a:gd name="connsiteY11" fmla="*/ 310551 h 976033"/>
              <a:gd name="connsiteX12" fmla="*/ 731931 w 780191"/>
              <a:gd name="connsiteY12" fmla="*/ 521340 h 976033"/>
              <a:gd name="connsiteX13" fmla="*/ 485506 w 780191"/>
              <a:gd name="connsiteY13" fmla="*/ 741872 h 976033"/>
              <a:gd name="connsiteX14" fmla="*/ 283357 w 780191"/>
              <a:gd name="connsiteY14" fmla="*/ 923026 h 976033"/>
              <a:gd name="connsiteX0" fmla="*/ 283357 w 780191"/>
              <a:gd name="connsiteY0" fmla="*/ 923026 h 976033"/>
              <a:gd name="connsiteX1" fmla="*/ 162587 w 780191"/>
              <a:gd name="connsiteY1" fmla="*/ 940279 h 976033"/>
              <a:gd name="connsiteX2" fmla="*/ 80064 w 780191"/>
              <a:gd name="connsiteY2" fmla="*/ 750498 h 976033"/>
              <a:gd name="connsiteX3" fmla="*/ 92884 w 780191"/>
              <a:gd name="connsiteY3" fmla="*/ 750618 h 976033"/>
              <a:gd name="connsiteX4" fmla="*/ 94890 w 780191"/>
              <a:gd name="connsiteY4" fmla="*/ 577970 h 976033"/>
              <a:gd name="connsiteX5" fmla="*/ 13508 w 780191"/>
              <a:gd name="connsiteY5" fmla="*/ 458518 h 976033"/>
              <a:gd name="connsiteX6" fmla="*/ 0 w 780191"/>
              <a:gd name="connsiteY6" fmla="*/ 262548 h 976033"/>
              <a:gd name="connsiteX7" fmla="*/ 119455 w 780191"/>
              <a:gd name="connsiteY7" fmla="*/ 207034 h 976033"/>
              <a:gd name="connsiteX8" fmla="*/ 283357 w 780191"/>
              <a:gd name="connsiteY8" fmla="*/ 43132 h 976033"/>
              <a:gd name="connsiteX9" fmla="*/ 473138 w 780191"/>
              <a:gd name="connsiteY9" fmla="*/ 0 h 976033"/>
              <a:gd name="connsiteX10" fmla="*/ 645667 w 780191"/>
              <a:gd name="connsiteY10" fmla="*/ 0 h 976033"/>
              <a:gd name="connsiteX11" fmla="*/ 712043 w 780191"/>
              <a:gd name="connsiteY11" fmla="*/ 160068 h 976033"/>
              <a:gd name="connsiteX12" fmla="*/ 775063 w 780191"/>
              <a:gd name="connsiteY12" fmla="*/ 310551 h 976033"/>
              <a:gd name="connsiteX13" fmla="*/ 731931 w 780191"/>
              <a:gd name="connsiteY13" fmla="*/ 521340 h 976033"/>
              <a:gd name="connsiteX14" fmla="*/ 485506 w 780191"/>
              <a:gd name="connsiteY14" fmla="*/ 741872 h 976033"/>
              <a:gd name="connsiteX15" fmla="*/ 283357 w 780191"/>
              <a:gd name="connsiteY15" fmla="*/ 923026 h 976033"/>
              <a:gd name="connsiteX0" fmla="*/ 283357 w 783449"/>
              <a:gd name="connsiteY0" fmla="*/ 923026 h 976033"/>
              <a:gd name="connsiteX1" fmla="*/ 162587 w 783449"/>
              <a:gd name="connsiteY1" fmla="*/ 940279 h 976033"/>
              <a:gd name="connsiteX2" fmla="*/ 80064 w 783449"/>
              <a:gd name="connsiteY2" fmla="*/ 750498 h 976033"/>
              <a:gd name="connsiteX3" fmla="*/ 92884 w 783449"/>
              <a:gd name="connsiteY3" fmla="*/ 750618 h 976033"/>
              <a:gd name="connsiteX4" fmla="*/ 94890 w 783449"/>
              <a:gd name="connsiteY4" fmla="*/ 577970 h 976033"/>
              <a:gd name="connsiteX5" fmla="*/ 13508 w 783449"/>
              <a:gd name="connsiteY5" fmla="*/ 458518 h 976033"/>
              <a:gd name="connsiteX6" fmla="*/ 0 w 783449"/>
              <a:gd name="connsiteY6" fmla="*/ 262548 h 976033"/>
              <a:gd name="connsiteX7" fmla="*/ 119455 w 783449"/>
              <a:gd name="connsiteY7" fmla="*/ 207034 h 976033"/>
              <a:gd name="connsiteX8" fmla="*/ 283357 w 783449"/>
              <a:gd name="connsiteY8" fmla="*/ 43132 h 976033"/>
              <a:gd name="connsiteX9" fmla="*/ 473138 w 783449"/>
              <a:gd name="connsiteY9" fmla="*/ 0 h 976033"/>
              <a:gd name="connsiteX10" fmla="*/ 645667 w 783449"/>
              <a:gd name="connsiteY10" fmla="*/ 0 h 976033"/>
              <a:gd name="connsiteX11" fmla="*/ 783449 w 783449"/>
              <a:gd name="connsiteY11" fmla="*/ 160068 h 976033"/>
              <a:gd name="connsiteX12" fmla="*/ 775063 w 783449"/>
              <a:gd name="connsiteY12" fmla="*/ 310551 h 976033"/>
              <a:gd name="connsiteX13" fmla="*/ 731931 w 783449"/>
              <a:gd name="connsiteY13" fmla="*/ 521340 h 976033"/>
              <a:gd name="connsiteX14" fmla="*/ 485506 w 783449"/>
              <a:gd name="connsiteY14" fmla="*/ 741872 h 976033"/>
              <a:gd name="connsiteX15" fmla="*/ 283357 w 783449"/>
              <a:gd name="connsiteY15" fmla="*/ 923026 h 976033"/>
              <a:gd name="connsiteX0" fmla="*/ 283357 w 805015"/>
              <a:gd name="connsiteY0" fmla="*/ 923026 h 976033"/>
              <a:gd name="connsiteX1" fmla="*/ 162587 w 805015"/>
              <a:gd name="connsiteY1" fmla="*/ 940279 h 976033"/>
              <a:gd name="connsiteX2" fmla="*/ 80064 w 805015"/>
              <a:gd name="connsiteY2" fmla="*/ 750498 h 976033"/>
              <a:gd name="connsiteX3" fmla="*/ 92884 w 805015"/>
              <a:gd name="connsiteY3" fmla="*/ 750618 h 976033"/>
              <a:gd name="connsiteX4" fmla="*/ 94890 w 805015"/>
              <a:gd name="connsiteY4" fmla="*/ 577970 h 976033"/>
              <a:gd name="connsiteX5" fmla="*/ 13508 w 805015"/>
              <a:gd name="connsiteY5" fmla="*/ 458518 h 976033"/>
              <a:gd name="connsiteX6" fmla="*/ 0 w 805015"/>
              <a:gd name="connsiteY6" fmla="*/ 262548 h 976033"/>
              <a:gd name="connsiteX7" fmla="*/ 119455 w 805015"/>
              <a:gd name="connsiteY7" fmla="*/ 207034 h 976033"/>
              <a:gd name="connsiteX8" fmla="*/ 283357 w 805015"/>
              <a:gd name="connsiteY8" fmla="*/ 43132 h 976033"/>
              <a:gd name="connsiteX9" fmla="*/ 473138 w 805015"/>
              <a:gd name="connsiteY9" fmla="*/ 0 h 976033"/>
              <a:gd name="connsiteX10" fmla="*/ 645667 w 805015"/>
              <a:gd name="connsiteY10" fmla="*/ 0 h 976033"/>
              <a:gd name="connsiteX11" fmla="*/ 783449 w 805015"/>
              <a:gd name="connsiteY11" fmla="*/ 160068 h 976033"/>
              <a:gd name="connsiteX12" fmla="*/ 775063 w 805015"/>
              <a:gd name="connsiteY12" fmla="*/ 310551 h 976033"/>
              <a:gd name="connsiteX13" fmla="*/ 731931 w 805015"/>
              <a:gd name="connsiteY13" fmla="*/ 521340 h 976033"/>
              <a:gd name="connsiteX14" fmla="*/ 485506 w 805015"/>
              <a:gd name="connsiteY14" fmla="*/ 741872 h 976033"/>
              <a:gd name="connsiteX15" fmla="*/ 283357 w 805015"/>
              <a:gd name="connsiteY15" fmla="*/ 923026 h 976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805015" h="976033">
                <a:moveTo>
                  <a:pt x="283357" y="923026"/>
                </a:moveTo>
                <a:cubicBezTo>
                  <a:pt x="167251" y="949820"/>
                  <a:pt x="198341" y="976033"/>
                  <a:pt x="162587" y="940279"/>
                </a:cubicBezTo>
                <a:lnTo>
                  <a:pt x="80064" y="750498"/>
                </a:lnTo>
                <a:cubicBezTo>
                  <a:pt x="92265" y="718888"/>
                  <a:pt x="90413" y="779372"/>
                  <a:pt x="92884" y="750618"/>
                </a:cubicBezTo>
                <a:cubicBezTo>
                  <a:pt x="95355" y="721864"/>
                  <a:pt x="84087" y="623998"/>
                  <a:pt x="94890" y="577970"/>
                </a:cubicBezTo>
                <a:lnTo>
                  <a:pt x="13508" y="458518"/>
                </a:lnTo>
                <a:lnTo>
                  <a:pt x="0" y="262548"/>
                </a:lnTo>
                <a:lnTo>
                  <a:pt x="119455" y="207034"/>
                </a:lnTo>
                <a:lnTo>
                  <a:pt x="283357" y="43132"/>
                </a:lnTo>
                <a:lnTo>
                  <a:pt x="473138" y="0"/>
                </a:lnTo>
                <a:lnTo>
                  <a:pt x="645667" y="0"/>
                </a:lnTo>
                <a:cubicBezTo>
                  <a:pt x="697385" y="26678"/>
                  <a:pt x="761883" y="108310"/>
                  <a:pt x="783449" y="160068"/>
                </a:cubicBezTo>
                <a:cubicBezTo>
                  <a:pt x="805015" y="211827"/>
                  <a:pt x="783649" y="250339"/>
                  <a:pt x="775063" y="310551"/>
                </a:cubicBezTo>
                <a:cubicBezTo>
                  <a:pt x="763561" y="355747"/>
                  <a:pt x="780191" y="449453"/>
                  <a:pt x="731931" y="521340"/>
                </a:cubicBezTo>
                <a:cubicBezTo>
                  <a:pt x="634815" y="600799"/>
                  <a:pt x="535000" y="741872"/>
                  <a:pt x="485506" y="741872"/>
                </a:cubicBezTo>
                <a:lnTo>
                  <a:pt x="283357" y="923026"/>
                </a:lnTo>
                <a:close/>
              </a:path>
            </a:pathLst>
          </a:custGeom>
          <a:blipFill dpi="0" rotWithShape="0">
            <a:blip r:embed="rId3" cstate="print">
              <a:lum/>
            </a:blip>
            <a:srcRect/>
            <a:stretch>
              <a:fillRect l="-808537" t="-249173" r="-384146" b="-29532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 useBgFill="1">
        <p:nvSpPr>
          <p:cNvPr id="8" name="7 Forma libre"/>
          <p:cNvSpPr/>
          <p:nvPr/>
        </p:nvSpPr>
        <p:spPr>
          <a:xfrm>
            <a:off x="4813540" y="2285999"/>
            <a:ext cx="707366" cy="465828"/>
          </a:xfrm>
          <a:custGeom>
            <a:avLst/>
            <a:gdLst>
              <a:gd name="connsiteX0" fmla="*/ 207034 w 707366"/>
              <a:gd name="connsiteY0" fmla="*/ 0 h 319177"/>
              <a:gd name="connsiteX1" fmla="*/ 0 w 707366"/>
              <a:gd name="connsiteY1" fmla="*/ 69011 h 319177"/>
              <a:gd name="connsiteX2" fmla="*/ 51758 w 707366"/>
              <a:gd name="connsiteY2" fmla="*/ 250166 h 319177"/>
              <a:gd name="connsiteX3" fmla="*/ 155275 w 707366"/>
              <a:gd name="connsiteY3" fmla="*/ 319177 h 319177"/>
              <a:gd name="connsiteX4" fmla="*/ 362309 w 707366"/>
              <a:gd name="connsiteY4" fmla="*/ 267419 h 319177"/>
              <a:gd name="connsiteX5" fmla="*/ 405441 w 707366"/>
              <a:gd name="connsiteY5" fmla="*/ 250166 h 319177"/>
              <a:gd name="connsiteX6" fmla="*/ 483079 w 707366"/>
              <a:gd name="connsiteY6" fmla="*/ 207034 h 319177"/>
              <a:gd name="connsiteX7" fmla="*/ 707366 w 707366"/>
              <a:gd name="connsiteY7" fmla="*/ 319177 h 319177"/>
              <a:gd name="connsiteX8" fmla="*/ 586596 w 707366"/>
              <a:gd name="connsiteY8" fmla="*/ 129396 h 319177"/>
              <a:gd name="connsiteX9" fmla="*/ 345056 w 707366"/>
              <a:gd name="connsiteY9" fmla="*/ 8626 h 319177"/>
              <a:gd name="connsiteX10" fmla="*/ 207034 w 707366"/>
              <a:gd name="connsiteY10" fmla="*/ 0 h 3191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707366" h="319177">
                <a:moveTo>
                  <a:pt x="207034" y="0"/>
                </a:moveTo>
                <a:lnTo>
                  <a:pt x="0" y="69011"/>
                </a:lnTo>
                <a:lnTo>
                  <a:pt x="51758" y="250166"/>
                </a:lnTo>
                <a:lnTo>
                  <a:pt x="155275" y="319177"/>
                </a:lnTo>
                <a:lnTo>
                  <a:pt x="362309" y="267419"/>
                </a:lnTo>
                <a:cubicBezTo>
                  <a:pt x="384451" y="261679"/>
                  <a:pt x="387011" y="259381"/>
                  <a:pt x="405441" y="250166"/>
                </a:cubicBezTo>
                <a:lnTo>
                  <a:pt x="483079" y="207034"/>
                </a:lnTo>
                <a:lnTo>
                  <a:pt x="707366" y="319177"/>
                </a:lnTo>
                <a:cubicBezTo>
                  <a:pt x="600659" y="132440"/>
                  <a:pt x="666054" y="169127"/>
                  <a:pt x="586596" y="129396"/>
                </a:cubicBezTo>
                <a:lnTo>
                  <a:pt x="345056" y="8626"/>
                </a:lnTo>
                <a:lnTo>
                  <a:pt x="207034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 useBgFill="1">
        <p:nvSpPr>
          <p:cNvPr id="9" name="8 Forma libre"/>
          <p:cNvSpPr/>
          <p:nvPr/>
        </p:nvSpPr>
        <p:spPr bwMode="white">
          <a:xfrm>
            <a:off x="4685224" y="1142991"/>
            <a:ext cx="744032" cy="642942"/>
          </a:xfrm>
          <a:custGeom>
            <a:avLst/>
            <a:gdLst>
              <a:gd name="connsiteX0" fmla="*/ 666622 w 678430"/>
              <a:gd name="connsiteY0" fmla="*/ 186860 h 626808"/>
              <a:gd name="connsiteX1" fmla="*/ 666622 w 678430"/>
              <a:gd name="connsiteY1" fmla="*/ 186860 h 626808"/>
              <a:gd name="connsiteX2" fmla="*/ 649370 w 678430"/>
              <a:gd name="connsiteY2" fmla="*/ 91970 h 626808"/>
              <a:gd name="connsiteX3" fmla="*/ 502720 w 678430"/>
              <a:gd name="connsiteY3" fmla="*/ 40211 h 626808"/>
              <a:gd name="connsiteX4" fmla="*/ 287060 w 678430"/>
              <a:gd name="connsiteY4" fmla="*/ 57464 h 626808"/>
              <a:gd name="connsiteX5" fmla="*/ 105905 w 678430"/>
              <a:gd name="connsiteY5" fmla="*/ 212740 h 626808"/>
              <a:gd name="connsiteX6" fmla="*/ 62773 w 678430"/>
              <a:gd name="connsiteY6" fmla="*/ 350762 h 626808"/>
              <a:gd name="connsiteX7" fmla="*/ 11015 w 678430"/>
              <a:gd name="connsiteY7" fmla="*/ 514664 h 626808"/>
              <a:gd name="connsiteX8" fmla="*/ 19641 w 678430"/>
              <a:gd name="connsiteY8" fmla="*/ 549170 h 626808"/>
              <a:gd name="connsiteX9" fmla="*/ 45520 w 678430"/>
              <a:gd name="connsiteY9" fmla="*/ 592302 h 626808"/>
              <a:gd name="connsiteX10" fmla="*/ 166290 w 678430"/>
              <a:gd name="connsiteY10" fmla="*/ 531917 h 626808"/>
              <a:gd name="connsiteX11" fmla="*/ 243928 w 678430"/>
              <a:gd name="connsiteY11" fmla="*/ 497411 h 626808"/>
              <a:gd name="connsiteX12" fmla="*/ 321566 w 678430"/>
              <a:gd name="connsiteY12" fmla="*/ 506038 h 626808"/>
              <a:gd name="connsiteX13" fmla="*/ 399203 w 678430"/>
              <a:gd name="connsiteY13" fmla="*/ 575049 h 626808"/>
              <a:gd name="connsiteX14" fmla="*/ 425083 w 678430"/>
              <a:gd name="connsiteY14" fmla="*/ 626808 h 626808"/>
              <a:gd name="connsiteX15" fmla="*/ 485468 w 678430"/>
              <a:gd name="connsiteY15" fmla="*/ 480158 h 626808"/>
              <a:gd name="connsiteX16" fmla="*/ 494094 w 678430"/>
              <a:gd name="connsiteY16" fmla="*/ 385268 h 626808"/>
              <a:gd name="connsiteX17" fmla="*/ 528600 w 678430"/>
              <a:gd name="connsiteY17" fmla="*/ 299004 h 626808"/>
              <a:gd name="connsiteX18" fmla="*/ 666622 w 678430"/>
              <a:gd name="connsiteY18" fmla="*/ 186860 h 626808"/>
              <a:gd name="connsiteX0" fmla="*/ 666622 w 678430"/>
              <a:gd name="connsiteY0" fmla="*/ 186860 h 626808"/>
              <a:gd name="connsiteX1" fmla="*/ 666622 w 678430"/>
              <a:gd name="connsiteY1" fmla="*/ 186860 h 626808"/>
              <a:gd name="connsiteX2" fmla="*/ 649370 w 678430"/>
              <a:gd name="connsiteY2" fmla="*/ 91970 h 626808"/>
              <a:gd name="connsiteX3" fmla="*/ 502720 w 678430"/>
              <a:gd name="connsiteY3" fmla="*/ 40211 h 626808"/>
              <a:gd name="connsiteX4" fmla="*/ 287060 w 678430"/>
              <a:gd name="connsiteY4" fmla="*/ 57464 h 626808"/>
              <a:gd name="connsiteX5" fmla="*/ 105905 w 678430"/>
              <a:gd name="connsiteY5" fmla="*/ 212740 h 626808"/>
              <a:gd name="connsiteX6" fmla="*/ 62773 w 678430"/>
              <a:gd name="connsiteY6" fmla="*/ 350762 h 626808"/>
              <a:gd name="connsiteX7" fmla="*/ 11015 w 678430"/>
              <a:gd name="connsiteY7" fmla="*/ 514664 h 626808"/>
              <a:gd name="connsiteX8" fmla="*/ 19641 w 678430"/>
              <a:gd name="connsiteY8" fmla="*/ 549170 h 626808"/>
              <a:gd name="connsiteX9" fmla="*/ 45520 w 678430"/>
              <a:gd name="connsiteY9" fmla="*/ 592302 h 626808"/>
              <a:gd name="connsiteX10" fmla="*/ 166290 w 678430"/>
              <a:gd name="connsiteY10" fmla="*/ 531917 h 626808"/>
              <a:gd name="connsiteX11" fmla="*/ 243928 w 678430"/>
              <a:gd name="connsiteY11" fmla="*/ 497411 h 626808"/>
              <a:gd name="connsiteX12" fmla="*/ 321566 w 678430"/>
              <a:gd name="connsiteY12" fmla="*/ 506038 h 626808"/>
              <a:gd name="connsiteX13" fmla="*/ 399203 w 678430"/>
              <a:gd name="connsiteY13" fmla="*/ 575049 h 626808"/>
              <a:gd name="connsiteX14" fmla="*/ 425083 w 678430"/>
              <a:gd name="connsiteY14" fmla="*/ 626808 h 626808"/>
              <a:gd name="connsiteX15" fmla="*/ 485468 w 678430"/>
              <a:gd name="connsiteY15" fmla="*/ 480158 h 626808"/>
              <a:gd name="connsiteX16" fmla="*/ 494094 w 678430"/>
              <a:gd name="connsiteY16" fmla="*/ 385268 h 626808"/>
              <a:gd name="connsiteX17" fmla="*/ 528600 w 678430"/>
              <a:gd name="connsiteY17" fmla="*/ 299004 h 626808"/>
              <a:gd name="connsiteX18" fmla="*/ 666622 w 678430"/>
              <a:gd name="connsiteY18" fmla="*/ 186860 h 626808"/>
              <a:gd name="connsiteX0" fmla="*/ 666622 w 678430"/>
              <a:gd name="connsiteY0" fmla="*/ 186860 h 626808"/>
              <a:gd name="connsiteX1" fmla="*/ 666622 w 678430"/>
              <a:gd name="connsiteY1" fmla="*/ 186860 h 626808"/>
              <a:gd name="connsiteX2" fmla="*/ 649370 w 678430"/>
              <a:gd name="connsiteY2" fmla="*/ 91970 h 626808"/>
              <a:gd name="connsiteX3" fmla="*/ 502720 w 678430"/>
              <a:gd name="connsiteY3" fmla="*/ 40211 h 626808"/>
              <a:gd name="connsiteX4" fmla="*/ 287060 w 678430"/>
              <a:gd name="connsiteY4" fmla="*/ 57464 h 626808"/>
              <a:gd name="connsiteX5" fmla="*/ 105905 w 678430"/>
              <a:gd name="connsiteY5" fmla="*/ 212740 h 626808"/>
              <a:gd name="connsiteX6" fmla="*/ 62773 w 678430"/>
              <a:gd name="connsiteY6" fmla="*/ 350762 h 626808"/>
              <a:gd name="connsiteX7" fmla="*/ 11015 w 678430"/>
              <a:gd name="connsiteY7" fmla="*/ 514664 h 626808"/>
              <a:gd name="connsiteX8" fmla="*/ 19641 w 678430"/>
              <a:gd name="connsiteY8" fmla="*/ 549170 h 626808"/>
              <a:gd name="connsiteX9" fmla="*/ 45520 w 678430"/>
              <a:gd name="connsiteY9" fmla="*/ 592302 h 626808"/>
              <a:gd name="connsiteX10" fmla="*/ 166290 w 678430"/>
              <a:gd name="connsiteY10" fmla="*/ 531917 h 626808"/>
              <a:gd name="connsiteX11" fmla="*/ 243928 w 678430"/>
              <a:gd name="connsiteY11" fmla="*/ 497411 h 626808"/>
              <a:gd name="connsiteX12" fmla="*/ 321566 w 678430"/>
              <a:gd name="connsiteY12" fmla="*/ 506038 h 626808"/>
              <a:gd name="connsiteX13" fmla="*/ 399203 w 678430"/>
              <a:gd name="connsiteY13" fmla="*/ 575049 h 626808"/>
              <a:gd name="connsiteX14" fmla="*/ 425083 w 678430"/>
              <a:gd name="connsiteY14" fmla="*/ 626808 h 626808"/>
              <a:gd name="connsiteX15" fmla="*/ 485468 w 678430"/>
              <a:gd name="connsiteY15" fmla="*/ 480158 h 626808"/>
              <a:gd name="connsiteX16" fmla="*/ 494094 w 678430"/>
              <a:gd name="connsiteY16" fmla="*/ 385268 h 626808"/>
              <a:gd name="connsiteX17" fmla="*/ 528600 w 678430"/>
              <a:gd name="connsiteY17" fmla="*/ 299004 h 626808"/>
              <a:gd name="connsiteX18" fmla="*/ 666622 w 678430"/>
              <a:gd name="connsiteY18" fmla="*/ 186860 h 626808"/>
              <a:gd name="connsiteX0" fmla="*/ 666622 w 678430"/>
              <a:gd name="connsiteY0" fmla="*/ 186860 h 626808"/>
              <a:gd name="connsiteX1" fmla="*/ 666622 w 678430"/>
              <a:gd name="connsiteY1" fmla="*/ 186860 h 626808"/>
              <a:gd name="connsiteX2" fmla="*/ 649370 w 678430"/>
              <a:gd name="connsiteY2" fmla="*/ 91970 h 626808"/>
              <a:gd name="connsiteX3" fmla="*/ 502720 w 678430"/>
              <a:gd name="connsiteY3" fmla="*/ 40211 h 626808"/>
              <a:gd name="connsiteX4" fmla="*/ 287060 w 678430"/>
              <a:gd name="connsiteY4" fmla="*/ 57464 h 626808"/>
              <a:gd name="connsiteX5" fmla="*/ 105905 w 678430"/>
              <a:gd name="connsiteY5" fmla="*/ 212740 h 626808"/>
              <a:gd name="connsiteX6" fmla="*/ 62773 w 678430"/>
              <a:gd name="connsiteY6" fmla="*/ 350762 h 626808"/>
              <a:gd name="connsiteX7" fmla="*/ 11015 w 678430"/>
              <a:gd name="connsiteY7" fmla="*/ 514664 h 626808"/>
              <a:gd name="connsiteX8" fmla="*/ 19641 w 678430"/>
              <a:gd name="connsiteY8" fmla="*/ 549170 h 626808"/>
              <a:gd name="connsiteX9" fmla="*/ 45520 w 678430"/>
              <a:gd name="connsiteY9" fmla="*/ 592302 h 626808"/>
              <a:gd name="connsiteX10" fmla="*/ 166290 w 678430"/>
              <a:gd name="connsiteY10" fmla="*/ 531917 h 626808"/>
              <a:gd name="connsiteX11" fmla="*/ 243928 w 678430"/>
              <a:gd name="connsiteY11" fmla="*/ 497411 h 626808"/>
              <a:gd name="connsiteX12" fmla="*/ 321566 w 678430"/>
              <a:gd name="connsiteY12" fmla="*/ 506038 h 626808"/>
              <a:gd name="connsiteX13" fmla="*/ 399203 w 678430"/>
              <a:gd name="connsiteY13" fmla="*/ 575049 h 626808"/>
              <a:gd name="connsiteX14" fmla="*/ 425083 w 678430"/>
              <a:gd name="connsiteY14" fmla="*/ 626808 h 626808"/>
              <a:gd name="connsiteX15" fmla="*/ 485468 w 678430"/>
              <a:gd name="connsiteY15" fmla="*/ 480158 h 626808"/>
              <a:gd name="connsiteX16" fmla="*/ 494094 w 678430"/>
              <a:gd name="connsiteY16" fmla="*/ 385268 h 626808"/>
              <a:gd name="connsiteX17" fmla="*/ 528600 w 678430"/>
              <a:gd name="connsiteY17" fmla="*/ 299004 h 626808"/>
              <a:gd name="connsiteX18" fmla="*/ 666622 w 678430"/>
              <a:gd name="connsiteY18" fmla="*/ 186860 h 626808"/>
              <a:gd name="connsiteX0" fmla="*/ 666622 w 678430"/>
              <a:gd name="connsiteY0" fmla="*/ 153532 h 593480"/>
              <a:gd name="connsiteX1" fmla="*/ 666622 w 678430"/>
              <a:gd name="connsiteY1" fmla="*/ 153532 h 593480"/>
              <a:gd name="connsiteX2" fmla="*/ 649370 w 678430"/>
              <a:gd name="connsiteY2" fmla="*/ 58642 h 593480"/>
              <a:gd name="connsiteX3" fmla="*/ 502720 w 678430"/>
              <a:gd name="connsiteY3" fmla="*/ 6883 h 593480"/>
              <a:gd name="connsiteX4" fmla="*/ 287060 w 678430"/>
              <a:gd name="connsiteY4" fmla="*/ 24136 h 593480"/>
              <a:gd name="connsiteX5" fmla="*/ 105905 w 678430"/>
              <a:gd name="connsiteY5" fmla="*/ 179412 h 593480"/>
              <a:gd name="connsiteX6" fmla="*/ 62773 w 678430"/>
              <a:gd name="connsiteY6" fmla="*/ 317434 h 593480"/>
              <a:gd name="connsiteX7" fmla="*/ 11015 w 678430"/>
              <a:gd name="connsiteY7" fmla="*/ 481336 h 593480"/>
              <a:gd name="connsiteX8" fmla="*/ 19641 w 678430"/>
              <a:gd name="connsiteY8" fmla="*/ 515842 h 593480"/>
              <a:gd name="connsiteX9" fmla="*/ 45520 w 678430"/>
              <a:gd name="connsiteY9" fmla="*/ 558974 h 593480"/>
              <a:gd name="connsiteX10" fmla="*/ 166290 w 678430"/>
              <a:gd name="connsiteY10" fmla="*/ 498589 h 593480"/>
              <a:gd name="connsiteX11" fmla="*/ 243928 w 678430"/>
              <a:gd name="connsiteY11" fmla="*/ 464083 h 593480"/>
              <a:gd name="connsiteX12" fmla="*/ 321566 w 678430"/>
              <a:gd name="connsiteY12" fmla="*/ 472710 h 593480"/>
              <a:gd name="connsiteX13" fmla="*/ 399203 w 678430"/>
              <a:gd name="connsiteY13" fmla="*/ 541721 h 593480"/>
              <a:gd name="connsiteX14" fmla="*/ 425083 w 678430"/>
              <a:gd name="connsiteY14" fmla="*/ 593480 h 593480"/>
              <a:gd name="connsiteX15" fmla="*/ 485468 w 678430"/>
              <a:gd name="connsiteY15" fmla="*/ 446830 h 593480"/>
              <a:gd name="connsiteX16" fmla="*/ 494094 w 678430"/>
              <a:gd name="connsiteY16" fmla="*/ 351940 h 593480"/>
              <a:gd name="connsiteX17" fmla="*/ 528600 w 678430"/>
              <a:gd name="connsiteY17" fmla="*/ 265676 h 593480"/>
              <a:gd name="connsiteX18" fmla="*/ 666622 w 678430"/>
              <a:gd name="connsiteY18" fmla="*/ 153532 h 593480"/>
              <a:gd name="connsiteX0" fmla="*/ 666622 w 678430"/>
              <a:gd name="connsiteY0" fmla="*/ 153532 h 593480"/>
              <a:gd name="connsiteX1" fmla="*/ 666622 w 678430"/>
              <a:gd name="connsiteY1" fmla="*/ 153532 h 593480"/>
              <a:gd name="connsiteX2" fmla="*/ 649370 w 678430"/>
              <a:gd name="connsiteY2" fmla="*/ 58642 h 593480"/>
              <a:gd name="connsiteX3" fmla="*/ 502720 w 678430"/>
              <a:gd name="connsiteY3" fmla="*/ 6883 h 593480"/>
              <a:gd name="connsiteX4" fmla="*/ 287060 w 678430"/>
              <a:gd name="connsiteY4" fmla="*/ 24136 h 593480"/>
              <a:gd name="connsiteX5" fmla="*/ 105905 w 678430"/>
              <a:gd name="connsiteY5" fmla="*/ 179412 h 593480"/>
              <a:gd name="connsiteX6" fmla="*/ 62773 w 678430"/>
              <a:gd name="connsiteY6" fmla="*/ 317434 h 593480"/>
              <a:gd name="connsiteX7" fmla="*/ 11015 w 678430"/>
              <a:gd name="connsiteY7" fmla="*/ 481336 h 593480"/>
              <a:gd name="connsiteX8" fmla="*/ 19641 w 678430"/>
              <a:gd name="connsiteY8" fmla="*/ 515842 h 593480"/>
              <a:gd name="connsiteX9" fmla="*/ 45520 w 678430"/>
              <a:gd name="connsiteY9" fmla="*/ 558974 h 593480"/>
              <a:gd name="connsiteX10" fmla="*/ 166290 w 678430"/>
              <a:gd name="connsiteY10" fmla="*/ 498589 h 593480"/>
              <a:gd name="connsiteX11" fmla="*/ 243928 w 678430"/>
              <a:gd name="connsiteY11" fmla="*/ 464083 h 593480"/>
              <a:gd name="connsiteX12" fmla="*/ 321566 w 678430"/>
              <a:gd name="connsiteY12" fmla="*/ 472710 h 593480"/>
              <a:gd name="connsiteX13" fmla="*/ 399203 w 678430"/>
              <a:gd name="connsiteY13" fmla="*/ 541721 h 593480"/>
              <a:gd name="connsiteX14" fmla="*/ 425083 w 678430"/>
              <a:gd name="connsiteY14" fmla="*/ 593480 h 593480"/>
              <a:gd name="connsiteX15" fmla="*/ 485468 w 678430"/>
              <a:gd name="connsiteY15" fmla="*/ 446830 h 593480"/>
              <a:gd name="connsiteX16" fmla="*/ 494094 w 678430"/>
              <a:gd name="connsiteY16" fmla="*/ 351940 h 593480"/>
              <a:gd name="connsiteX17" fmla="*/ 528600 w 678430"/>
              <a:gd name="connsiteY17" fmla="*/ 265676 h 593480"/>
              <a:gd name="connsiteX18" fmla="*/ 666622 w 678430"/>
              <a:gd name="connsiteY18" fmla="*/ 153532 h 593480"/>
              <a:gd name="connsiteX0" fmla="*/ 666622 w 678430"/>
              <a:gd name="connsiteY0" fmla="*/ 153532 h 593480"/>
              <a:gd name="connsiteX1" fmla="*/ 666622 w 678430"/>
              <a:gd name="connsiteY1" fmla="*/ 153532 h 593480"/>
              <a:gd name="connsiteX2" fmla="*/ 649370 w 678430"/>
              <a:gd name="connsiteY2" fmla="*/ 58642 h 593480"/>
              <a:gd name="connsiteX3" fmla="*/ 496473 w 678430"/>
              <a:gd name="connsiteY3" fmla="*/ 59258 h 593480"/>
              <a:gd name="connsiteX4" fmla="*/ 287060 w 678430"/>
              <a:gd name="connsiteY4" fmla="*/ 24136 h 593480"/>
              <a:gd name="connsiteX5" fmla="*/ 105905 w 678430"/>
              <a:gd name="connsiteY5" fmla="*/ 179412 h 593480"/>
              <a:gd name="connsiteX6" fmla="*/ 62773 w 678430"/>
              <a:gd name="connsiteY6" fmla="*/ 317434 h 593480"/>
              <a:gd name="connsiteX7" fmla="*/ 11015 w 678430"/>
              <a:gd name="connsiteY7" fmla="*/ 481336 h 593480"/>
              <a:gd name="connsiteX8" fmla="*/ 19641 w 678430"/>
              <a:gd name="connsiteY8" fmla="*/ 515842 h 593480"/>
              <a:gd name="connsiteX9" fmla="*/ 45520 w 678430"/>
              <a:gd name="connsiteY9" fmla="*/ 558974 h 593480"/>
              <a:gd name="connsiteX10" fmla="*/ 166290 w 678430"/>
              <a:gd name="connsiteY10" fmla="*/ 498589 h 593480"/>
              <a:gd name="connsiteX11" fmla="*/ 243928 w 678430"/>
              <a:gd name="connsiteY11" fmla="*/ 464083 h 593480"/>
              <a:gd name="connsiteX12" fmla="*/ 321566 w 678430"/>
              <a:gd name="connsiteY12" fmla="*/ 472710 h 593480"/>
              <a:gd name="connsiteX13" fmla="*/ 399203 w 678430"/>
              <a:gd name="connsiteY13" fmla="*/ 541721 h 593480"/>
              <a:gd name="connsiteX14" fmla="*/ 425083 w 678430"/>
              <a:gd name="connsiteY14" fmla="*/ 593480 h 593480"/>
              <a:gd name="connsiteX15" fmla="*/ 485468 w 678430"/>
              <a:gd name="connsiteY15" fmla="*/ 446830 h 593480"/>
              <a:gd name="connsiteX16" fmla="*/ 494094 w 678430"/>
              <a:gd name="connsiteY16" fmla="*/ 351940 h 593480"/>
              <a:gd name="connsiteX17" fmla="*/ 528600 w 678430"/>
              <a:gd name="connsiteY17" fmla="*/ 265676 h 593480"/>
              <a:gd name="connsiteX18" fmla="*/ 666622 w 678430"/>
              <a:gd name="connsiteY18" fmla="*/ 153532 h 593480"/>
              <a:gd name="connsiteX0" fmla="*/ 666622 w 678430"/>
              <a:gd name="connsiteY0" fmla="*/ 153532 h 593480"/>
              <a:gd name="connsiteX1" fmla="*/ 666622 w 678430"/>
              <a:gd name="connsiteY1" fmla="*/ 153532 h 593480"/>
              <a:gd name="connsiteX2" fmla="*/ 649370 w 678430"/>
              <a:gd name="connsiteY2" fmla="*/ 58642 h 593480"/>
              <a:gd name="connsiteX3" fmla="*/ 496473 w 678430"/>
              <a:gd name="connsiteY3" fmla="*/ 59258 h 593480"/>
              <a:gd name="connsiteX4" fmla="*/ 287060 w 678430"/>
              <a:gd name="connsiteY4" fmla="*/ 24136 h 593480"/>
              <a:gd name="connsiteX5" fmla="*/ 268456 w 678430"/>
              <a:gd name="connsiteY5" fmla="*/ 146197 h 593480"/>
              <a:gd name="connsiteX6" fmla="*/ 105905 w 678430"/>
              <a:gd name="connsiteY6" fmla="*/ 179412 h 593480"/>
              <a:gd name="connsiteX7" fmla="*/ 62773 w 678430"/>
              <a:gd name="connsiteY7" fmla="*/ 317434 h 593480"/>
              <a:gd name="connsiteX8" fmla="*/ 11015 w 678430"/>
              <a:gd name="connsiteY8" fmla="*/ 481336 h 593480"/>
              <a:gd name="connsiteX9" fmla="*/ 19641 w 678430"/>
              <a:gd name="connsiteY9" fmla="*/ 515842 h 593480"/>
              <a:gd name="connsiteX10" fmla="*/ 45520 w 678430"/>
              <a:gd name="connsiteY10" fmla="*/ 558974 h 593480"/>
              <a:gd name="connsiteX11" fmla="*/ 166290 w 678430"/>
              <a:gd name="connsiteY11" fmla="*/ 498589 h 593480"/>
              <a:gd name="connsiteX12" fmla="*/ 243928 w 678430"/>
              <a:gd name="connsiteY12" fmla="*/ 464083 h 593480"/>
              <a:gd name="connsiteX13" fmla="*/ 321566 w 678430"/>
              <a:gd name="connsiteY13" fmla="*/ 472710 h 593480"/>
              <a:gd name="connsiteX14" fmla="*/ 399203 w 678430"/>
              <a:gd name="connsiteY14" fmla="*/ 541721 h 593480"/>
              <a:gd name="connsiteX15" fmla="*/ 425083 w 678430"/>
              <a:gd name="connsiteY15" fmla="*/ 593480 h 593480"/>
              <a:gd name="connsiteX16" fmla="*/ 485468 w 678430"/>
              <a:gd name="connsiteY16" fmla="*/ 446830 h 593480"/>
              <a:gd name="connsiteX17" fmla="*/ 494094 w 678430"/>
              <a:gd name="connsiteY17" fmla="*/ 351940 h 593480"/>
              <a:gd name="connsiteX18" fmla="*/ 528600 w 678430"/>
              <a:gd name="connsiteY18" fmla="*/ 265676 h 593480"/>
              <a:gd name="connsiteX19" fmla="*/ 666622 w 678430"/>
              <a:gd name="connsiteY19" fmla="*/ 153532 h 593480"/>
              <a:gd name="connsiteX0" fmla="*/ 666622 w 678430"/>
              <a:gd name="connsiteY0" fmla="*/ 153532 h 593480"/>
              <a:gd name="connsiteX1" fmla="*/ 666622 w 678430"/>
              <a:gd name="connsiteY1" fmla="*/ 153532 h 593480"/>
              <a:gd name="connsiteX2" fmla="*/ 649370 w 678430"/>
              <a:gd name="connsiteY2" fmla="*/ 58642 h 593480"/>
              <a:gd name="connsiteX3" fmla="*/ 496473 w 678430"/>
              <a:gd name="connsiteY3" fmla="*/ 59258 h 593480"/>
              <a:gd name="connsiteX4" fmla="*/ 287060 w 678430"/>
              <a:gd name="connsiteY4" fmla="*/ 24136 h 593480"/>
              <a:gd name="connsiteX5" fmla="*/ 347512 w 678430"/>
              <a:gd name="connsiteY5" fmla="*/ 93806 h 593480"/>
              <a:gd name="connsiteX6" fmla="*/ 268456 w 678430"/>
              <a:gd name="connsiteY6" fmla="*/ 146197 h 593480"/>
              <a:gd name="connsiteX7" fmla="*/ 105905 w 678430"/>
              <a:gd name="connsiteY7" fmla="*/ 179412 h 593480"/>
              <a:gd name="connsiteX8" fmla="*/ 62773 w 678430"/>
              <a:gd name="connsiteY8" fmla="*/ 317434 h 593480"/>
              <a:gd name="connsiteX9" fmla="*/ 11015 w 678430"/>
              <a:gd name="connsiteY9" fmla="*/ 481336 h 593480"/>
              <a:gd name="connsiteX10" fmla="*/ 19641 w 678430"/>
              <a:gd name="connsiteY10" fmla="*/ 515842 h 593480"/>
              <a:gd name="connsiteX11" fmla="*/ 45520 w 678430"/>
              <a:gd name="connsiteY11" fmla="*/ 558974 h 593480"/>
              <a:gd name="connsiteX12" fmla="*/ 166290 w 678430"/>
              <a:gd name="connsiteY12" fmla="*/ 498589 h 593480"/>
              <a:gd name="connsiteX13" fmla="*/ 243928 w 678430"/>
              <a:gd name="connsiteY13" fmla="*/ 464083 h 593480"/>
              <a:gd name="connsiteX14" fmla="*/ 321566 w 678430"/>
              <a:gd name="connsiteY14" fmla="*/ 472710 h 593480"/>
              <a:gd name="connsiteX15" fmla="*/ 399203 w 678430"/>
              <a:gd name="connsiteY15" fmla="*/ 541721 h 593480"/>
              <a:gd name="connsiteX16" fmla="*/ 425083 w 678430"/>
              <a:gd name="connsiteY16" fmla="*/ 593480 h 593480"/>
              <a:gd name="connsiteX17" fmla="*/ 485468 w 678430"/>
              <a:gd name="connsiteY17" fmla="*/ 446830 h 593480"/>
              <a:gd name="connsiteX18" fmla="*/ 494094 w 678430"/>
              <a:gd name="connsiteY18" fmla="*/ 351940 h 593480"/>
              <a:gd name="connsiteX19" fmla="*/ 528600 w 678430"/>
              <a:gd name="connsiteY19" fmla="*/ 265676 h 593480"/>
              <a:gd name="connsiteX20" fmla="*/ 666622 w 678430"/>
              <a:gd name="connsiteY20" fmla="*/ 153532 h 593480"/>
              <a:gd name="connsiteX0" fmla="*/ 666622 w 678430"/>
              <a:gd name="connsiteY0" fmla="*/ 94890 h 534838"/>
              <a:gd name="connsiteX1" fmla="*/ 666622 w 678430"/>
              <a:gd name="connsiteY1" fmla="*/ 94890 h 534838"/>
              <a:gd name="connsiteX2" fmla="*/ 649370 w 678430"/>
              <a:gd name="connsiteY2" fmla="*/ 0 h 534838"/>
              <a:gd name="connsiteX3" fmla="*/ 496473 w 678430"/>
              <a:gd name="connsiteY3" fmla="*/ 616 h 534838"/>
              <a:gd name="connsiteX4" fmla="*/ 347512 w 678430"/>
              <a:gd name="connsiteY4" fmla="*/ 35164 h 534838"/>
              <a:gd name="connsiteX5" fmla="*/ 268456 w 678430"/>
              <a:gd name="connsiteY5" fmla="*/ 87555 h 534838"/>
              <a:gd name="connsiteX6" fmla="*/ 105905 w 678430"/>
              <a:gd name="connsiteY6" fmla="*/ 120770 h 534838"/>
              <a:gd name="connsiteX7" fmla="*/ 62773 w 678430"/>
              <a:gd name="connsiteY7" fmla="*/ 258792 h 534838"/>
              <a:gd name="connsiteX8" fmla="*/ 11015 w 678430"/>
              <a:gd name="connsiteY8" fmla="*/ 422694 h 534838"/>
              <a:gd name="connsiteX9" fmla="*/ 19641 w 678430"/>
              <a:gd name="connsiteY9" fmla="*/ 457200 h 534838"/>
              <a:gd name="connsiteX10" fmla="*/ 45520 w 678430"/>
              <a:gd name="connsiteY10" fmla="*/ 500332 h 534838"/>
              <a:gd name="connsiteX11" fmla="*/ 166290 w 678430"/>
              <a:gd name="connsiteY11" fmla="*/ 439947 h 534838"/>
              <a:gd name="connsiteX12" fmla="*/ 243928 w 678430"/>
              <a:gd name="connsiteY12" fmla="*/ 405441 h 534838"/>
              <a:gd name="connsiteX13" fmla="*/ 321566 w 678430"/>
              <a:gd name="connsiteY13" fmla="*/ 414068 h 534838"/>
              <a:gd name="connsiteX14" fmla="*/ 399203 w 678430"/>
              <a:gd name="connsiteY14" fmla="*/ 483079 h 534838"/>
              <a:gd name="connsiteX15" fmla="*/ 425083 w 678430"/>
              <a:gd name="connsiteY15" fmla="*/ 534838 h 534838"/>
              <a:gd name="connsiteX16" fmla="*/ 485468 w 678430"/>
              <a:gd name="connsiteY16" fmla="*/ 388188 h 534838"/>
              <a:gd name="connsiteX17" fmla="*/ 494094 w 678430"/>
              <a:gd name="connsiteY17" fmla="*/ 293298 h 534838"/>
              <a:gd name="connsiteX18" fmla="*/ 528600 w 678430"/>
              <a:gd name="connsiteY18" fmla="*/ 207034 h 534838"/>
              <a:gd name="connsiteX19" fmla="*/ 666622 w 678430"/>
              <a:gd name="connsiteY19" fmla="*/ 94890 h 534838"/>
              <a:gd name="connsiteX0" fmla="*/ 666622 w 666622"/>
              <a:gd name="connsiteY0" fmla="*/ 94274 h 534222"/>
              <a:gd name="connsiteX1" fmla="*/ 666622 w 666622"/>
              <a:gd name="connsiteY1" fmla="*/ 94274 h 534222"/>
              <a:gd name="connsiteX2" fmla="*/ 605663 w 666622"/>
              <a:gd name="connsiteY2" fmla="*/ 60487 h 534222"/>
              <a:gd name="connsiteX3" fmla="*/ 496473 w 666622"/>
              <a:gd name="connsiteY3" fmla="*/ 0 h 534222"/>
              <a:gd name="connsiteX4" fmla="*/ 347512 w 666622"/>
              <a:gd name="connsiteY4" fmla="*/ 34548 h 534222"/>
              <a:gd name="connsiteX5" fmla="*/ 268456 w 666622"/>
              <a:gd name="connsiteY5" fmla="*/ 86939 h 534222"/>
              <a:gd name="connsiteX6" fmla="*/ 105905 w 666622"/>
              <a:gd name="connsiteY6" fmla="*/ 120154 h 534222"/>
              <a:gd name="connsiteX7" fmla="*/ 62773 w 666622"/>
              <a:gd name="connsiteY7" fmla="*/ 258176 h 534222"/>
              <a:gd name="connsiteX8" fmla="*/ 11015 w 666622"/>
              <a:gd name="connsiteY8" fmla="*/ 422078 h 534222"/>
              <a:gd name="connsiteX9" fmla="*/ 19641 w 666622"/>
              <a:gd name="connsiteY9" fmla="*/ 456584 h 534222"/>
              <a:gd name="connsiteX10" fmla="*/ 45520 w 666622"/>
              <a:gd name="connsiteY10" fmla="*/ 499716 h 534222"/>
              <a:gd name="connsiteX11" fmla="*/ 166290 w 666622"/>
              <a:gd name="connsiteY11" fmla="*/ 439331 h 534222"/>
              <a:gd name="connsiteX12" fmla="*/ 243928 w 666622"/>
              <a:gd name="connsiteY12" fmla="*/ 404825 h 534222"/>
              <a:gd name="connsiteX13" fmla="*/ 321566 w 666622"/>
              <a:gd name="connsiteY13" fmla="*/ 413452 h 534222"/>
              <a:gd name="connsiteX14" fmla="*/ 399203 w 666622"/>
              <a:gd name="connsiteY14" fmla="*/ 482463 h 534222"/>
              <a:gd name="connsiteX15" fmla="*/ 425083 w 666622"/>
              <a:gd name="connsiteY15" fmla="*/ 534222 h 534222"/>
              <a:gd name="connsiteX16" fmla="*/ 485468 w 666622"/>
              <a:gd name="connsiteY16" fmla="*/ 387572 h 534222"/>
              <a:gd name="connsiteX17" fmla="*/ 494094 w 666622"/>
              <a:gd name="connsiteY17" fmla="*/ 292682 h 534222"/>
              <a:gd name="connsiteX18" fmla="*/ 528600 w 666622"/>
              <a:gd name="connsiteY18" fmla="*/ 206418 h 534222"/>
              <a:gd name="connsiteX19" fmla="*/ 666622 w 666622"/>
              <a:gd name="connsiteY19" fmla="*/ 94274 h 534222"/>
              <a:gd name="connsiteX0" fmla="*/ 666622 w 666622"/>
              <a:gd name="connsiteY0" fmla="*/ 94274 h 534222"/>
              <a:gd name="connsiteX1" fmla="*/ 605663 w 666622"/>
              <a:gd name="connsiteY1" fmla="*/ 60487 h 534222"/>
              <a:gd name="connsiteX2" fmla="*/ 496473 w 666622"/>
              <a:gd name="connsiteY2" fmla="*/ 0 h 534222"/>
              <a:gd name="connsiteX3" fmla="*/ 347512 w 666622"/>
              <a:gd name="connsiteY3" fmla="*/ 34548 h 534222"/>
              <a:gd name="connsiteX4" fmla="*/ 268456 w 666622"/>
              <a:gd name="connsiteY4" fmla="*/ 86939 h 534222"/>
              <a:gd name="connsiteX5" fmla="*/ 105905 w 666622"/>
              <a:gd name="connsiteY5" fmla="*/ 120154 h 534222"/>
              <a:gd name="connsiteX6" fmla="*/ 62773 w 666622"/>
              <a:gd name="connsiteY6" fmla="*/ 258176 h 534222"/>
              <a:gd name="connsiteX7" fmla="*/ 11015 w 666622"/>
              <a:gd name="connsiteY7" fmla="*/ 422078 h 534222"/>
              <a:gd name="connsiteX8" fmla="*/ 19641 w 666622"/>
              <a:gd name="connsiteY8" fmla="*/ 456584 h 534222"/>
              <a:gd name="connsiteX9" fmla="*/ 45520 w 666622"/>
              <a:gd name="connsiteY9" fmla="*/ 499716 h 534222"/>
              <a:gd name="connsiteX10" fmla="*/ 166290 w 666622"/>
              <a:gd name="connsiteY10" fmla="*/ 439331 h 534222"/>
              <a:gd name="connsiteX11" fmla="*/ 243928 w 666622"/>
              <a:gd name="connsiteY11" fmla="*/ 404825 h 534222"/>
              <a:gd name="connsiteX12" fmla="*/ 321566 w 666622"/>
              <a:gd name="connsiteY12" fmla="*/ 413452 h 534222"/>
              <a:gd name="connsiteX13" fmla="*/ 399203 w 666622"/>
              <a:gd name="connsiteY13" fmla="*/ 482463 h 534222"/>
              <a:gd name="connsiteX14" fmla="*/ 425083 w 666622"/>
              <a:gd name="connsiteY14" fmla="*/ 534222 h 534222"/>
              <a:gd name="connsiteX15" fmla="*/ 485468 w 666622"/>
              <a:gd name="connsiteY15" fmla="*/ 387572 h 534222"/>
              <a:gd name="connsiteX16" fmla="*/ 494094 w 666622"/>
              <a:gd name="connsiteY16" fmla="*/ 292682 h 534222"/>
              <a:gd name="connsiteX17" fmla="*/ 528600 w 666622"/>
              <a:gd name="connsiteY17" fmla="*/ 206418 h 534222"/>
              <a:gd name="connsiteX18" fmla="*/ 666622 w 666622"/>
              <a:gd name="connsiteY18" fmla="*/ 94274 h 534222"/>
              <a:gd name="connsiteX0" fmla="*/ 627076 w 627076"/>
              <a:gd name="connsiteY0" fmla="*/ 118284 h 534222"/>
              <a:gd name="connsiteX1" fmla="*/ 605663 w 627076"/>
              <a:gd name="connsiteY1" fmla="*/ 60487 h 534222"/>
              <a:gd name="connsiteX2" fmla="*/ 496473 w 627076"/>
              <a:gd name="connsiteY2" fmla="*/ 0 h 534222"/>
              <a:gd name="connsiteX3" fmla="*/ 347512 w 627076"/>
              <a:gd name="connsiteY3" fmla="*/ 34548 h 534222"/>
              <a:gd name="connsiteX4" fmla="*/ 268456 w 627076"/>
              <a:gd name="connsiteY4" fmla="*/ 86939 h 534222"/>
              <a:gd name="connsiteX5" fmla="*/ 105905 w 627076"/>
              <a:gd name="connsiteY5" fmla="*/ 120154 h 534222"/>
              <a:gd name="connsiteX6" fmla="*/ 62773 w 627076"/>
              <a:gd name="connsiteY6" fmla="*/ 258176 h 534222"/>
              <a:gd name="connsiteX7" fmla="*/ 11015 w 627076"/>
              <a:gd name="connsiteY7" fmla="*/ 422078 h 534222"/>
              <a:gd name="connsiteX8" fmla="*/ 19641 w 627076"/>
              <a:gd name="connsiteY8" fmla="*/ 456584 h 534222"/>
              <a:gd name="connsiteX9" fmla="*/ 45520 w 627076"/>
              <a:gd name="connsiteY9" fmla="*/ 499716 h 534222"/>
              <a:gd name="connsiteX10" fmla="*/ 166290 w 627076"/>
              <a:gd name="connsiteY10" fmla="*/ 439331 h 534222"/>
              <a:gd name="connsiteX11" fmla="*/ 243928 w 627076"/>
              <a:gd name="connsiteY11" fmla="*/ 404825 h 534222"/>
              <a:gd name="connsiteX12" fmla="*/ 321566 w 627076"/>
              <a:gd name="connsiteY12" fmla="*/ 413452 h 534222"/>
              <a:gd name="connsiteX13" fmla="*/ 399203 w 627076"/>
              <a:gd name="connsiteY13" fmla="*/ 482463 h 534222"/>
              <a:gd name="connsiteX14" fmla="*/ 425083 w 627076"/>
              <a:gd name="connsiteY14" fmla="*/ 534222 h 534222"/>
              <a:gd name="connsiteX15" fmla="*/ 485468 w 627076"/>
              <a:gd name="connsiteY15" fmla="*/ 387572 h 534222"/>
              <a:gd name="connsiteX16" fmla="*/ 494094 w 627076"/>
              <a:gd name="connsiteY16" fmla="*/ 292682 h 534222"/>
              <a:gd name="connsiteX17" fmla="*/ 528600 w 627076"/>
              <a:gd name="connsiteY17" fmla="*/ 206418 h 534222"/>
              <a:gd name="connsiteX18" fmla="*/ 627076 w 627076"/>
              <a:gd name="connsiteY18" fmla="*/ 118284 h 534222"/>
              <a:gd name="connsiteX0" fmla="*/ 627076 w 627076"/>
              <a:gd name="connsiteY0" fmla="*/ 120466 h 536404"/>
              <a:gd name="connsiteX1" fmla="*/ 605663 w 627076"/>
              <a:gd name="connsiteY1" fmla="*/ 62669 h 536404"/>
              <a:gd name="connsiteX2" fmla="*/ 500636 w 627076"/>
              <a:gd name="connsiteY2" fmla="*/ 0 h 536404"/>
              <a:gd name="connsiteX3" fmla="*/ 347512 w 627076"/>
              <a:gd name="connsiteY3" fmla="*/ 36730 h 536404"/>
              <a:gd name="connsiteX4" fmla="*/ 268456 w 627076"/>
              <a:gd name="connsiteY4" fmla="*/ 89121 h 536404"/>
              <a:gd name="connsiteX5" fmla="*/ 105905 w 627076"/>
              <a:gd name="connsiteY5" fmla="*/ 122336 h 536404"/>
              <a:gd name="connsiteX6" fmla="*/ 62773 w 627076"/>
              <a:gd name="connsiteY6" fmla="*/ 260358 h 536404"/>
              <a:gd name="connsiteX7" fmla="*/ 11015 w 627076"/>
              <a:gd name="connsiteY7" fmla="*/ 424260 h 536404"/>
              <a:gd name="connsiteX8" fmla="*/ 19641 w 627076"/>
              <a:gd name="connsiteY8" fmla="*/ 458766 h 536404"/>
              <a:gd name="connsiteX9" fmla="*/ 45520 w 627076"/>
              <a:gd name="connsiteY9" fmla="*/ 501898 h 536404"/>
              <a:gd name="connsiteX10" fmla="*/ 166290 w 627076"/>
              <a:gd name="connsiteY10" fmla="*/ 441513 h 536404"/>
              <a:gd name="connsiteX11" fmla="*/ 243928 w 627076"/>
              <a:gd name="connsiteY11" fmla="*/ 407007 h 536404"/>
              <a:gd name="connsiteX12" fmla="*/ 321566 w 627076"/>
              <a:gd name="connsiteY12" fmla="*/ 415634 h 536404"/>
              <a:gd name="connsiteX13" fmla="*/ 399203 w 627076"/>
              <a:gd name="connsiteY13" fmla="*/ 484645 h 536404"/>
              <a:gd name="connsiteX14" fmla="*/ 425083 w 627076"/>
              <a:gd name="connsiteY14" fmla="*/ 536404 h 536404"/>
              <a:gd name="connsiteX15" fmla="*/ 485468 w 627076"/>
              <a:gd name="connsiteY15" fmla="*/ 389754 h 536404"/>
              <a:gd name="connsiteX16" fmla="*/ 494094 w 627076"/>
              <a:gd name="connsiteY16" fmla="*/ 294864 h 536404"/>
              <a:gd name="connsiteX17" fmla="*/ 528600 w 627076"/>
              <a:gd name="connsiteY17" fmla="*/ 208600 h 536404"/>
              <a:gd name="connsiteX18" fmla="*/ 627076 w 627076"/>
              <a:gd name="connsiteY18" fmla="*/ 120466 h 536404"/>
              <a:gd name="connsiteX0" fmla="*/ 627076 w 627076"/>
              <a:gd name="connsiteY0" fmla="*/ 120466 h 536404"/>
              <a:gd name="connsiteX1" fmla="*/ 605663 w 627076"/>
              <a:gd name="connsiteY1" fmla="*/ 62669 h 536404"/>
              <a:gd name="connsiteX2" fmla="*/ 500636 w 627076"/>
              <a:gd name="connsiteY2" fmla="*/ 0 h 536404"/>
              <a:gd name="connsiteX3" fmla="*/ 347512 w 627076"/>
              <a:gd name="connsiteY3" fmla="*/ 36730 h 536404"/>
              <a:gd name="connsiteX4" fmla="*/ 268456 w 627076"/>
              <a:gd name="connsiteY4" fmla="*/ 89121 h 536404"/>
              <a:gd name="connsiteX5" fmla="*/ 105905 w 627076"/>
              <a:gd name="connsiteY5" fmla="*/ 122336 h 536404"/>
              <a:gd name="connsiteX6" fmla="*/ 199783 w 627076"/>
              <a:gd name="connsiteY6" fmla="*/ 185117 h 536404"/>
              <a:gd name="connsiteX7" fmla="*/ 62773 w 627076"/>
              <a:gd name="connsiteY7" fmla="*/ 260358 h 536404"/>
              <a:gd name="connsiteX8" fmla="*/ 11015 w 627076"/>
              <a:gd name="connsiteY8" fmla="*/ 424260 h 536404"/>
              <a:gd name="connsiteX9" fmla="*/ 19641 w 627076"/>
              <a:gd name="connsiteY9" fmla="*/ 458766 h 536404"/>
              <a:gd name="connsiteX10" fmla="*/ 45520 w 627076"/>
              <a:gd name="connsiteY10" fmla="*/ 501898 h 536404"/>
              <a:gd name="connsiteX11" fmla="*/ 166290 w 627076"/>
              <a:gd name="connsiteY11" fmla="*/ 441513 h 536404"/>
              <a:gd name="connsiteX12" fmla="*/ 243928 w 627076"/>
              <a:gd name="connsiteY12" fmla="*/ 407007 h 536404"/>
              <a:gd name="connsiteX13" fmla="*/ 321566 w 627076"/>
              <a:gd name="connsiteY13" fmla="*/ 415634 h 536404"/>
              <a:gd name="connsiteX14" fmla="*/ 399203 w 627076"/>
              <a:gd name="connsiteY14" fmla="*/ 484645 h 536404"/>
              <a:gd name="connsiteX15" fmla="*/ 425083 w 627076"/>
              <a:gd name="connsiteY15" fmla="*/ 536404 h 536404"/>
              <a:gd name="connsiteX16" fmla="*/ 485468 w 627076"/>
              <a:gd name="connsiteY16" fmla="*/ 389754 h 536404"/>
              <a:gd name="connsiteX17" fmla="*/ 494094 w 627076"/>
              <a:gd name="connsiteY17" fmla="*/ 294864 h 536404"/>
              <a:gd name="connsiteX18" fmla="*/ 528600 w 627076"/>
              <a:gd name="connsiteY18" fmla="*/ 208600 h 536404"/>
              <a:gd name="connsiteX19" fmla="*/ 627076 w 627076"/>
              <a:gd name="connsiteY19" fmla="*/ 120466 h 536404"/>
              <a:gd name="connsiteX0" fmla="*/ 627076 w 627076"/>
              <a:gd name="connsiteY0" fmla="*/ 120466 h 536404"/>
              <a:gd name="connsiteX1" fmla="*/ 605663 w 627076"/>
              <a:gd name="connsiteY1" fmla="*/ 62669 h 536404"/>
              <a:gd name="connsiteX2" fmla="*/ 500636 w 627076"/>
              <a:gd name="connsiteY2" fmla="*/ 0 h 536404"/>
              <a:gd name="connsiteX3" fmla="*/ 347512 w 627076"/>
              <a:gd name="connsiteY3" fmla="*/ 36730 h 536404"/>
              <a:gd name="connsiteX4" fmla="*/ 268456 w 627076"/>
              <a:gd name="connsiteY4" fmla="*/ 89121 h 536404"/>
              <a:gd name="connsiteX5" fmla="*/ 201633 w 627076"/>
              <a:gd name="connsiteY5" fmla="*/ 139799 h 536404"/>
              <a:gd name="connsiteX6" fmla="*/ 199783 w 627076"/>
              <a:gd name="connsiteY6" fmla="*/ 185117 h 536404"/>
              <a:gd name="connsiteX7" fmla="*/ 62773 w 627076"/>
              <a:gd name="connsiteY7" fmla="*/ 260358 h 536404"/>
              <a:gd name="connsiteX8" fmla="*/ 11015 w 627076"/>
              <a:gd name="connsiteY8" fmla="*/ 424260 h 536404"/>
              <a:gd name="connsiteX9" fmla="*/ 19641 w 627076"/>
              <a:gd name="connsiteY9" fmla="*/ 458766 h 536404"/>
              <a:gd name="connsiteX10" fmla="*/ 45520 w 627076"/>
              <a:gd name="connsiteY10" fmla="*/ 501898 h 536404"/>
              <a:gd name="connsiteX11" fmla="*/ 166290 w 627076"/>
              <a:gd name="connsiteY11" fmla="*/ 441513 h 536404"/>
              <a:gd name="connsiteX12" fmla="*/ 243928 w 627076"/>
              <a:gd name="connsiteY12" fmla="*/ 407007 h 536404"/>
              <a:gd name="connsiteX13" fmla="*/ 321566 w 627076"/>
              <a:gd name="connsiteY13" fmla="*/ 415634 h 536404"/>
              <a:gd name="connsiteX14" fmla="*/ 399203 w 627076"/>
              <a:gd name="connsiteY14" fmla="*/ 484645 h 536404"/>
              <a:gd name="connsiteX15" fmla="*/ 425083 w 627076"/>
              <a:gd name="connsiteY15" fmla="*/ 536404 h 536404"/>
              <a:gd name="connsiteX16" fmla="*/ 485468 w 627076"/>
              <a:gd name="connsiteY16" fmla="*/ 389754 h 536404"/>
              <a:gd name="connsiteX17" fmla="*/ 494094 w 627076"/>
              <a:gd name="connsiteY17" fmla="*/ 294864 h 536404"/>
              <a:gd name="connsiteX18" fmla="*/ 528600 w 627076"/>
              <a:gd name="connsiteY18" fmla="*/ 208600 h 536404"/>
              <a:gd name="connsiteX19" fmla="*/ 627076 w 627076"/>
              <a:gd name="connsiteY19" fmla="*/ 120466 h 536404"/>
              <a:gd name="connsiteX0" fmla="*/ 616061 w 616061"/>
              <a:gd name="connsiteY0" fmla="*/ 120466 h 536404"/>
              <a:gd name="connsiteX1" fmla="*/ 594648 w 616061"/>
              <a:gd name="connsiteY1" fmla="*/ 62669 h 536404"/>
              <a:gd name="connsiteX2" fmla="*/ 489621 w 616061"/>
              <a:gd name="connsiteY2" fmla="*/ 0 h 536404"/>
              <a:gd name="connsiteX3" fmla="*/ 336497 w 616061"/>
              <a:gd name="connsiteY3" fmla="*/ 36730 h 536404"/>
              <a:gd name="connsiteX4" fmla="*/ 257441 w 616061"/>
              <a:gd name="connsiteY4" fmla="*/ 89121 h 536404"/>
              <a:gd name="connsiteX5" fmla="*/ 190618 w 616061"/>
              <a:gd name="connsiteY5" fmla="*/ 139799 h 536404"/>
              <a:gd name="connsiteX6" fmla="*/ 188768 w 616061"/>
              <a:gd name="connsiteY6" fmla="*/ 185117 h 536404"/>
              <a:gd name="connsiteX7" fmla="*/ 112109 w 616061"/>
              <a:gd name="connsiteY7" fmla="*/ 293093 h 536404"/>
              <a:gd name="connsiteX8" fmla="*/ 0 w 616061"/>
              <a:gd name="connsiteY8" fmla="*/ 424260 h 536404"/>
              <a:gd name="connsiteX9" fmla="*/ 8626 w 616061"/>
              <a:gd name="connsiteY9" fmla="*/ 458766 h 536404"/>
              <a:gd name="connsiteX10" fmla="*/ 34505 w 616061"/>
              <a:gd name="connsiteY10" fmla="*/ 501898 h 536404"/>
              <a:gd name="connsiteX11" fmla="*/ 155275 w 616061"/>
              <a:gd name="connsiteY11" fmla="*/ 441513 h 536404"/>
              <a:gd name="connsiteX12" fmla="*/ 232913 w 616061"/>
              <a:gd name="connsiteY12" fmla="*/ 407007 h 536404"/>
              <a:gd name="connsiteX13" fmla="*/ 310551 w 616061"/>
              <a:gd name="connsiteY13" fmla="*/ 415634 h 536404"/>
              <a:gd name="connsiteX14" fmla="*/ 388188 w 616061"/>
              <a:gd name="connsiteY14" fmla="*/ 484645 h 536404"/>
              <a:gd name="connsiteX15" fmla="*/ 414068 w 616061"/>
              <a:gd name="connsiteY15" fmla="*/ 536404 h 536404"/>
              <a:gd name="connsiteX16" fmla="*/ 474453 w 616061"/>
              <a:gd name="connsiteY16" fmla="*/ 389754 h 536404"/>
              <a:gd name="connsiteX17" fmla="*/ 483079 w 616061"/>
              <a:gd name="connsiteY17" fmla="*/ 294864 h 536404"/>
              <a:gd name="connsiteX18" fmla="*/ 517585 w 616061"/>
              <a:gd name="connsiteY18" fmla="*/ 208600 h 536404"/>
              <a:gd name="connsiteX19" fmla="*/ 616061 w 616061"/>
              <a:gd name="connsiteY19" fmla="*/ 120466 h 536404"/>
              <a:gd name="connsiteX0" fmla="*/ 607435 w 607435"/>
              <a:gd name="connsiteY0" fmla="*/ 120466 h 536404"/>
              <a:gd name="connsiteX1" fmla="*/ 586022 w 607435"/>
              <a:gd name="connsiteY1" fmla="*/ 62669 h 536404"/>
              <a:gd name="connsiteX2" fmla="*/ 480995 w 607435"/>
              <a:gd name="connsiteY2" fmla="*/ 0 h 536404"/>
              <a:gd name="connsiteX3" fmla="*/ 327871 w 607435"/>
              <a:gd name="connsiteY3" fmla="*/ 36730 h 536404"/>
              <a:gd name="connsiteX4" fmla="*/ 248815 w 607435"/>
              <a:gd name="connsiteY4" fmla="*/ 89121 h 536404"/>
              <a:gd name="connsiteX5" fmla="*/ 181992 w 607435"/>
              <a:gd name="connsiteY5" fmla="*/ 139799 h 536404"/>
              <a:gd name="connsiteX6" fmla="*/ 180142 w 607435"/>
              <a:gd name="connsiteY6" fmla="*/ 185117 h 536404"/>
              <a:gd name="connsiteX7" fmla="*/ 103483 w 607435"/>
              <a:gd name="connsiteY7" fmla="*/ 293093 h 536404"/>
              <a:gd name="connsiteX8" fmla="*/ 49644 w 607435"/>
              <a:gd name="connsiteY8" fmla="*/ 454813 h 536404"/>
              <a:gd name="connsiteX9" fmla="*/ 0 w 607435"/>
              <a:gd name="connsiteY9" fmla="*/ 458766 h 536404"/>
              <a:gd name="connsiteX10" fmla="*/ 25879 w 607435"/>
              <a:gd name="connsiteY10" fmla="*/ 501898 h 536404"/>
              <a:gd name="connsiteX11" fmla="*/ 146649 w 607435"/>
              <a:gd name="connsiteY11" fmla="*/ 441513 h 536404"/>
              <a:gd name="connsiteX12" fmla="*/ 224287 w 607435"/>
              <a:gd name="connsiteY12" fmla="*/ 407007 h 536404"/>
              <a:gd name="connsiteX13" fmla="*/ 301925 w 607435"/>
              <a:gd name="connsiteY13" fmla="*/ 415634 h 536404"/>
              <a:gd name="connsiteX14" fmla="*/ 379562 w 607435"/>
              <a:gd name="connsiteY14" fmla="*/ 484645 h 536404"/>
              <a:gd name="connsiteX15" fmla="*/ 405442 w 607435"/>
              <a:gd name="connsiteY15" fmla="*/ 536404 h 536404"/>
              <a:gd name="connsiteX16" fmla="*/ 465827 w 607435"/>
              <a:gd name="connsiteY16" fmla="*/ 389754 h 536404"/>
              <a:gd name="connsiteX17" fmla="*/ 474453 w 607435"/>
              <a:gd name="connsiteY17" fmla="*/ 294864 h 536404"/>
              <a:gd name="connsiteX18" fmla="*/ 508959 w 607435"/>
              <a:gd name="connsiteY18" fmla="*/ 208600 h 536404"/>
              <a:gd name="connsiteX19" fmla="*/ 607435 w 607435"/>
              <a:gd name="connsiteY19" fmla="*/ 120466 h 536404"/>
              <a:gd name="connsiteX0" fmla="*/ 581556 w 581556"/>
              <a:gd name="connsiteY0" fmla="*/ 120466 h 536404"/>
              <a:gd name="connsiteX1" fmla="*/ 560143 w 581556"/>
              <a:gd name="connsiteY1" fmla="*/ 62669 h 536404"/>
              <a:gd name="connsiteX2" fmla="*/ 455116 w 581556"/>
              <a:gd name="connsiteY2" fmla="*/ 0 h 536404"/>
              <a:gd name="connsiteX3" fmla="*/ 301992 w 581556"/>
              <a:gd name="connsiteY3" fmla="*/ 36730 h 536404"/>
              <a:gd name="connsiteX4" fmla="*/ 222936 w 581556"/>
              <a:gd name="connsiteY4" fmla="*/ 89121 h 536404"/>
              <a:gd name="connsiteX5" fmla="*/ 156113 w 581556"/>
              <a:gd name="connsiteY5" fmla="*/ 139799 h 536404"/>
              <a:gd name="connsiteX6" fmla="*/ 154263 w 581556"/>
              <a:gd name="connsiteY6" fmla="*/ 185117 h 536404"/>
              <a:gd name="connsiteX7" fmla="*/ 77604 w 581556"/>
              <a:gd name="connsiteY7" fmla="*/ 293093 h 536404"/>
              <a:gd name="connsiteX8" fmla="*/ 23765 w 581556"/>
              <a:gd name="connsiteY8" fmla="*/ 454813 h 536404"/>
              <a:gd name="connsiteX9" fmla="*/ 0 w 581556"/>
              <a:gd name="connsiteY9" fmla="*/ 501898 h 536404"/>
              <a:gd name="connsiteX10" fmla="*/ 120770 w 581556"/>
              <a:gd name="connsiteY10" fmla="*/ 441513 h 536404"/>
              <a:gd name="connsiteX11" fmla="*/ 198408 w 581556"/>
              <a:gd name="connsiteY11" fmla="*/ 407007 h 536404"/>
              <a:gd name="connsiteX12" fmla="*/ 276046 w 581556"/>
              <a:gd name="connsiteY12" fmla="*/ 415634 h 536404"/>
              <a:gd name="connsiteX13" fmla="*/ 353683 w 581556"/>
              <a:gd name="connsiteY13" fmla="*/ 484645 h 536404"/>
              <a:gd name="connsiteX14" fmla="*/ 379563 w 581556"/>
              <a:gd name="connsiteY14" fmla="*/ 536404 h 536404"/>
              <a:gd name="connsiteX15" fmla="*/ 439948 w 581556"/>
              <a:gd name="connsiteY15" fmla="*/ 389754 h 536404"/>
              <a:gd name="connsiteX16" fmla="*/ 448574 w 581556"/>
              <a:gd name="connsiteY16" fmla="*/ 294864 h 536404"/>
              <a:gd name="connsiteX17" fmla="*/ 483080 w 581556"/>
              <a:gd name="connsiteY17" fmla="*/ 208600 h 536404"/>
              <a:gd name="connsiteX18" fmla="*/ 581556 w 581556"/>
              <a:gd name="connsiteY18" fmla="*/ 120466 h 536404"/>
              <a:gd name="connsiteX0" fmla="*/ 581556 w 581556"/>
              <a:gd name="connsiteY0" fmla="*/ 120466 h 536404"/>
              <a:gd name="connsiteX1" fmla="*/ 560143 w 581556"/>
              <a:gd name="connsiteY1" fmla="*/ 62669 h 536404"/>
              <a:gd name="connsiteX2" fmla="*/ 455116 w 581556"/>
              <a:gd name="connsiteY2" fmla="*/ 0 h 536404"/>
              <a:gd name="connsiteX3" fmla="*/ 301992 w 581556"/>
              <a:gd name="connsiteY3" fmla="*/ 36730 h 536404"/>
              <a:gd name="connsiteX4" fmla="*/ 222936 w 581556"/>
              <a:gd name="connsiteY4" fmla="*/ 89121 h 536404"/>
              <a:gd name="connsiteX5" fmla="*/ 201895 w 581556"/>
              <a:gd name="connsiteY5" fmla="*/ 159444 h 536404"/>
              <a:gd name="connsiteX6" fmla="*/ 154263 w 581556"/>
              <a:gd name="connsiteY6" fmla="*/ 185117 h 536404"/>
              <a:gd name="connsiteX7" fmla="*/ 77604 w 581556"/>
              <a:gd name="connsiteY7" fmla="*/ 293093 h 536404"/>
              <a:gd name="connsiteX8" fmla="*/ 23765 w 581556"/>
              <a:gd name="connsiteY8" fmla="*/ 454813 h 536404"/>
              <a:gd name="connsiteX9" fmla="*/ 0 w 581556"/>
              <a:gd name="connsiteY9" fmla="*/ 501898 h 536404"/>
              <a:gd name="connsiteX10" fmla="*/ 120770 w 581556"/>
              <a:gd name="connsiteY10" fmla="*/ 441513 h 536404"/>
              <a:gd name="connsiteX11" fmla="*/ 198408 w 581556"/>
              <a:gd name="connsiteY11" fmla="*/ 407007 h 536404"/>
              <a:gd name="connsiteX12" fmla="*/ 276046 w 581556"/>
              <a:gd name="connsiteY12" fmla="*/ 415634 h 536404"/>
              <a:gd name="connsiteX13" fmla="*/ 353683 w 581556"/>
              <a:gd name="connsiteY13" fmla="*/ 484645 h 536404"/>
              <a:gd name="connsiteX14" fmla="*/ 379563 w 581556"/>
              <a:gd name="connsiteY14" fmla="*/ 536404 h 536404"/>
              <a:gd name="connsiteX15" fmla="*/ 439948 w 581556"/>
              <a:gd name="connsiteY15" fmla="*/ 389754 h 536404"/>
              <a:gd name="connsiteX16" fmla="*/ 448574 w 581556"/>
              <a:gd name="connsiteY16" fmla="*/ 294864 h 536404"/>
              <a:gd name="connsiteX17" fmla="*/ 483080 w 581556"/>
              <a:gd name="connsiteY17" fmla="*/ 208600 h 536404"/>
              <a:gd name="connsiteX18" fmla="*/ 581556 w 581556"/>
              <a:gd name="connsiteY18" fmla="*/ 120466 h 536404"/>
              <a:gd name="connsiteX0" fmla="*/ 566725 w 566725"/>
              <a:gd name="connsiteY0" fmla="*/ 120466 h 536404"/>
              <a:gd name="connsiteX1" fmla="*/ 545312 w 566725"/>
              <a:gd name="connsiteY1" fmla="*/ 62669 h 536404"/>
              <a:gd name="connsiteX2" fmla="*/ 440285 w 566725"/>
              <a:gd name="connsiteY2" fmla="*/ 0 h 536404"/>
              <a:gd name="connsiteX3" fmla="*/ 287161 w 566725"/>
              <a:gd name="connsiteY3" fmla="*/ 36730 h 536404"/>
              <a:gd name="connsiteX4" fmla="*/ 208105 w 566725"/>
              <a:gd name="connsiteY4" fmla="*/ 89121 h 536404"/>
              <a:gd name="connsiteX5" fmla="*/ 187064 w 566725"/>
              <a:gd name="connsiteY5" fmla="*/ 159444 h 536404"/>
              <a:gd name="connsiteX6" fmla="*/ 139432 w 566725"/>
              <a:gd name="connsiteY6" fmla="*/ 185117 h 536404"/>
              <a:gd name="connsiteX7" fmla="*/ 62773 w 566725"/>
              <a:gd name="connsiteY7" fmla="*/ 293093 h 536404"/>
              <a:gd name="connsiteX8" fmla="*/ 8934 w 566725"/>
              <a:gd name="connsiteY8" fmla="*/ 454813 h 536404"/>
              <a:gd name="connsiteX9" fmla="*/ 105939 w 566725"/>
              <a:gd name="connsiteY9" fmla="*/ 441513 h 536404"/>
              <a:gd name="connsiteX10" fmla="*/ 183577 w 566725"/>
              <a:gd name="connsiteY10" fmla="*/ 407007 h 536404"/>
              <a:gd name="connsiteX11" fmla="*/ 261215 w 566725"/>
              <a:gd name="connsiteY11" fmla="*/ 415634 h 536404"/>
              <a:gd name="connsiteX12" fmla="*/ 338852 w 566725"/>
              <a:gd name="connsiteY12" fmla="*/ 484645 h 536404"/>
              <a:gd name="connsiteX13" fmla="*/ 364732 w 566725"/>
              <a:gd name="connsiteY13" fmla="*/ 536404 h 536404"/>
              <a:gd name="connsiteX14" fmla="*/ 425117 w 566725"/>
              <a:gd name="connsiteY14" fmla="*/ 389754 h 536404"/>
              <a:gd name="connsiteX15" fmla="*/ 433743 w 566725"/>
              <a:gd name="connsiteY15" fmla="*/ 294864 h 536404"/>
              <a:gd name="connsiteX16" fmla="*/ 468249 w 566725"/>
              <a:gd name="connsiteY16" fmla="*/ 208600 h 536404"/>
              <a:gd name="connsiteX17" fmla="*/ 566725 w 566725"/>
              <a:gd name="connsiteY17" fmla="*/ 120466 h 536404"/>
              <a:gd name="connsiteX0" fmla="*/ 557791 w 557791"/>
              <a:gd name="connsiteY0" fmla="*/ 120466 h 536404"/>
              <a:gd name="connsiteX1" fmla="*/ 536378 w 557791"/>
              <a:gd name="connsiteY1" fmla="*/ 62669 h 536404"/>
              <a:gd name="connsiteX2" fmla="*/ 431351 w 557791"/>
              <a:gd name="connsiteY2" fmla="*/ 0 h 536404"/>
              <a:gd name="connsiteX3" fmla="*/ 278227 w 557791"/>
              <a:gd name="connsiteY3" fmla="*/ 36730 h 536404"/>
              <a:gd name="connsiteX4" fmla="*/ 199171 w 557791"/>
              <a:gd name="connsiteY4" fmla="*/ 89121 h 536404"/>
              <a:gd name="connsiteX5" fmla="*/ 178130 w 557791"/>
              <a:gd name="connsiteY5" fmla="*/ 159444 h 536404"/>
              <a:gd name="connsiteX6" fmla="*/ 130498 w 557791"/>
              <a:gd name="connsiteY6" fmla="*/ 185117 h 536404"/>
              <a:gd name="connsiteX7" fmla="*/ 98424 w 557791"/>
              <a:gd name="connsiteY7" fmla="*/ 314953 h 536404"/>
              <a:gd name="connsiteX8" fmla="*/ 0 w 557791"/>
              <a:gd name="connsiteY8" fmla="*/ 454813 h 536404"/>
              <a:gd name="connsiteX9" fmla="*/ 97005 w 557791"/>
              <a:gd name="connsiteY9" fmla="*/ 441513 h 536404"/>
              <a:gd name="connsiteX10" fmla="*/ 174643 w 557791"/>
              <a:gd name="connsiteY10" fmla="*/ 407007 h 536404"/>
              <a:gd name="connsiteX11" fmla="*/ 252281 w 557791"/>
              <a:gd name="connsiteY11" fmla="*/ 415634 h 536404"/>
              <a:gd name="connsiteX12" fmla="*/ 329918 w 557791"/>
              <a:gd name="connsiteY12" fmla="*/ 484645 h 536404"/>
              <a:gd name="connsiteX13" fmla="*/ 355798 w 557791"/>
              <a:gd name="connsiteY13" fmla="*/ 536404 h 536404"/>
              <a:gd name="connsiteX14" fmla="*/ 416183 w 557791"/>
              <a:gd name="connsiteY14" fmla="*/ 389754 h 536404"/>
              <a:gd name="connsiteX15" fmla="*/ 424809 w 557791"/>
              <a:gd name="connsiteY15" fmla="*/ 294864 h 536404"/>
              <a:gd name="connsiteX16" fmla="*/ 459315 w 557791"/>
              <a:gd name="connsiteY16" fmla="*/ 208600 h 536404"/>
              <a:gd name="connsiteX17" fmla="*/ 557791 w 557791"/>
              <a:gd name="connsiteY17" fmla="*/ 120466 h 536404"/>
              <a:gd name="connsiteX0" fmla="*/ 557791 w 557791"/>
              <a:gd name="connsiteY0" fmla="*/ 120466 h 536404"/>
              <a:gd name="connsiteX1" fmla="*/ 536378 w 557791"/>
              <a:gd name="connsiteY1" fmla="*/ 62669 h 536404"/>
              <a:gd name="connsiteX2" fmla="*/ 431351 w 557791"/>
              <a:gd name="connsiteY2" fmla="*/ 0 h 536404"/>
              <a:gd name="connsiteX3" fmla="*/ 278227 w 557791"/>
              <a:gd name="connsiteY3" fmla="*/ 36730 h 536404"/>
              <a:gd name="connsiteX4" fmla="*/ 199171 w 557791"/>
              <a:gd name="connsiteY4" fmla="*/ 89121 h 536404"/>
              <a:gd name="connsiteX5" fmla="*/ 178130 w 557791"/>
              <a:gd name="connsiteY5" fmla="*/ 159444 h 536404"/>
              <a:gd name="connsiteX6" fmla="*/ 146006 w 557791"/>
              <a:gd name="connsiteY6" fmla="*/ 199024 h 536404"/>
              <a:gd name="connsiteX7" fmla="*/ 98424 w 557791"/>
              <a:gd name="connsiteY7" fmla="*/ 314953 h 536404"/>
              <a:gd name="connsiteX8" fmla="*/ 0 w 557791"/>
              <a:gd name="connsiteY8" fmla="*/ 454813 h 536404"/>
              <a:gd name="connsiteX9" fmla="*/ 97005 w 557791"/>
              <a:gd name="connsiteY9" fmla="*/ 441513 h 536404"/>
              <a:gd name="connsiteX10" fmla="*/ 174643 w 557791"/>
              <a:gd name="connsiteY10" fmla="*/ 407007 h 536404"/>
              <a:gd name="connsiteX11" fmla="*/ 252281 w 557791"/>
              <a:gd name="connsiteY11" fmla="*/ 415634 h 536404"/>
              <a:gd name="connsiteX12" fmla="*/ 329918 w 557791"/>
              <a:gd name="connsiteY12" fmla="*/ 484645 h 536404"/>
              <a:gd name="connsiteX13" fmla="*/ 355798 w 557791"/>
              <a:gd name="connsiteY13" fmla="*/ 536404 h 536404"/>
              <a:gd name="connsiteX14" fmla="*/ 416183 w 557791"/>
              <a:gd name="connsiteY14" fmla="*/ 389754 h 536404"/>
              <a:gd name="connsiteX15" fmla="*/ 424809 w 557791"/>
              <a:gd name="connsiteY15" fmla="*/ 294864 h 536404"/>
              <a:gd name="connsiteX16" fmla="*/ 459315 w 557791"/>
              <a:gd name="connsiteY16" fmla="*/ 208600 h 536404"/>
              <a:gd name="connsiteX17" fmla="*/ 557791 w 557791"/>
              <a:gd name="connsiteY17" fmla="*/ 120466 h 536404"/>
              <a:gd name="connsiteX0" fmla="*/ 522140 w 522140"/>
              <a:gd name="connsiteY0" fmla="*/ 120466 h 536404"/>
              <a:gd name="connsiteX1" fmla="*/ 500727 w 522140"/>
              <a:gd name="connsiteY1" fmla="*/ 62669 h 536404"/>
              <a:gd name="connsiteX2" fmla="*/ 395700 w 522140"/>
              <a:gd name="connsiteY2" fmla="*/ 0 h 536404"/>
              <a:gd name="connsiteX3" fmla="*/ 242576 w 522140"/>
              <a:gd name="connsiteY3" fmla="*/ 36730 h 536404"/>
              <a:gd name="connsiteX4" fmla="*/ 163520 w 522140"/>
              <a:gd name="connsiteY4" fmla="*/ 89121 h 536404"/>
              <a:gd name="connsiteX5" fmla="*/ 142479 w 522140"/>
              <a:gd name="connsiteY5" fmla="*/ 159444 h 536404"/>
              <a:gd name="connsiteX6" fmla="*/ 110355 w 522140"/>
              <a:gd name="connsiteY6" fmla="*/ 199024 h 536404"/>
              <a:gd name="connsiteX7" fmla="*/ 62773 w 522140"/>
              <a:gd name="connsiteY7" fmla="*/ 314953 h 536404"/>
              <a:gd name="connsiteX8" fmla="*/ 14750 w 522140"/>
              <a:gd name="connsiteY8" fmla="*/ 426999 h 536404"/>
              <a:gd name="connsiteX9" fmla="*/ 61354 w 522140"/>
              <a:gd name="connsiteY9" fmla="*/ 441513 h 536404"/>
              <a:gd name="connsiteX10" fmla="*/ 138992 w 522140"/>
              <a:gd name="connsiteY10" fmla="*/ 407007 h 536404"/>
              <a:gd name="connsiteX11" fmla="*/ 216630 w 522140"/>
              <a:gd name="connsiteY11" fmla="*/ 415634 h 536404"/>
              <a:gd name="connsiteX12" fmla="*/ 294267 w 522140"/>
              <a:gd name="connsiteY12" fmla="*/ 484645 h 536404"/>
              <a:gd name="connsiteX13" fmla="*/ 320147 w 522140"/>
              <a:gd name="connsiteY13" fmla="*/ 536404 h 536404"/>
              <a:gd name="connsiteX14" fmla="*/ 380532 w 522140"/>
              <a:gd name="connsiteY14" fmla="*/ 389754 h 536404"/>
              <a:gd name="connsiteX15" fmla="*/ 389158 w 522140"/>
              <a:gd name="connsiteY15" fmla="*/ 294864 h 536404"/>
              <a:gd name="connsiteX16" fmla="*/ 423664 w 522140"/>
              <a:gd name="connsiteY16" fmla="*/ 208600 h 536404"/>
              <a:gd name="connsiteX17" fmla="*/ 522140 w 522140"/>
              <a:gd name="connsiteY17" fmla="*/ 120466 h 536404"/>
              <a:gd name="connsiteX0" fmla="*/ 617884 w 617884"/>
              <a:gd name="connsiteY0" fmla="*/ 120466 h 536404"/>
              <a:gd name="connsiteX1" fmla="*/ 596471 w 617884"/>
              <a:gd name="connsiteY1" fmla="*/ 62669 h 536404"/>
              <a:gd name="connsiteX2" fmla="*/ 491444 w 617884"/>
              <a:gd name="connsiteY2" fmla="*/ 0 h 536404"/>
              <a:gd name="connsiteX3" fmla="*/ 338320 w 617884"/>
              <a:gd name="connsiteY3" fmla="*/ 36730 h 536404"/>
              <a:gd name="connsiteX4" fmla="*/ 259264 w 617884"/>
              <a:gd name="connsiteY4" fmla="*/ 89121 h 536404"/>
              <a:gd name="connsiteX5" fmla="*/ 238223 w 617884"/>
              <a:gd name="connsiteY5" fmla="*/ 159444 h 536404"/>
              <a:gd name="connsiteX6" fmla="*/ 206099 w 617884"/>
              <a:gd name="connsiteY6" fmla="*/ 199024 h 536404"/>
              <a:gd name="connsiteX7" fmla="*/ 158517 w 617884"/>
              <a:gd name="connsiteY7" fmla="*/ 314953 h 536404"/>
              <a:gd name="connsiteX8" fmla="*/ 110494 w 617884"/>
              <a:gd name="connsiteY8" fmla="*/ 426999 h 536404"/>
              <a:gd name="connsiteX9" fmla="*/ 157098 w 617884"/>
              <a:gd name="connsiteY9" fmla="*/ 441513 h 536404"/>
              <a:gd name="connsiteX10" fmla="*/ 234736 w 617884"/>
              <a:gd name="connsiteY10" fmla="*/ 407007 h 536404"/>
              <a:gd name="connsiteX11" fmla="*/ 312374 w 617884"/>
              <a:gd name="connsiteY11" fmla="*/ 415634 h 536404"/>
              <a:gd name="connsiteX12" fmla="*/ 390011 w 617884"/>
              <a:gd name="connsiteY12" fmla="*/ 484645 h 536404"/>
              <a:gd name="connsiteX13" fmla="*/ 415891 w 617884"/>
              <a:gd name="connsiteY13" fmla="*/ 536404 h 536404"/>
              <a:gd name="connsiteX14" fmla="*/ 476276 w 617884"/>
              <a:gd name="connsiteY14" fmla="*/ 389754 h 536404"/>
              <a:gd name="connsiteX15" fmla="*/ 484902 w 617884"/>
              <a:gd name="connsiteY15" fmla="*/ 294864 h 536404"/>
              <a:gd name="connsiteX16" fmla="*/ 519408 w 617884"/>
              <a:gd name="connsiteY16" fmla="*/ 208600 h 536404"/>
              <a:gd name="connsiteX17" fmla="*/ 617884 w 617884"/>
              <a:gd name="connsiteY17" fmla="*/ 120466 h 536404"/>
              <a:gd name="connsiteX0" fmla="*/ 617884 w 617884"/>
              <a:gd name="connsiteY0" fmla="*/ 120466 h 536404"/>
              <a:gd name="connsiteX1" fmla="*/ 596471 w 617884"/>
              <a:gd name="connsiteY1" fmla="*/ 62669 h 536404"/>
              <a:gd name="connsiteX2" fmla="*/ 491444 w 617884"/>
              <a:gd name="connsiteY2" fmla="*/ 0 h 536404"/>
              <a:gd name="connsiteX3" fmla="*/ 338320 w 617884"/>
              <a:gd name="connsiteY3" fmla="*/ 36730 h 536404"/>
              <a:gd name="connsiteX4" fmla="*/ 259264 w 617884"/>
              <a:gd name="connsiteY4" fmla="*/ 89121 h 536404"/>
              <a:gd name="connsiteX5" fmla="*/ 238223 w 617884"/>
              <a:gd name="connsiteY5" fmla="*/ 159444 h 536404"/>
              <a:gd name="connsiteX6" fmla="*/ 206099 w 617884"/>
              <a:gd name="connsiteY6" fmla="*/ 199024 h 536404"/>
              <a:gd name="connsiteX7" fmla="*/ 158517 w 617884"/>
              <a:gd name="connsiteY7" fmla="*/ 314953 h 536404"/>
              <a:gd name="connsiteX8" fmla="*/ 110494 w 617884"/>
              <a:gd name="connsiteY8" fmla="*/ 426999 h 536404"/>
              <a:gd name="connsiteX9" fmla="*/ 157098 w 617884"/>
              <a:gd name="connsiteY9" fmla="*/ 441513 h 536404"/>
              <a:gd name="connsiteX10" fmla="*/ 234736 w 617884"/>
              <a:gd name="connsiteY10" fmla="*/ 407007 h 536404"/>
              <a:gd name="connsiteX11" fmla="*/ 312374 w 617884"/>
              <a:gd name="connsiteY11" fmla="*/ 415634 h 536404"/>
              <a:gd name="connsiteX12" fmla="*/ 390011 w 617884"/>
              <a:gd name="connsiteY12" fmla="*/ 484645 h 536404"/>
              <a:gd name="connsiteX13" fmla="*/ 415891 w 617884"/>
              <a:gd name="connsiteY13" fmla="*/ 536404 h 536404"/>
              <a:gd name="connsiteX14" fmla="*/ 476276 w 617884"/>
              <a:gd name="connsiteY14" fmla="*/ 389754 h 536404"/>
              <a:gd name="connsiteX15" fmla="*/ 484902 w 617884"/>
              <a:gd name="connsiteY15" fmla="*/ 294864 h 536404"/>
              <a:gd name="connsiteX16" fmla="*/ 519408 w 617884"/>
              <a:gd name="connsiteY16" fmla="*/ 208600 h 536404"/>
              <a:gd name="connsiteX17" fmla="*/ 617884 w 617884"/>
              <a:gd name="connsiteY17" fmla="*/ 120466 h 536404"/>
              <a:gd name="connsiteX0" fmla="*/ 643085 w 643085"/>
              <a:gd name="connsiteY0" fmla="*/ 120466 h 536404"/>
              <a:gd name="connsiteX1" fmla="*/ 621672 w 643085"/>
              <a:gd name="connsiteY1" fmla="*/ 62669 h 536404"/>
              <a:gd name="connsiteX2" fmla="*/ 516645 w 643085"/>
              <a:gd name="connsiteY2" fmla="*/ 0 h 536404"/>
              <a:gd name="connsiteX3" fmla="*/ 363521 w 643085"/>
              <a:gd name="connsiteY3" fmla="*/ 36730 h 536404"/>
              <a:gd name="connsiteX4" fmla="*/ 284465 w 643085"/>
              <a:gd name="connsiteY4" fmla="*/ 89121 h 536404"/>
              <a:gd name="connsiteX5" fmla="*/ 263424 w 643085"/>
              <a:gd name="connsiteY5" fmla="*/ 159444 h 536404"/>
              <a:gd name="connsiteX6" fmla="*/ 231300 w 643085"/>
              <a:gd name="connsiteY6" fmla="*/ 199024 h 536404"/>
              <a:gd name="connsiteX7" fmla="*/ 183718 w 643085"/>
              <a:gd name="connsiteY7" fmla="*/ 314953 h 536404"/>
              <a:gd name="connsiteX8" fmla="*/ 110494 w 643085"/>
              <a:gd name="connsiteY8" fmla="*/ 476666 h 536404"/>
              <a:gd name="connsiteX9" fmla="*/ 182299 w 643085"/>
              <a:gd name="connsiteY9" fmla="*/ 441513 h 536404"/>
              <a:gd name="connsiteX10" fmla="*/ 259937 w 643085"/>
              <a:gd name="connsiteY10" fmla="*/ 407007 h 536404"/>
              <a:gd name="connsiteX11" fmla="*/ 337575 w 643085"/>
              <a:gd name="connsiteY11" fmla="*/ 415634 h 536404"/>
              <a:gd name="connsiteX12" fmla="*/ 415212 w 643085"/>
              <a:gd name="connsiteY12" fmla="*/ 484645 h 536404"/>
              <a:gd name="connsiteX13" fmla="*/ 441092 w 643085"/>
              <a:gd name="connsiteY13" fmla="*/ 536404 h 536404"/>
              <a:gd name="connsiteX14" fmla="*/ 501477 w 643085"/>
              <a:gd name="connsiteY14" fmla="*/ 389754 h 536404"/>
              <a:gd name="connsiteX15" fmla="*/ 510103 w 643085"/>
              <a:gd name="connsiteY15" fmla="*/ 294864 h 536404"/>
              <a:gd name="connsiteX16" fmla="*/ 544609 w 643085"/>
              <a:gd name="connsiteY16" fmla="*/ 208600 h 536404"/>
              <a:gd name="connsiteX17" fmla="*/ 643085 w 643085"/>
              <a:gd name="connsiteY17" fmla="*/ 120466 h 536404"/>
              <a:gd name="connsiteX0" fmla="*/ 643085 w 643085"/>
              <a:gd name="connsiteY0" fmla="*/ 120466 h 536404"/>
              <a:gd name="connsiteX1" fmla="*/ 621672 w 643085"/>
              <a:gd name="connsiteY1" fmla="*/ 62669 h 536404"/>
              <a:gd name="connsiteX2" fmla="*/ 516645 w 643085"/>
              <a:gd name="connsiteY2" fmla="*/ 0 h 536404"/>
              <a:gd name="connsiteX3" fmla="*/ 363521 w 643085"/>
              <a:gd name="connsiteY3" fmla="*/ 36730 h 536404"/>
              <a:gd name="connsiteX4" fmla="*/ 284465 w 643085"/>
              <a:gd name="connsiteY4" fmla="*/ 89121 h 536404"/>
              <a:gd name="connsiteX5" fmla="*/ 263424 w 643085"/>
              <a:gd name="connsiteY5" fmla="*/ 159444 h 536404"/>
              <a:gd name="connsiteX6" fmla="*/ 231300 w 643085"/>
              <a:gd name="connsiteY6" fmla="*/ 199024 h 536404"/>
              <a:gd name="connsiteX7" fmla="*/ 154641 w 643085"/>
              <a:gd name="connsiteY7" fmla="*/ 307007 h 536404"/>
              <a:gd name="connsiteX8" fmla="*/ 110494 w 643085"/>
              <a:gd name="connsiteY8" fmla="*/ 476666 h 536404"/>
              <a:gd name="connsiteX9" fmla="*/ 182299 w 643085"/>
              <a:gd name="connsiteY9" fmla="*/ 441513 h 536404"/>
              <a:gd name="connsiteX10" fmla="*/ 259937 w 643085"/>
              <a:gd name="connsiteY10" fmla="*/ 407007 h 536404"/>
              <a:gd name="connsiteX11" fmla="*/ 337575 w 643085"/>
              <a:gd name="connsiteY11" fmla="*/ 415634 h 536404"/>
              <a:gd name="connsiteX12" fmla="*/ 415212 w 643085"/>
              <a:gd name="connsiteY12" fmla="*/ 484645 h 536404"/>
              <a:gd name="connsiteX13" fmla="*/ 441092 w 643085"/>
              <a:gd name="connsiteY13" fmla="*/ 536404 h 536404"/>
              <a:gd name="connsiteX14" fmla="*/ 501477 w 643085"/>
              <a:gd name="connsiteY14" fmla="*/ 389754 h 536404"/>
              <a:gd name="connsiteX15" fmla="*/ 510103 w 643085"/>
              <a:gd name="connsiteY15" fmla="*/ 294864 h 536404"/>
              <a:gd name="connsiteX16" fmla="*/ 544609 w 643085"/>
              <a:gd name="connsiteY16" fmla="*/ 208600 h 536404"/>
              <a:gd name="connsiteX17" fmla="*/ 643085 w 643085"/>
              <a:gd name="connsiteY17" fmla="*/ 120466 h 536404"/>
              <a:gd name="connsiteX0" fmla="*/ 621762 w 621762"/>
              <a:gd name="connsiteY0" fmla="*/ 120466 h 536404"/>
              <a:gd name="connsiteX1" fmla="*/ 600349 w 621762"/>
              <a:gd name="connsiteY1" fmla="*/ 62669 h 536404"/>
              <a:gd name="connsiteX2" fmla="*/ 495322 w 621762"/>
              <a:gd name="connsiteY2" fmla="*/ 0 h 536404"/>
              <a:gd name="connsiteX3" fmla="*/ 342198 w 621762"/>
              <a:gd name="connsiteY3" fmla="*/ 36730 h 536404"/>
              <a:gd name="connsiteX4" fmla="*/ 263142 w 621762"/>
              <a:gd name="connsiteY4" fmla="*/ 89121 h 536404"/>
              <a:gd name="connsiteX5" fmla="*/ 242101 w 621762"/>
              <a:gd name="connsiteY5" fmla="*/ 159444 h 536404"/>
              <a:gd name="connsiteX6" fmla="*/ 209977 w 621762"/>
              <a:gd name="connsiteY6" fmla="*/ 199024 h 536404"/>
              <a:gd name="connsiteX7" fmla="*/ 133318 w 621762"/>
              <a:gd name="connsiteY7" fmla="*/ 307007 h 536404"/>
              <a:gd name="connsiteX8" fmla="*/ 89171 w 621762"/>
              <a:gd name="connsiteY8" fmla="*/ 476666 h 536404"/>
              <a:gd name="connsiteX9" fmla="*/ 160976 w 621762"/>
              <a:gd name="connsiteY9" fmla="*/ 441513 h 536404"/>
              <a:gd name="connsiteX10" fmla="*/ 238614 w 621762"/>
              <a:gd name="connsiteY10" fmla="*/ 407007 h 536404"/>
              <a:gd name="connsiteX11" fmla="*/ 316252 w 621762"/>
              <a:gd name="connsiteY11" fmla="*/ 415634 h 536404"/>
              <a:gd name="connsiteX12" fmla="*/ 393889 w 621762"/>
              <a:gd name="connsiteY12" fmla="*/ 484645 h 536404"/>
              <a:gd name="connsiteX13" fmla="*/ 419769 w 621762"/>
              <a:gd name="connsiteY13" fmla="*/ 536404 h 536404"/>
              <a:gd name="connsiteX14" fmla="*/ 480154 w 621762"/>
              <a:gd name="connsiteY14" fmla="*/ 389754 h 536404"/>
              <a:gd name="connsiteX15" fmla="*/ 488780 w 621762"/>
              <a:gd name="connsiteY15" fmla="*/ 294864 h 536404"/>
              <a:gd name="connsiteX16" fmla="*/ 523286 w 621762"/>
              <a:gd name="connsiteY16" fmla="*/ 208600 h 536404"/>
              <a:gd name="connsiteX17" fmla="*/ 621762 w 621762"/>
              <a:gd name="connsiteY17" fmla="*/ 120466 h 536404"/>
              <a:gd name="connsiteX0" fmla="*/ 553887 w 553887"/>
              <a:gd name="connsiteY0" fmla="*/ 120466 h 536404"/>
              <a:gd name="connsiteX1" fmla="*/ 532474 w 553887"/>
              <a:gd name="connsiteY1" fmla="*/ 62669 h 536404"/>
              <a:gd name="connsiteX2" fmla="*/ 427447 w 553887"/>
              <a:gd name="connsiteY2" fmla="*/ 0 h 536404"/>
              <a:gd name="connsiteX3" fmla="*/ 274323 w 553887"/>
              <a:gd name="connsiteY3" fmla="*/ 36730 h 536404"/>
              <a:gd name="connsiteX4" fmla="*/ 195267 w 553887"/>
              <a:gd name="connsiteY4" fmla="*/ 89121 h 536404"/>
              <a:gd name="connsiteX5" fmla="*/ 174226 w 553887"/>
              <a:gd name="connsiteY5" fmla="*/ 159444 h 536404"/>
              <a:gd name="connsiteX6" fmla="*/ 142102 w 553887"/>
              <a:gd name="connsiteY6" fmla="*/ 199024 h 536404"/>
              <a:gd name="connsiteX7" fmla="*/ 21296 w 553887"/>
              <a:gd name="connsiteY7" fmla="*/ 476666 h 536404"/>
              <a:gd name="connsiteX8" fmla="*/ 93101 w 553887"/>
              <a:gd name="connsiteY8" fmla="*/ 441513 h 536404"/>
              <a:gd name="connsiteX9" fmla="*/ 170739 w 553887"/>
              <a:gd name="connsiteY9" fmla="*/ 407007 h 536404"/>
              <a:gd name="connsiteX10" fmla="*/ 248377 w 553887"/>
              <a:gd name="connsiteY10" fmla="*/ 415634 h 536404"/>
              <a:gd name="connsiteX11" fmla="*/ 326014 w 553887"/>
              <a:gd name="connsiteY11" fmla="*/ 484645 h 536404"/>
              <a:gd name="connsiteX12" fmla="*/ 351894 w 553887"/>
              <a:gd name="connsiteY12" fmla="*/ 536404 h 536404"/>
              <a:gd name="connsiteX13" fmla="*/ 412279 w 553887"/>
              <a:gd name="connsiteY13" fmla="*/ 389754 h 536404"/>
              <a:gd name="connsiteX14" fmla="*/ 420905 w 553887"/>
              <a:gd name="connsiteY14" fmla="*/ 294864 h 536404"/>
              <a:gd name="connsiteX15" fmla="*/ 455411 w 553887"/>
              <a:gd name="connsiteY15" fmla="*/ 208600 h 536404"/>
              <a:gd name="connsiteX16" fmla="*/ 553887 w 553887"/>
              <a:gd name="connsiteY16" fmla="*/ 120466 h 536404"/>
              <a:gd name="connsiteX0" fmla="*/ 553887 w 553887"/>
              <a:gd name="connsiteY0" fmla="*/ 120466 h 536404"/>
              <a:gd name="connsiteX1" fmla="*/ 532474 w 553887"/>
              <a:gd name="connsiteY1" fmla="*/ 62669 h 536404"/>
              <a:gd name="connsiteX2" fmla="*/ 427447 w 553887"/>
              <a:gd name="connsiteY2" fmla="*/ 0 h 536404"/>
              <a:gd name="connsiteX3" fmla="*/ 274323 w 553887"/>
              <a:gd name="connsiteY3" fmla="*/ 36730 h 536404"/>
              <a:gd name="connsiteX4" fmla="*/ 195267 w 553887"/>
              <a:gd name="connsiteY4" fmla="*/ 89121 h 536404"/>
              <a:gd name="connsiteX5" fmla="*/ 174226 w 553887"/>
              <a:gd name="connsiteY5" fmla="*/ 159444 h 536404"/>
              <a:gd name="connsiteX6" fmla="*/ 142102 w 553887"/>
              <a:gd name="connsiteY6" fmla="*/ 199024 h 536404"/>
              <a:gd name="connsiteX7" fmla="*/ 21296 w 553887"/>
              <a:gd name="connsiteY7" fmla="*/ 476666 h 536404"/>
              <a:gd name="connsiteX8" fmla="*/ 93101 w 553887"/>
              <a:gd name="connsiteY8" fmla="*/ 441513 h 536404"/>
              <a:gd name="connsiteX9" fmla="*/ 170739 w 553887"/>
              <a:gd name="connsiteY9" fmla="*/ 407007 h 536404"/>
              <a:gd name="connsiteX10" fmla="*/ 248377 w 553887"/>
              <a:gd name="connsiteY10" fmla="*/ 415634 h 536404"/>
              <a:gd name="connsiteX11" fmla="*/ 326014 w 553887"/>
              <a:gd name="connsiteY11" fmla="*/ 484645 h 536404"/>
              <a:gd name="connsiteX12" fmla="*/ 351894 w 553887"/>
              <a:gd name="connsiteY12" fmla="*/ 536404 h 536404"/>
              <a:gd name="connsiteX13" fmla="*/ 412279 w 553887"/>
              <a:gd name="connsiteY13" fmla="*/ 389754 h 536404"/>
              <a:gd name="connsiteX14" fmla="*/ 420905 w 553887"/>
              <a:gd name="connsiteY14" fmla="*/ 294864 h 536404"/>
              <a:gd name="connsiteX15" fmla="*/ 455411 w 553887"/>
              <a:gd name="connsiteY15" fmla="*/ 208600 h 536404"/>
              <a:gd name="connsiteX16" fmla="*/ 553887 w 553887"/>
              <a:gd name="connsiteY16" fmla="*/ 120466 h 536404"/>
              <a:gd name="connsiteX0" fmla="*/ 553887 w 553887"/>
              <a:gd name="connsiteY0" fmla="*/ 120466 h 536404"/>
              <a:gd name="connsiteX1" fmla="*/ 532474 w 553887"/>
              <a:gd name="connsiteY1" fmla="*/ 62669 h 536404"/>
              <a:gd name="connsiteX2" fmla="*/ 427447 w 553887"/>
              <a:gd name="connsiteY2" fmla="*/ 0 h 536404"/>
              <a:gd name="connsiteX3" fmla="*/ 274323 w 553887"/>
              <a:gd name="connsiteY3" fmla="*/ 36730 h 536404"/>
              <a:gd name="connsiteX4" fmla="*/ 195267 w 553887"/>
              <a:gd name="connsiteY4" fmla="*/ 89121 h 536404"/>
              <a:gd name="connsiteX5" fmla="*/ 174226 w 553887"/>
              <a:gd name="connsiteY5" fmla="*/ 159444 h 536404"/>
              <a:gd name="connsiteX6" fmla="*/ 142102 w 553887"/>
              <a:gd name="connsiteY6" fmla="*/ 199024 h 536404"/>
              <a:gd name="connsiteX7" fmla="*/ 138986 w 553887"/>
              <a:gd name="connsiteY7" fmla="*/ 319068 h 536404"/>
              <a:gd name="connsiteX8" fmla="*/ 21296 w 553887"/>
              <a:gd name="connsiteY8" fmla="*/ 476666 h 536404"/>
              <a:gd name="connsiteX9" fmla="*/ 93101 w 553887"/>
              <a:gd name="connsiteY9" fmla="*/ 441513 h 536404"/>
              <a:gd name="connsiteX10" fmla="*/ 170739 w 553887"/>
              <a:gd name="connsiteY10" fmla="*/ 407007 h 536404"/>
              <a:gd name="connsiteX11" fmla="*/ 248377 w 553887"/>
              <a:gd name="connsiteY11" fmla="*/ 415634 h 536404"/>
              <a:gd name="connsiteX12" fmla="*/ 326014 w 553887"/>
              <a:gd name="connsiteY12" fmla="*/ 484645 h 536404"/>
              <a:gd name="connsiteX13" fmla="*/ 351894 w 553887"/>
              <a:gd name="connsiteY13" fmla="*/ 536404 h 536404"/>
              <a:gd name="connsiteX14" fmla="*/ 412279 w 553887"/>
              <a:gd name="connsiteY14" fmla="*/ 389754 h 536404"/>
              <a:gd name="connsiteX15" fmla="*/ 420905 w 553887"/>
              <a:gd name="connsiteY15" fmla="*/ 294864 h 536404"/>
              <a:gd name="connsiteX16" fmla="*/ 455411 w 553887"/>
              <a:gd name="connsiteY16" fmla="*/ 208600 h 536404"/>
              <a:gd name="connsiteX17" fmla="*/ 553887 w 553887"/>
              <a:gd name="connsiteY17" fmla="*/ 120466 h 536404"/>
              <a:gd name="connsiteX0" fmla="*/ 553887 w 553887"/>
              <a:gd name="connsiteY0" fmla="*/ 120466 h 536404"/>
              <a:gd name="connsiteX1" fmla="*/ 532474 w 553887"/>
              <a:gd name="connsiteY1" fmla="*/ 62669 h 536404"/>
              <a:gd name="connsiteX2" fmla="*/ 427447 w 553887"/>
              <a:gd name="connsiteY2" fmla="*/ 0 h 536404"/>
              <a:gd name="connsiteX3" fmla="*/ 274323 w 553887"/>
              <a:gd name="connsiteY3" fmla="*/ 36730 h 536404"/>
              <a:gd name="connsiteX4" fmla="*/ 195267 w 553887"/>
              <a:gd name="connsiteY4" fmla="*/ 89121 h 536404"/>
              <a:gd name="connsiteX5" fmla="*/ 174226 w 553887"/>
              <a:gd name="connsiteY5" fmla="*/ 159444 h 536404"/>
              <a:gd name="connsiteX6" fmla="*/ 142102 w 553887"/>
              <a:gd name="connsiteY6" fmla="*/ 199024 h 536404"/>
              <a:gd name="connsiteX7" fmla="*/ 85781 w 553887"/>
              <a:gd name="connsiteY7" fmla="*/ 319068 h 536404"/>
              <a:gd name="connsiteX8" fmla="*/ 21296 w 553887"/>
              <a:gd name="connsiteY8" fmla="*/ 476666 h 536404"/>
              <a:gd name="connsiteX9" fmla="*/ 93101 w 553887"/>
              <a:gd name="connsiteY9" fmla="*/ 441513 h 536404"/>
              <a:gd name="connsiteX10" fmla="*/ 170739 w 553887"/>
              <a:gd name="connsiteY10" fmla="*/ 407007 h 536404"/>
              <a:gd name="connsiteX11" fmla="*/ 248377 w 553887"/>
              <a:gd name="connsiteY11" fmla="*/ 415634 h 536404"/>
              <a:gd name="connsiteX12" fmla="*/ 326014 w 553887"/>
              <a:gd name="connsiteY12" fmla="*/ 484645 h 536404"/>
              <a:gd name="connsiteX13" fmla="*/ 351894 w 553887"/>
              <a:gd name="connsiteY13" fmla="*/ 536404 h 536404"/>
              <a:gd name="connsiteX14" fmla="*/ 412279 w 553887"/>
              <a:gd name="connsiteY14" fmla="*/ 389754 h 536404"/>
              <a:gd name="connsiteX15" fmla="*/ 420905 w 553887"/>
              <a:gd name="connsiteY15" fmla="*/ 294864 h 536404"/>
              <a:gd name="connsiteX16" fmla="*/ 455411 w 553887"/>
              <a:gd name="connsiteY16" fmla="*/ 208600 h 536404"/>
              <a:gd name="connsiteX17" fmla="*/ 553887 w 553887"/>
              <a:gd name="connsiteY17" fmla="*/ 120466 h 536404"/>
              <a:gd name="connsiteX0" fmla="*/ 553887 w 553887"/>
              <a:gd name="connsiteY0" fmla="*/ 120466 h 536404"/>
              <a:gd name="connsiteX1" fmla="*/ 532474 w 553887"/>
              <a:gd name="connsiteY1" fmla="*/ 62669 h 536404"/>
              <a:gd name="connsiteX2" fmla="*/ 427447 w 553887"/>
              <a:gd name="connsiteY2" fmla="*/ 0 h 536404"/>
              <a:gd name="connsiteX3" fmla="*/ 274323 w 553887"/>
              <a:gd name="connsiteY3" fmla="*/ 36730 h 536404"/>
              <a:gd name="connsiteX4" fmla="*/ 195267 w 553887"/>
              <a:gd name="connsiteY4" fmla="*/ 89121 h 536404"/>
              <a:gd name="connsiteX5" fmla="*/ 142102 w 553887"/>
              <a:gd name="connsiteY5" fmla="*/ 199024 h 536404"/>
              <a:gd name="connsiteX6" fmla="*/ 85781 w 553887"/>
              <a:gd name="connsiteY6" fmla="*/ 319068 h 536404"/>
              <a:gd name="connsiteX7" fmla="*/ 21296 w 553887"/>
              <a:gd name="connsiteY7" fmla="*/ 476666 h 536404"/>
              <a:gd name="connsiteX8" fmla="*/ 93101 w 553887"/>
              <a:gd name="connsiteY8" fmla="*/ 441513 h 536404"/>
              <a:gd name="connsiteX9" fmla="*/ 170739 w 553887"/>
              <a:gd name="connsiteY9" fmla="*/ 407007 h 536404"/>
              <a:gd name="connsiteX10" fmla="*/ 248377 w 553887"/>
              <a:gd name="connsiteY10" fmla="*/ 415634 h 536404"/>
              <a:gd name="connsiteX11" fmla="*/ 326014 w 553887"/>
              <a:gd name="connsiteY11" fmla="*/ 484645 h 536404"/>
              <a:gd name="connsiteX12" fmla="*/ 351894 w 553887"/>
              <a:gd name="connsiteY12" fmla="*/ 536404 h 536404"/>
              <a:gd name="connsiteX13" fmla="*/ 412279 w 553887"/>
              <a:gd name="connsiteY13" fmla="*/ 389754 h 536404"/>
              <a:gd name="connsiteX14" fmla="*/ 420905 w 553887"/>
              <a:gd name="connsiteY14" fmla="*/ 294864 h 536404"/>
              <a:gd name="connsiteX15" fmla="*/ 455411 w 553887"/>
              <a:gd name="connsiteY15" fmla="*/ 208600 h 536404"/>
              <a:gd name="connsiteX16" fmla="*/ 553887 w 553887"/>
              <a:gd name="connsiteY16" fmla="*/ 120466 h 536404"/>
              <a:gd name="connsiteX0" fmla="*/ 553887 w 565677"/>
              <a:gd name="connsiteY0" fmla="*/ 120466 h 536404"/>
              <a:gd name="connsiteX1" fmla="*/ 532474 w 565677"/>
              <a:gd name="connsiteY1" fmla="*/ 62669 h 536404"/>
              <a:gd name="connsiteX2" fmla="*/ 427447 w 565677"/>
              <a:gd name="connsiteY2" fmla="*/ 0 h 536404"/>
              <a:gd name="connsiteX3" fmla="*/ 274323 w 565677"/>
              <a:gd name="connsiteY3" fmla="*/ 36730 h 536404"/>
              <a:gd name="connsiteX4" fmla="*/ 195267 w 565677"/>
              <a:gd name="connsiteY4" fmla="*/ 89121 h 536404"/>
              <a:gd name="connsiteX5" fmla="*/ 142102 w 565677"/>
              <a:gd name="connsiteY5" fmla="*/ 199024 h 536404"/>
              <a:gd name="connsiteX6" fmla="*/ 85781 w 565677"/>
              <a:gd name="connsiteY6" fmla="*/ 319068 h 536404"/>
              <a:gd name="connsiteX7" fmla="*/ 21296 w 565677"/>
              <a:gd name="connsiteY7" fmla="*/ 476666 h 536404"/>
              <a:gd name="connsiteX8" fmla="*/ 93101 w 565677"/>
              <a:gd name="connsiteY8" fmla="*/ 441513 h 536404"/>
              <a:gd name="connsiteX9" fmla="*/ 170739 w 565677"/>
              <a:gd name="connsiteY9" fmla="*/ 407007 h 536404"/>
              <a:gd name="connsiteX10" fmla="*/ 248377 w 565677"/>
              <a:gd name="connsiteY10" fmla="*/ 415634 h 536404"/>
              <a:gd name="connsiteX11" fmla="*/ 326014 w 565677"/>
              <a:gd name="connsiteY11" fmla="*/ 484645 h 536404"/>
              <a:gd name="connsiteX12" fmla="*/ 351894 w 565677"/>
              <a:gd name="connsiteY12" fmla="*/ 536404 h 536404"/>
              <a:gd name="connsiteX13" fmla="*/ 412279 w 565677"/>
              <a:gd name="connsiteY13" fmla="*/ 389754 h 536404"/>
              <a:gd name="connsiteX14" fmla="*/ 420905 w 565677"/>
              <a:gd name="connsiteY14" fmla="*/ 294864 h 536404"/>
              <a:gd name="connsiteX15" fmla="*/ 455411 w 565677"/>
              <a:gd name="connsiteY15" fmla="*/ 208600 h 536404"/>
              <a:gd name="connsiteX16" fmla="*/ 565677 w 565677"/>
              <a:gd name="connsiteY16" fmla="*/ 206621 h 536404"/>
              <a:gd name="connsiteX17" fmla="*/ 553887 w 565677"/>
              <a:gd name="connsiteY17" fmla="*/ 120466 h 536404"/>
              <a:gd name="connsiteX0" fmla="*/ 553887 w 565677"/>
              <a:gd name="connsiteY0" fmla="*/ 120466 h 536404"/>
              <a:gd name="connsiteX1" fmla="*/ 532474 w 565677"/>
              <a:gd name="connsiteY1" fmla="*/ 62669 h 536404"/>
              <a:gd name="connsiteX2" fmla="*/ 427447 w 565677"/>
              <a:gd name="connsiteY2" fmla="*/ 0 h 536404"/>
              <a:gd name="connsiteX3" fmla="*/ 274323 w 565677"/>
              <a:gd name="connsiteY3" fmla="*/ 36730 h 536404"/>
              <a:gd name="connsiteX4" fmla="*/ 195267 w 565677"/>
              <a:gd name="connsiteY4" fmla="*/ 89121 h 536404"/>
              <a:gd name="connsiteX5" fmla="*/ 142102 w 565677"/>
              <a:gd name="connsiteY5" fmla="*/ 199024 h 536404"/>
              <a:gd name="connsiteX6" fmla="*/ 85781 w 565677"/>
              <a:gd name="connsiteY6" fmla="*/ 319068 h 536404"/>
              <a:gd name="connsiteX7" fmla="*/ 21296 w 565677"/>
              <a:gd name="connsiteY7" fmla="*/ 476666 h 536404"/>
              <a:gd name="connsiteX8" fmla="*/ 93101 w 565677"/>
              <a:gd name="connsiteY8" fmla="*/ 441513 h 536404"/>
              <a:gd name="connsiteX9" fmla="*/ 170739 w 565677"/>
              <a:gd name="connsiteY9" fmla="*/ 407007 h 536404"/>
              <a:gd name="connsiteX10" fmla="*/ 248377 w 565677"/>
              <a:gd name="connsiteY10" fmla="*/ 415634 h 536404"/>
              <a:gd name="connsiteX11" fmla="*/ 326014 w 565677"/>
              <a:gd name="connsiteY11" fmla="*/ 484645 h 536404"/>
              <a:gd name="connsiteX12" fmla="*/ 351894 w 565677"/>
              <a:gd name="connsiteY12" fmla="*/ 536404 h 536404"/>
              <a:gd name="connsiteX13" fmla="*/ 412279 w 565677"/>
              <a:gd name="connsiteY13" fmla="*/ 389754 h 536404"/>
              <a:gd name="connsiteX14" fmla="*/ 420905 w 565677"/>
              <a:gd name="connsiteY14" fmla="*/ 294864 h 536404"/>
              <a:gd name="connsiteX15" fmla="*/ 455411 w 565677"/>
              <a:gd name="connsiteY15" fmla="*/ 208600 h 536404"/>
              <a:gd name="connsiteX16" fmla="*/ 565677 w 565677"/>
              <a:gd name="connsiteY16" fmla="*/ 206621 h 536404"/>
              <a:gd name="connsiteX17" fmla="*/ 553887 w 565677"/>
              <a:gd name="connsiteY17" fmla="*/ 120466 h 536404"/>
              <a:gd name="connsiteX0" fmla="*/ 553887 w 565677"/>
              <a:gd name="connsiteY0" fmla="*/ 120466 h 536404"/>
              <a:gd name="connsiteX1" fmla="*/ 532474 w 565677"/>
              <a:gd name="connsiteY1" fmla="*/ 62669 h 536404"/>
              <a:gd name="connsiteX2" fmla="*/ 427447 w 565677"/>
              <a:gd name="connsiteY2" fmla="*/ 0 h 536404"/>
              <a:gd name="connsiteX3" fmla="*/ 274323 w 565677"/>
              <a:gd name="connsiteY3" fmla="*/ 36730 h 536404"/>
              <a:gd name="connsiteX4" fmla="*/ 195267 w 565677"/>
              <a:gd name="connsiteY4" fmla="*/ 89121 h 536404"/>
              <a:gd name="connsiteX5" fmla="*/ 142102 w 565677"/>
              <a:gd name="connsiteY5" fmla="*/ 199024 h 536404"/>
              <a:gd name="connsiteX6" fmla="*/ 85781 w 565677"/>
              <a:gd name="connsiteY6" fmla="*/ 319068 h 536404"/>
              <a:gd name="connsiteX7" fmla="*/ 21296 w 565677"/>
              <a:gd name="connsiteY7" fmla="*/ 476666 h 536404"/>
              <a:gd name="connsiteX8" fmla="*/ 93101 w 565677"/>
              <a:gd name="connsiteY8" fmla="*/ 441513 h 536404"/>
              <a:gd name="connsiteX9" fmla="*/ 170739 w 565677"/>
              <a:gd name="connsiteY9" fmla="*/ 407007 h 536404"/>
              <a:gd name="connsiteX10" fmla="*/ 248377 w 565677"/>
              <a:gd name="connsiteY10" fmla="*/ 415634 h 536404"/>
              <a:gd name="connsiteX11" fmla="*/ 326014 w 565677"/>
              <a:gd name="connsiteY11" fmla="*/ 484645 h 536404"/>
              <a:gd name="connsiteX12" fmla="*/ 351894 w 565677"/>
              <a:gd name="connsiteY12" fmla="*/ 536404 h 536404"/>
              <a:gd name="connsiteX13" fmla="*/ 412279 w 565677"/>
              <a:gd name="connsiteY13" fmla="*/ 389754 h 536404"/>
              <a:gd name="connsiteX14" fmla="*/ 420905 w 565677"/>
              <a:gd name="connsiteY14" fmla="*/ 294864 h 536404"/>
              <a:gd name="connsiteX15" fmla="*/ 565677 w 565677"/>
              <a:gd name="connsiteY15" fmla="*/ 206621 h 536404"/>
              <a:gd name="connsiteX16" fmla="*/ 553887 w 565677"/>
              <a:gd name="connsiteY16" fmla="*/ 120466 h 536404"/>
              <a:gd name="connsiteX0" fmla="*/ 553887 w 565677"/>
              <a:gd name="connsiteY0" fmla="*/ 120466 h 536404"/>
              <a:gd name="connsiteX1" fmla="*/ 532474 w 565677"/>
              <a:gd name="connsiteY1" fmla="*/ 62669 h 536404"/>
              <a:gd name="connsiteX2" fmla="*/ 427447 w 565677"/>
              <a:gd name="connsiteY2" fmla="*/ 0 h 536404"/>
              <a:gd name="connsiteX3" fmla="*/ 274323 w 565677"/>
              <a:gd name="connsiteY3" fmla="*/ 36730 h 536404"/>
              <a:gd name="connsiteX4" fmla="*/ 195267 w 565677"/>
              <a:gd name="connsiteY4" fmla="*/ 89121 h 536404"/>
              <a:gd name="connsiteX5" fmla="*/ 142102 w 565677"/>
              <a:gd name="connsiteY5" fmla="*/ 199024 h 536404"/>
              <a:gd name="connsiteX6" fmla="*/ 85781 w 565677"/>
              <a:gd name="connsiteY6" fmla="*/ 319068 h 536404"/>
              <a:gd name="connsiteX7" fmla="*/ 21296 w 565677"/>
              <a:gd name="connsiteY7" fmla="*/ 476666 h 536404"/>
              <a:gd name="connsiteX8" fmla="*/ 93101 w 565677"/>
              <a:gd name="connsiteY8" fmla="*/ 441513 h 536404"/>
              <a:gd name="connsiteX9" fmla="*/ 170739 w 565677"/>
              <a:gd name="connsiteY9" fmla="*/ 407007 h 536404"/>
              <a:gd name="connsiteX10" fmla="*/ 248377 w 565677"/>
              <a:gd name="connsiteY10" fmla="*/ 415634 h 536404"/>
              <a:gd name="connsiteX11" fmla="*/ 326014 w 565677"/>
              <a:gd name="connsiteY11" fmla="*/ 484645 h 536404"/>
              <a:gd name="connsiteX12" fmla="*/ 351894 w 565677"/>
              <a:gd name="connsiteY12" fmla="*/ 536404 h 536404"/>
              <a:gd name="connsiteX13" fmla="*/ 412279 w 565677"/>
              <a:gd name="connsiteY13" fmla="*/ 389754 h 536404"/>
              <a:gd name="connsiteX14" fmla="*/ 565677 w 565677"/>
              <a:gd name="connsiteY14" fmla="*/ 206621 h 536404"/>
              <a:gd name="connsiteX15" fmla="*/ 553887 w 565677"/>
              <a:gd name="connsiteY15" fmla="*/ 120466 h 536404"/>
              <a:gd name="connsiteX0" fmla="*/ 553887 w 565677"/>
              <a:gd name="connsiteY0" fmla="*/ 120466 h 536404"/>
              <a:gd name="connsiteX1" fmla="*/ 532474 w 565677"/>
              <a:gd name="connsiteY1" fmla="*/ 62669 h 536404"/>
              <a:gd name="connsiteX2" fmla="*/ 427447 w 565677"/>
              <a:gd name="connsiteY2" fmla="*/ 0 h 536404"/>
              <a:gd name="connsiteX3" fmla="*/ 274323 w 565677"/>
              <a:gd name="connsiteY3" fmla="*/ 36730 h 536404"/>
              <a:gd name="connsiteX4" fmla="*/ 195267 w 565677"/>
              <a:gd name="connsiteY4" fmla="*/ 89121 h 536404"/>
              <a:gd name="connsiteX5" fmla="*/ 142102 w 565677"/>
              <a:gd name="connsiteY5" fmla="*/ 199024 h 536404"/>
              <a:gd name="connsiteX6" fmla="*/ 85781 w 565677"/>
              <a:gd name="connsiteY6" fmla="*/ 319068 h 536404"/>
              <a:gd name="connsiteX7" fmla="*/ 21296 w 565677"/>
              <a:gd name="connsiteY7" fmla="*/ 476666 h 536404"/>
              <a:gd name="connsiteX8" fmla="*/ 93101 w 565677"/>
              <a:gd name="connsiteY8" fmla="*/ 441513 h 536404"/>
              <a:gd name="connsiteX9" fmla="*/ 170739 w 565677"/>
              <a:gd name="connsiteY9" fmla="*/ 407007 h 536404"/>
              <a:gd name="connsiteX10" fmla="*/ 248377 w 565677"/>
              <a:gd name="connsiteY10" fmla="*/ 415634 h 536404"/>
              <a:gd name="connsiteX11" fmla="*/ 326014 w 565677"/>
              <a:gd name="connsiteY11" fmla="*/ 484645 h 536404"/>
              <a:gd name="connsiteX12" fmla="*/ 351894 w 565677"/>
              <a:gd name="connsiteY12" fmla="*/ 536404 h 536404"/>
              <a:gd name="connsiteX13" fmla="*/ 412279 w 565677"/>
              <a:gd name="connsiteY13" fmla="*/ 389754 h 536404"/>
              <a:gd name="connsiteX14" fmla="*/ 565677 w 565677"/>
              <a:gd name="connsiteY14" fmla="*/ 206621 h 536404"/>
              <a:gd name="connsiteX15" fmla="*/ 553887 w 565677"/>
              <a:gd name="connsiteY15" fmla="*/ 120466 h 536404"/>
              <a:gd name="connsiteX0" fmla="*/ 553887 w 565677"/>
              <a:gd name="connsiteY0" fmla="*/ 120466 h 536404"/>
              <a:gd name="connsiteX1" fmla="*/ 532474 w 565677"/>
              <a:gd name="connsiteY1" fmla="*/ 62669 h 536404"/>
              <a:gd name="connsiteX2" fmla="*/ 427447 w 565677"/>
              <a:gd name="connsiteY2" fmla="*/ 0 h 536404"/>
              <a:gd name="connsiteX3" fmla="*/ 274323 w 565677"/>
              <a:gd name="connsiteY3" fmla="*/ 36730 h 536404"/>
              <a:gd name="connsiteX4" fmla="*/ 195267 w 565677"/>
              <a:gd name="connsiteY4" fmla="*/ 89121 h 536404"/>
              <a:gd name="connsiteX5" fmla="*/ 142102 w 565677"/>
              <a:gd name="connsiteY5" fmla="*/ 199024 h 536404"/>
              <a:gd name="connsiteX6" fmla="*/ 85781 w 565677"/>
              <a:gd name="connsiteY6" fmla="*/ 319068 h 536404"/>
              <a:gd name="connsiteX7" fmla="*/ 21296 w 565677"/>
              <a:gd name="connsiteY7" fmla="*/ 476666 h 536404"/>
              <a:gd name="connsiteX8" fmla="*/ 93101 w 565677"/>
              <a:gd name="connsiteY8" fmla="*/ 441513 h 536404"/>
              <a:gd name="connsiteX9" fmla="*/ 170739 w 565677"/>
              <a:gd name="connsiteY9" fmla="*/ 407007 h 536404"/>
              <a:gd name="connsiteX10" fmla="*/ 248377 w 565677"/>
              <a:gd name="connsiteY10" fmla="*/ 415634 h 536404"/>
              <a:gd name="connsiteX11" fmla="*/ 326014 w 565677"/>
              <a:gd name="connsiteY11" fmla="*/ 484645 h 536404"/>
              <a:gd name="connsiteX12" fmla="*/ 351894 w 565677"/>
              <a:gd name="connsiteY12" fmla="*/ 536404 h 536404"/>
              <a:gd name="connsiteX13" fmla="*/ 412279 w 565677"/>
              <a:gd name="connsiteY13" fmla="*/ 389754 h 536404"/>
              <a:gd name="connsiteX14" fmla="*/ 565677 w 565677"/>
              <a:gd name="connsiteY14" fmla="*/ 206621 h 536404"/>
              <a:gd name="connsiteX15" fmla="*/ 553887 w 565677"/>
              <a:gd name="connsiteY15" fmla="*/ 120466 h 536404"/>
              <a:gd name="connsiteX0" fmla="*/ 553887 w 565677"/>
              <a:gd name="connsiteY0" fmla="*/ 120466 h 536404"/>
              <a:gd name="connsiteX1" fmla="*/ 532474 w 565677"/>
              <a:gd name="connsiteY1" fmla="*/ 62669 h 536404"/>
              <a:gd name="connsiteX2" fmla="*/ 427447 w 565677"/>
              <a:gd name="connsiteY2" fmla="*/ 0 h 536404"/>
              <a:gd name="connsiteX3" fmla="*/ 274323 w 565677"/>
              <a:gd name="connsiteY3" fmla="*/ 36730 h 536404"/>
              <a:gd name="connsiteX4" fmla="*/ 195267 w 565677"/>
              <a:gd name="connsiteY4" fmla="*/ 89121 h 536404"/>
              <a:gd name="connsiteX5" fmla="*/ 142102 w 565677"/>
              <a:gd name="connsiteY5" fmla="*/ 199024 h 536404"/>
              <a:gd name="connsiteX6" fmla="*/ 85781 w 565677"/>
              <a:gd name="connsiteY6" fmla="*/ 319068 h 536404"/>
              <a:gd name="connsiteX7" fmla="*/ 21296 w 565677"/>
              <a:gd name="connsiteY7" fmla="*/ 476666 h 536404"/>
              <a:gd name="connsiteX8" fmla="*/ 93101 w 565677"/>
              <a:gd name="connsiteY8" fmla="*/ 441513 h 536404"/>
              <a:gd name="connsiteX9" fmla="*/ 170739 w 565677"/>
              <a:gd name="connsiteY9" fmla="*/ 407007 h 536404"/>
              <a:gd name="connsiteX10" fmla="*/ 248377 w 565677"/>
              <a:gd name="connsiteY10" fmla="*/ 415634 h 536404"/>
              <a:gd name="connsiteX11" fmla="*/ 326014 w 565677"/>
              <a:gd name="connsiteY11" fmla="*/ 484645 h 536404"/>
              <a:gd name="connsiteX12" fmla="*/ 351894 w 565677"/>
              <a:gd name="connsiteY12" fmla="*/ 536404 h 536404"/>
              <a:gd name="connsiteX13" fmla="*/ 412279 w 565677"/>
              <a:gd name="connsiteY13" fmla="*/ 389754 h 536404"/>
              <a:gd name="connsiteX14" fmla="*/ 565677 w 565677"/>
              <a:gd name="connsiteY14" fmla="*/ 206621 h 536404"/>
              <a:gd name="connsiteX15" fmla="*/ 553887 w 565677"/>
              <a:gd name="connsiteY15" fmla="*/ 120466 h 536404"/>
              <a:gd name="connsiteX0" fmla="*/ 553887 w 565677"/>
              <a:gd name="connsiteY0" fmla="*/ 120466 h 536404"/>
              <a:gd name="connsiteX1" fmla="*/ 532474 w 565677"/>
              <a:gd name="connsiteY1" fmla="*/ 62669 h 536404"/>
              <a:gd name="connsiteX2" fmla="*/ 427447 w 565677"/>
              <a:gd name="connsiteY2" fmla="*/ 0 h 536404"/>
              <a:gd name="connsiteX3" fmla="*/ 274323 w 565677"/>
              <a:gd name="connsiteY3" fmla="*/ 36730 h 536404"/>
              <a:gd name="connsiteX4" fmla="*/ 195267 w 565677"/>
              <a:gd name="connsiteY4" fmla="*/ 89121 h 536404"/>
              <a:gd name="connsiteX5" fmla="*/ 142102 w 565677"/>
              <a:gd name="connsiteY5" fmla="*/ 199024 h 536404"/>
              <a:gd name="connsiteX6" fmla="*/ 85781 w 565677"/>
              <a:gd name="connsiteY6" fmla="*/ 319068 h 536404"/>
              <a:gd name="connsiteX7" fmla="*/ 21296 w 565677"/>
              <a:gd name="connsiteY7" fmla="*/ 476666 h 536404"/>
              <a:gd name="connsiteX8" fmla="*/ 93101 w 565677"/>
              <a:gd name="connsiteY8" fmla="*/ 441513 h 536404"/>
              <a:gd name="connsiteX9" fmla="*/ 170739 w 565677"/>
              <a:gd name="connsiteY9" fmla="*/ 407007 h 536404"/>
              <a:gd name="connsiteX10" fmla="*/ 248377 w 565677"/>
              <a:gd name="connsiteY10" fmla="*/ 415634 h 536404"/>
              <a:gd name="connsiteX11" fmla="*/ 326014 w 565677"/>
              <a:gd name="connsiteY11" fmla="*/ 484645 h 536404"/>
              <a:gd name="connsiteX12" fmla="*/ 351894 w 565677"/>
              <a:gd name="connsiteY12" fmla="*/ 536404 h 536404"/>
              <a:gd name="connsiteX13" fmla="*/ 412279 w 565677"/>
              <a:gd name="connsiteY13" fmla="*/ 389754 h 536404"/>
              <a:gd name="connsiteX14" fmla="*/ 565677 w 565677"/>
              <a:gd name="connsiteY14" fmla="*/ 266206 h 536404"/>
              <a:gd name="connsiteX15" fmla="*/ 553887 w 565677"/>
              <a:gd name="connsiteY15" fmla="*/ 120466 h 536404"/>
              <a:gd name="connsiteX0" fmla="*/ 553887 w 553887"/>
              <a:gd name="connsiteY0" fmla="*/ 120466 h 536404"/>
              <a:gd name="connsiteX1" fmla="*/ 532474 w 553887"/>
              <a:gd name="connsiteY1" fmla="*/ 62669 h 536404"/>
              <a:gd name="connsiteX2" fmla="*/ 427447 w 553887"/>
              <a:gd name="connsiteY2" fmla="*/ 0 h 536404"/>
              <a:gd name="connsiteX3" fmla="*/ 274323 w 553887"/>
              <a:gd name="connsiteY3" fmla="*/ 36730 h 536404"/>
              <a:gd name="connsiteX4" fmla="*/ 195267 w 553887"/>
              <a:gd name="connsiteY4" fmla="*/ 89121 h 536404"/>
              <a:gd name="connsiteX5" fmla="*/ 142102 w 553887"/>
              <a:gd name="connsiteY5" fmla="*/ 199024 h 536404"/>
              <a:gd name="connsiteX6" fmla="*/ 85781 w 553887"/>
              <a:gd name="connsiteY6" fmla="*/ 319068 h 536404"/>
              <a:gd name="connsiteX7" fmla="*/ 21296 w 553887"/>
              <a:gd name="connsiteY7" fmla="*/ 476666 h 536404"/>
              <a:gd name="connsiteX8" fmla="*/ 93101 w 553887"/>
              <a:gd name="connsiteY8" fmla="*/ 441513 h 536404"/>
              <a:gd name="connsiteX9" fmla="*/ 170739 w 553887"/>
              <a:gd name="connsiteY9" fmla="*/ 407007 h 536404"/>
              <a:gd name="connsiteX10" fmla="*/ 248377 w 553887"/>
              <a:gd name="connsiteY10" fmla="*/ 415634 h 536404"/>
              <a:gd name="connsiteX11" fmla="*/ 326014 w 553887"/>
              <a:gd name="connsiteY11" fmla="*/ 484645 h 536404"/>
              <a:gd name="connsiteX12" fmla="*/ 351894 w 553887"/>
              <a:gd name="connsiteY12" fmla="*/ 536404 h 536404"/>
              <a:gd name="connsiteX13" fmla="*/ 412279 w 553887"/>
              <a:gd name="connsiteY13" fmla="*/ 389754 h 536404"/>
              <a:gd name="connsiteX14" fmla="*/ 553887 w 553887"/>
              <a:gd name="connsiteY14" fmla="*/ 120466 h 5364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553887" h="536404">
                <a:moveTo>
                  <a:pt x="553887" y="120466"/>
                </a:moveTo>
                <a:lnTo>
                  <a:pt x="532474" y="62669"/>
                </a:lnTo>
                <a:lnTo>
                  <a:pt x="427447" y="0"/>
                </a:lnTo>
                <a:cubicBezTo>
                  <a:pt x="377137" y="5861"/>
                  <a:pt x="313020" y="21877"/>
                  <a:pt x="274323" y="36730"/>
                </a:cubicBezTo>
                <a:cubicBezTo>
                  <a:pt x="235626" y="51584"/>
                  <a:pt x="217304" y="62072"/>
                  <a:pt x="195267" y="89121"/>
                </a:cubicBezTo>
                <a:cubicBezTo>
                  <a:pt x="173230" y="116170"/>
                  <a:pt x="160350" y="160700"/>
                  <a:pt x="142102" y="199024"/>
                </a:cubicBezTo>
                <a:cubicBezTo>
                  <a:pt x="123854" y="237348"/>
                  <a:pt x="105915" y="272794"/>
                  <a:pt x="85781" y="319068"/>
                </a:cubicBezTo>
                <a:cubicBezTo>
                  <a:pt x="65647" y="365342"/>
                  <a:pt x="28943" y="436394"/>
                  <a:pt x="21296" y="476666"/>
                </a:cubicBezTo>
                <a:cubicBezTo>
                  <a:pt x="0" y="535144"/>
                  <a:pt x="77566" y="436675"/>
                  <a:pt x="93101" y="441513"/>
                </a:cubicBezTo>
                <a:cubicBezTo>
                  <a:pt x="151743" y="421224"/>
                  <a:pt x="127724" y="435416"/>
                  <a:pt x="170739" y="407007"/>
                </a:cubicBezTo>
                <a:lnTo>
                  <a:pt x="248377" y="415634"/>
                </a:lnTo>
                <a:lnTo>
                  <a:pt x="326014" y="484645"/>
                </a:lnTo>
                <a:cubicBezTo>
                  <a:pt x="353374" y="530243"/>
                  <a:pt x="351894" y="511010"/>
                  <a:pt x="351894" y="536404"/>
                </a:cubicBezTo>
                <a:cubicBezTo>
                  <a:pt x="413432" y="395746"/>
                  <a:pt x="412279" y="448599"/>
                  <a:pt x="412279" y="389754"/>
                </a:cubicBezTo>
                <a:lnTo>
                  <a:pt x="553887" y="120466"/>
                </a:lnTo>
                <a:close/>
              </a:path>
            </a:pathLst>
          </a:custGeom>
          <a:blipFill dpi="0" rotWithShape="0">
            <a:blip r:embed="rId4" cstate="print">
              <a:lum/>
            </a:blip>
            <a:srcRect/>
            <a:stretch>
              <a:fillRect l="-717364" t="-359050" r="-580673" b="-85426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 useBgFill="1">
        <p:nvSpPr>
          <p:cNvPr id="10" name="9 Forma libre"/>
          <p:cNvSpPr/>
          <p:nvPr/>
        </p:nvSpPr>
        <p:spPr>
          <a:xfrm>
            <a:off x="4429124" y="1714494"/>
            <a:ext cx="642942" cy="1143008"/>
          </a:xfrm>
          <a:custGeom>
            <a:avLst/>
            <a:gdLst>
              <a:gd name="connsiteX0" fmla="*/ 276045 w 517585"/>
              <a:gd name="connsiteY0" fmla="*/ 0 h 1031767"/>
              <a:gd name="connsiteX1" fmla="*/ 103517 w 517585"/>
              <a:gd name="connsiteY1" fmla="*/ 8626 h 1031767"/>
              <a:gd name="connsiteX2" fmla="*/ 0 w 517585"/>
              <a:gd name="connsiteY2" fmla="*/ 293298 h 1031767"/>
              <a:gd name="connsiteX3" fmla="*/ 60385 w 517585"/>
              <a:gd name="connsiteY3" fmla="*/ 534837 h 1031767"/>
              <a:gd name="connsiteX4" fmla="*/ 163902 w 517585"/>
              <a:gd name="connsiteY4" fmla="*/ 828135 h 1031767"/>
              <a:gd name="connsiteX5" fmla="*/ 250166 w 517585"/>
              <a:gd name="connsiteY5" fmla="*/ 974784 h 1031767"/>
              <a:gd name="connsiteX6" fmla="*/ 388189 w 517585"/>
              <a:gd name="connsiteY6" fmla="*/ 992037 h 1031767"/>
              <a:gd name="connsiteX7" fmla="*/ 517585 w 517585"/>
              <a:gd name="connsiteY7" fmla="*/ 983411 h 1031767"/>
              <a:gd name="connsiteX8" fmla="*/ 414068 w 517585"/>
              <a:gd name="connsiteY8" fmla="*/ 888520 h 1031767"/>
              <a:gd name="connsiteX9" fmla="*/ 362310 w 517585"/>
              <a:gd name="connsiteY9" fmla="*/ 750498 h 1031767"/>
              <a:gd name="connsiteX10" fmla="*/ 439947 w 517585"/>
              <a:gd name="connsiteY10" fmla="*/ 690113 h 1031767"/>
              <a:gd name="connsiteX11" fmla="*/ 319178 w 517585"/>
              <a:gd name="connsiteY11" fmla="*/ 690113 h 1031767"/>
              <a:gd name="connsiteX12" fmla="*/ 241540 w 517585"/>
              <a:gd name="connsiteY12" fmla="*/ 698739 h 1031767"/>
              <a:gd name="connsiteX13" fmla="*/ 172528 w 517585"/>
              <a:gd name="connsiteY13" fmla="*/ 517584 h 1031767"/>
              <a:gd name="connsiteX14" fmla="*/ 155276 w 517585"/>
              <a:gd name="connsiteY14" fmla="*/ 379562 h 1031767"/>
              <a:gd name="connsiteX15" fmla="*/ 207034 w 517585"/>
              <a:gd name="connsiteY15" fmla="*/ 189781 h 1031767"/>
              <a:gd name="connsiteX16" fmla="*/ 267419 w 517585"/>
              <a:gd name="connsiteY16" fmla="*/ 51758 h 1031767"/>
              <a:gd name="connsiteX17" fmla="*/ 276045 w 517585"/>
              <a:gd name="connsiteY17" fmla="*/ 0 h 10317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517585" h="1031767">
                <a:moveTo>
                  <a:pt x="276045" y="0"/>
                </a:moveTo>
                <a:lnTo>
                  <a:pt x="103517" y="8626"/>
                </a:lnTo>
                <a:lnTo>
                  <a:pt x="0" y="293298"/>
                </a:lnTo>
                <a:cubicBezTo>
                  <a:pt x="53205" y="523849"/>
                  <a:pt x="17447" y="448957"/>
                  <a:pt x="60385" y="534837"/>
                </a:cubicBezTo>
                <a:cubicBezTo>
                  <a:pt x="165921" y="816268"/>
                  <a:pt x="163902" y="712611"/>
                  <a:pt x="163902" y="828135"/>
                </a:cubicBezTo>
                <a:lnTo>
                  <a:pt x="250166" y="974784"/>
                </a:lnTo>
                <a:cubicBezTo>
                  <a:pt x="383550" y="1001462"/>
                  <a:pt x="348459" y="1031767"/>
                  <a:pt x="388189" y="992037"/>
                </a:cubicBezTo>
                <a:lnTo>
                  <a:pt x="517585" y="983411"/>
                </a:lnTo>
                <a:cubicBezTo>
                  <a:pt x="419686" y="894411"/>
                  <a:pt x="452922" y="927374"/>
                  <a:pt x="414068" y="888520"/>
                </a:cubicBezTo>
                <a:lnTo>
                  <a:pt x="362310" y="750498"/>
                </a:lnTo>
                <a:lnTo>
                  <a:pt x="439947" y="690113"/>
                </a:lnTo>
                <a:lnTo>
                  <a:pt x="319178" y="690113"/>
                </a:lnTo>
                <a:cubicBezTo>
                  <a:pt x="236084" y="717811"/>
                  <a:pt x="241540" y="743271"/>
                  <a:pt x="241540" y="698739"/>
                </a:cubicBezTo>
                <a:cubicBezTo>
                  <a:pt x="167630" y="541683"/>
                  <a:pt x="172528" y="606115"/>
                  <a:pt x="172528" y="517584"/>
                </a:cubicBezTo>
                <a:cubicBezTo>
                  <a:pt x="154896" y="385338"/>
                  <a:pt x="155276" y="431702"/>
                  <a:pt x="155276" y="379562"/>
                </a:cubicBezTo>
                <a:cubicBezTo>
                  <a:pt x="207824" y="195642"/>
                  <a:pt x="207034" y="261208"/>
                  <a:pt x="207034" y="189781"/>
                </a:cubicBezTo>
                <a:cubicBezTo>
                  <a:pt x="260303" y="56609"/>
                  <a:pt x="225944" y="93233"/>
                  <a:pt x="267419" y="51758"/>
                </a:cubicBezTo>
                <a:lnTo>
                  <a:pt x="276045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 useBgFill="1">
        <p:nvSpPr>
          <p:cNvPr id="11" name="10 Forma libre"/>
          <p:cNvSpPr/>
          <p:nvPr/>
        </p:nvSpPr>
        <p:spPr bwMode="white">
          <a:xfrm>
            <a:off x="4786314" y="2571750"/>
            <a:ext cx="1000665" cy="338740"/>
          </a:xfrm>
          <a:custGeom>
            <a:avLst/>
            <a:gdLst>
              <a:gd name="connsiteX0" fmla="*/ 483080 w 1000665"/>
              <a:gd name="connsiteY0" fmla="*/ 0 h 360574"/>
              <a:gd name="connsiteX1" fmla="*/ 483080 w 1000665"/>
              <a:gd name="connsiteY1" fmla="*/ 0 h 360574"/>
              <a:gd name="connsiteX2" fmla="*/ 198408 w 1000665"/>
              <a:gd name="connsiteY2" fmla="*/ 94891 h 360574"/>
              <a:gd name="connsiteX3" fmla="*/ 25880 w 1000665"/>
              <a:gd name="connsiteY3" fmla="*/ 155276 h 360574"/>
              <a:gd name="connsiteX4" fmla="*/ 0 w 1000665"/>
              <a:gd name="connsiteY4" fmla="*/ 232914 h 360574"/>
              <a:gd name="connsiteX5" fmla="*/ 146650 w 1000665"/>
              <a:gd name="connsiteY5" fmla="*/ 293299 h 360574"/>
              <a:gd name="connsiteX6" fmla="*/ 327804 w 1000665"/>
              <a:gd name="connsiteY6" fmla="*/ 336431 h 360574"/>
              <a:gd name="connsiteX7" fmla="*/ 500333 w 1000665"/>
              <a:gd name="connsiteY7" fmla="*/ 293299 h 360574"/>
              <a:gd name="connsiteX8" fmla="*/ 715993 w 1000665"/>
              <a:gd name="connsiteY8" fmla="*/ 301925 h 360574"/>
              <a:gd name="connsiteX9" fmla="*/ 862642 w 1000665"/>
              <a:gd name="connsiteY9" fmla="*/ 319178 h 360574"/>
              <a:gd name="connsiteX10" fmla="*/ 888521 w 1000665"/>
              <a:gd name="connsiteY10" fmla="*/ 301925 h 360574"/>
              <a:gd name="connsiteX11" fmla="*/ 905774 w 1000665"/>
              <a:gd name="connsiteY11" fmla="*/ 301925 h 360574"/>
              <a:gd name="connsiteX12" fmla="*/ 1000665 w 1000665"/>
              <a:gd name="connsiteY12" fmla="*/ 207034 h 360574"/>
              <a:gd name="connsiteX13" fmla="*/ 931653 w 1000665"/>
              <a:gd name="connsiteY13" fmla="*/ 146649 h 360574"/>
              <a:gd name="connsiteX14" fmla="*/ 733246 w 1000665"/>
              <a:gd name="connsiteY14" fmla="*/ 103517 h 360574"/>
              <a:gd name="connsiteX15" fmla="*/ 483080 w 1000665"/>
              <a:gd name="connsiteY15" fmla="*/ 0 h 360574"/>
              <a:gd name="connsiteX0" fmla="*/ 483080 w 1000665"/>
              <a:gd name="connsiteY0" fmla="*/ 0 h 360574"/>
              <a:gd name="connsiteX1" fmla="*/ 483080 w 1000665"/>
              <a:gd name="connsiteY1" fmla="*/ 0 h 360574"/>
              <a:gd name="connsiteX2" fmla="*/ 198408 w 1000665"/>
              <a:gd name="connsiteY2" fmla="*/ 94891 h 360574"/>
              <a:gd name="connsiteX3" fmla="*/ 25880 w 1000665"/>
              <a:gd name="connsiteY3" fmla="*/ 155276 h 360574"/>
              <a:gd name="connsiteX4" fmla="*/ 0 w 1000665"/>
              <a:gd name="connsiteY4" fmla="*/ 232914 h 360574"/>
              <a:gd name="connsiteX5" fmla="*/ 146650 w 1000665"/>
              <a:gd name="connsiteY5" fmla="*/ 293299 h 360574"/>
              <a:gd name="connsiteX6" fmla="*/ 327804 w 1000665"/>
              <a:gd name="connsiteY6" fmla="*/ 336431 h 360574"/>
              <a:gd name="connsiteX7" fmla="*/ 500333 w 1000665"/>
              <a:gd name="connsiteY7" fmla="*/ 293299 h 360574"/>
              <a:gd name="connsiteX8" fmla="*/ 503236 w 1000665"/>
              <a:gd name="connsiteY8" fmla="*/ 292100 h 360574"/>
              <a:gd name="connsiteX9" fmla="*/ 715993 w 1000665"/>
              <a:gd name="connsiteY9" fmla="*/ 301925 h 360574"/>
              <a:gd name="connsiteX10" fmla="*/ 862642 w 1000665"/>
              <a:gd name="connsiteY10" fmla="*/ 319178 h 360574"/>
              <a:gd name="connsiteX11" fmla="*/ 888521 w 1000665"/>
              <a:gd name="connsiteY11" fmla="*/ 301925 h 360574"/>
              <a:gd name="connsiteX12" fmla="*/ 905774 w 1000665"/>
              <a:gd name="connsiteY12" fmla="*/ 301925 h 360574"/>
              <a:gd name="connsiteX13" fmla="*/ 1000665 w 1000665"/>
              <a:gd name="connsiteY13" fmla="*/ 207034 h 360574"/>
              <a:gd name="connsiteX14" fmla="*/ 931653 w 1000665"/>
              <a:gd name="connsiteY14" fmla="*/ 146649 h 360574"/>
              <a:gd name="connsiteX15" fmla="*/ 733246 w 1000665"/>
              <a:gd name="connsiteY15" fmla="*/ 103517 h 360574"/>
              <a:gd name="connsiteX16" fmla="*/ 483080 w 1000665"/>
              <a:gd name="connsiteY16" fmla="*/ 0 h 360574"/>
              <a:gd name="connsiteX0" fmla="*/ 483080 w 1000665"/>
              <a:gd name="connsiteY0" fmla="*/ 0 h 360574"/>
              <a:gd name="connsiteX1" fmla="*/ 483080 w 1000665"/>
              <a:gd name="connsiteY1" fmla="*/ 0 h 360574"/>
              <a:gd name="connsiteX2" fmla="*/ 198408 w 1000665"/>
              <a:gd name="connsiteY2" fmla="*/ 94891 h 360574"/>
              <a:gd name="connsiteX3" fmla="*/ 25880 w 1000665"/>
              <a:gd name="connsiteY3" fmla="*/ 155276 h 360574"/>
              <a:gd name="connsiteX4" fmla="*/ 0 w 1000665"/>
              <a:gd name="connsiteY4" fmla="*/ 232914 h 360574"/>
              <a:gd name="connsiteX5" fmla="*/ 146650 w 1000665"/>
              <a:gd name="connsiteY5" fmla="*/ 293299 h 360574"/>
              <a:gd name="connsiteX6" fmla="*/ 327804 w 1000665"/>
              <a:gd name="connsiteY6" fmla="*/ 336431 h 360574"/>
              <a:gd name="connsiteX7" fmla="*/ 500333 w 1000665"/>
              <a:gd name="connsiteY7" fmla="*/ 293299 h 360574"/>
              <a:gd name="connsiteX8" fmla="*/ 503236 w 1000665"/>
              <a:gd name="connsiteY8" fmla="*/ 292100 h 360574"/>
              <a:gd name="connsiteX9" fmla="*/ 715993 w 1000665"/>
              <a:gd name="connsiteY9" fmla="*/ 301925 h 360574"/>
              <a:gd name="connsiteX10" fmla="*/ 862642 w 1000665"/>
              <a:gd name="connsiteY10" fmla="*/ 319178 h 360574"/>
              <a:gd name="connsiteX11" fmla="*/ 888521 w 1000665"/>
              <a:gd name="connsiteY11" fmla="*/ 301925 h 360574"/>
              <a:gd name="connsiteX12" fmla="*/ 905774 w 1000665"/>
              <a:gd name="connsiteY12" fmla="*/ 301925 h 360574"/>
              <a:gd name="connsiteX13" fmla="*/ 1000665 w 1000665"/>
              <a:gd name="connsiteY13" fmla="*/ 207034 h 360574"/>
              <a:gd name="connsiteX14" fmla="*/ 931653 w 1000665"/>
              <a:gd name="connsiteY14" fmla="*/ 146649 h 360574"/>
              <a:gd name="connsiteX15" fmla="*/ 733246 w 1000665"/>
              <a:gd name="connsiteY15" fmla="*/ 103517 h 360574"/>
              <a:gd name="connsiteX16" fmla="*/ 483080 w 1000665"/>
              <a:gd name="connsiteY16" fmla="*/ 0 h 360574"/>
              <a:gd name="connsiteX0" fmla="*/ 483080 w 1000665"/>
              <a:gd name="connsiteY0" fmla="*/ 0 h 360574"/>
              <a:gd name="connsiteX1" fmla="*/ 483080 w 1000665"/>
              <a:gd name="connsiteY1" fmla="*/ 0 h 360574"/>
              <a:gd name="connsiteX2" fmla="*/ 198408 w 1000665"/>
              <a:gd name="connsiteY2" fmla="*/ 94891 h 360574"/>
              <a:gd name="connsiteX3" fmla="*/ 25880 w 1000665"/>
              <a:gd name="connsiteY3" fmla="*/ 155276 h 360574"/>
              <a:gd name="connsiteX4" fmla="*/ 0 w 1000665"/>
              <a:gd name="connsiteY4" fmla="*/ 232914 h 360574"/>
              <a:gd name="connsiteX5" fmla="*/ 146650 w 1000665"/>
              <a:gd name="connsiteY5" fmla="*/ 293299 h 360574"/>
              <a:gd name="connsiteX6" fmla="*/ 327804 w 1000665"/>
              <a:gd name="connsiteY6" fmla="*/ 336431 h 360574"/>
              <a:gd name="connsiteX7" fmla="*/ 500333 w 1000665"/>
              <a:gd name="connsiteY7" fmla="*/ 293299 h 360574"/>
              <a:gd name="connsiteX8" fmla="*/ 503236 w 1000665"/>
              <a:gd name="connsiteY8" fmla="*/ 292100 h 360574"/>
              <a:gd name="connsiteX9" fmla="*/ 715993 w 1000665"/>
              <a:gd name="connsiteY9" fmla="*/ 301925 h 360574"/>
              <a:gd name="connsiteX10" fmla="*/ 862642 w 1000665"/>
              <a:gd name="connsiteY10" fmla="*/ 319178 h 360574"/>
              <a:gd name="connsiteX11" fmla="*/ 888521 w 1000665"/>
              <a:gd name="connsiteY11" fmla="*/ 301925 h 360574"/>
              <a:gd name="connsiteX12" fmla="*/ 905774 w 1000665"/>
              <a:gd name="connsiteY12" fmla="*/ 301925 h 360574"/>
              <a:gd name="connsiteX13" fmla="*/ 1000665 w 1000665"/>
              <a:gd name="connsiteY13" fmla="*/ 207034 h 360574"/>
              <a:gd name="connsiteX14" fmla="*/ 931653 w 1000665"/>
              <a:gd name="connsiteY14" fmla="*/ 146649 h 360574"/>
              <a:gd name="connsiteX15" fmla="*/ 733246 w 1000665"/>
              <a:gd name="connsiteY15" fmla="*/ 103517 h 360574"/>
              <a:gd name="connsiteX16" fmla="*/ 483080 w 1000665"/>
              <a:gd name="connsiteY16" fmla="*/ 0 h 360574"/>
              <a:gd name="connsiteX0" fmla="*/ 483080 w 1000665"/>
              <a:gd name="connsiteY0" fmla="*/ 0 h 360574"/>
              <a:gd name="connsiteX1" fmla="*/ 483080 w 1000665"/>
              <a:gd name="connsiteY1" fmla="*/ 0 h 360574"/>
              <a:gd name="connsiteX2" fmla="*/ 198408 w 1000665"/>
              <a:gd name="connsiteY2" fmla="*/ 94891 h 360574"/>
              <a:gd name="connsiteX3" fmla="*/ 25880 w 1000665"/>
              <a:gd name="connsiteY3" fmla="*/ 155276 h 360574"/>
              <a:gd name="connsiteX4" fmla="*/ 0 w 1000665"/>
              <a:gd name="connsiteY4" fmla="*/ 232914 h 360574"/>
              <a:gd name="connsiteX5" fmla="*/ 146650 w 1000665"/>
              <a:gd name="connsiteY5" fmla="*/ 293299 h 360574"/>
              <a:gd name="connsiteX6" fmla="*/ 327804 w 1000665"/>
              <a:gd name="connsiteY6" fmla="*/ 336431 h 360574"/>
              <a:gd name="connsiteX7" fmla="*/ 500333 w 1000665"/>
              <a:gd name="connsiteY7" fmla="*/ 293299 h 360574"/>
              <a:gd name="connsiteX8" fmla="*/ 503236 w 1000665"/>
              <a:gd name="connsiteY8" fmla="*/ 292100 h 360574"/>
              <a:gd name="connsiteX9" fmla="*/ 715993 w 1000665"/>
              <a:gd name="connsiteY9" fmla="*/ 301925 h 360574"/>
              <a:gd name="connsiteX10" fmla="*/ 862642 w 1000665"/>
              <a:gd name="connsiteY10" fmla="*/ 319178 h 360574"/>
              <a:gd name="connsiteX11" fmla="*/ 888521 w 1000665"/>
              <a:gd name="connsiteY11" fmla="*/ 301925 h 360574"/>
              <a:gd name="connsiteX12" fmla="*/ 905774 w 1000665"/>
              <a:gd name="connsiteY12" fmla="*/ 301925 h 360574"/>
              <a:gd name="connsiteX13" fmla="*/ 1000665 w 1000665"/>
              <a:gd name="connsiteY13" fmla="*/ 207034 h 360574"/>
              <a:gd name="connsiteX14" fmla="*/ 931653 w 1000665"/>
              <a:gd name="connsiteY14" fmla="*/ 146649 h 360574"/>
              <a:gd name="connsiteX15" fmla="*/ 733246 w 1000665"/>
              <a:gd name="connsiteY15" fmla="*/ 103517 h 360574"/>
              <a:gd name="connsiteX16" fmla="*/ 483080 w 1000665"/>
              <a:gd name="connsiteY16" fmla="*/ 0 h 360574"/>
              <a:gd name="connsiteX0" fmla="*/ 483080 w 1000665"/>
              <a:gd name="connsiteY0" fmla="*/ 0 h 360574"/>
              <a:gd name="connsiteX1" fmla="*/ 483080 w 1000665"/>
              <a:gd name="connsiteY1" fmla="*/ 0 h 360574"/>
              <a:gd name="connsiteX2" fmla="*/ 198408 w 1000665"/>
              <a:gd name="connsiteY2" fmla="*/ 94891 h 360574"/>
              <a:gd name="connsiteX3" fmla="*/ 25880 w 1000665"/>
              <a:gd name="connsiteY3" fmla="*/ 155276 h 360574"/>
              <a:gd name="connsiteX4" fmla="*/ 0 w 1000665"/>
              <a:gd name="connsiteY4" fmla="*/ 232914 h 360574"/>
              <a:gd name="connsiteX5" fmla="*/ 146650 w 1000665"/>
              <a:gd name="connsiteY5" fmla="*/ 293299 h 360574"/>
              <a:gd name="connsiteX6" fmla="*/ 327804 w 1000665"/>
              <a:gd name="connsiteY6" fmla="*/ 336431 h 360574"/>
              <a:gd name="connsiteX7" fmla="*/ 500333 w 1000665"/>
              <a:gd name="connsiteY7" fmla="*/ 293299 h 360574"/>
              <a:gd name="connsiteX8" fmla="*/ 715993 w 1000665"/>
              <a:gd name="connsiteY8" fmla="*/ 301925 h 360574"/>
              <a:gd name="connsiteX9" fmla="*/ 862642 w 1000665"/>
              <a:gd name="connsiteY9" fmla="*/ 319178 h 360574"/>
              <a:gd name="connsiteX10" fmla="*/ 888521 w 1000665"/>
              <a:gd name="connsiteY10" fmla="*/ 301925 h 360574"/>
              <a:gd name="connsiteX11" fmla="*/ 905774 w 1000665"/>
              <a:gd name="connsiteY11" fmla="*/ 301925 h 360574"/>
              <a:gd name="connsiteX12" fmla="*/ 1000665 w 1000665"/>
              <a:gd name="connsiteY12" fmla="*/ 207034 h 360574"/>
              <a:gd name="connsiteX13" fmla="*/ 931653 w 1000665"/>
              <a:gd name="connsiteY13" fmla="*/ 146649 h 360574"/>
              <a:gd name="connsiteX14" fmla="*/ 733246 w 1000665"/>
              <a:gd name="connsiteY14" fmla="*/ 103517 h 360574"/>
              <a:gd name="connsiteX15" fmla="*/ 483080 w 1000665"/>
              <a:gd name="connsiteY15" fmla="*/ 0 h 360574"/>
              <a:gd name="connsiteX0" fmla="*/ 483080 w 1000665"/>
              <a:gd name="connsiteY0" fmla="*/ 0 h 338740"/>
              <a:gd name="connsiteX1" fmla="*/ 483080 w 1000665"/>
              <a:gd name="connsiteY1" fmla="*/ 0 h 338740"/>
              <a:gd name="connsiteX2" fmla="*/ 198408 w 1000665"/>
              <a:gd name="connsiteY2" fmla="*/ 94891 h 338740"/>
              <a:gd name="connsiteX3" fmla="*/ 25880 w 1000665"/>
              <a:gd name="connsiteY3" fmla="*/ 155276 h 338740"/>
              <a:gd name="connsiteX4" fmla="*/ 0 w 1000665"/>
              <a:gd name="connsiteY4" fmla="*/ 232914 h 338740"/>
              <a:gd name="connsiteX5" fmla="*/ 146650 w 1000665"/>
              <a:gd name="connsiteY5" fmla="*/ 293299 h 338740"/>
              <a:gd name="connsiteX6" fmla="*/ 327804 w 1000665"/>
              <a:gd name="connsiteY6" fmla="*/ 336431 h 338740"/>
              <a:gd name="connsiteX7" fmla="*/ 715993 w 1000665"/>
              <a:gd name="connsiteY7" fmla="*/ 301925 h 338740"/>
              <a:gd name="connsiteX8" fmla="*/ 862642 w 1000665"/>
              <a:gd name="connsiteY8" fmla="*/ 319178 h 338740"/>
              <a:gd name="connsiteX9" fmla="*/ 888521 w 1000665"/>
              <a:gd name="connsiteY9" fmla="*/ 301925 h 338740"/>
              <a:gd name="connsiteX10" fmla="*/ 905774 w 1000665"/>
              <a:gd name="connsiteY10" fmla="*/ 301925 h 338740"/>
              <a:gd name="connsiteX11" fmla="*/ 1000665 w 1000665"/>
              <a:gd name="connsiteY11" fmla="*/ 207034 h 338740"/>
              <a:gd name="connsiteX12" fmla="*/ 931653 w 1000665"/>
              <a:gd name="connsiteY12" fmla="*/ 146649 h 338740"/>
              <a:gd name="connsiteX13" fmla="*/ 733246 w 1000665"/>
              <a:gd name="connsiteY13" fmla="*/ 103517 h 338740"/>
              <a:gd name="connsiteX14" fmla="*/ 483080 w 1000665"/>
              <a:gd name="connsiteY14" fmla="*/ 0 h 338740"/>
              <a:gd name="connsiteX0" fmla="*/ 483080 w 1000665"/>
              <a:gd name="connsiteY0" fmla="*/ 0 h 338740"/>
              <a:gd name="connsiteX1" fmla="*/ 483080 w 1000665"/>
              <a:gd name="connsiteY1" fmla="*/ 0 h 338740"/>
              <a:gd name="connsiteX2" fmla="*/ 198408 w 1000665"/>
              <a:gd name="connsiteY2" fmla="*/ 94891 h 338740"/>
              <a:gd name="connsiteX3" fmla="*/ 25880 w 1000665"/>
              <a:gd name="connsiteY3" fmla="*/ 155276 h 338740"/>
              <a:gd name="connsiteX4" fmla="*/ 0 w 1000665"/>
              <a:gd name="connsiteY4" fmla="*/ 232914 h 338740"/>
              <a:gd name="connsiteX5" fmla="*/ 146650 w 1000665"/>
              <a:gd name="connsiteY5" fmla="*/ 293299 h 338740"/>
              <a:gd name="connsiteX6" fmla="*/ 327804 w 1000665"/>
              <a:gd name="connsiteY6" fmla="*/ 336431 h 338740"/>
              <a:gd name="connsiteX7" fmla="*/ 715993 w 1000665"/>
              <a:gd name="connsiteY7" fmla="*/ 301925 h 338740"/>
              <a:gd name="connsiteX8" fmla="*/ 862642 w 1000665"/>
              <a:gd name="connsiteY8" fmla="*/ 319178 h 338740"/>
              <a:gd name="connsiteX9" fmla="*/ 888521 w 1000665"/>
              <a:gd name="connsiteY9" fmla="*/ 301925 h 338740"/>
              <a:gd name="connsiteX10" fmla="*/ 905774 w 1000665"/>
              <a:gd name="connsiteY10" fmla="*/ 301925 h 338740"/>
              <a:gd name="connsiteX11" fmla="*/ 1000665 w 1000665"/>
              <a:gd name="connsiteY11" fmla="*/ 207034 h 338740"/>
              <a:gd name="connsiteX12" fmla="*/ 931653 w 1000665"/>
              <a:gd name="connsiteY12" fmla="*/ 146649 h 338740"/>
              <a:gd name="connsiteX13" fmla="*/ 733246 w 1000665"/>
              <a:gd name="connsiteY13" fmla="*/ 103517 h 338740"/>
              <a:gd name="connsiteX14" fmla="*/ 483080 w 1000665"/>
              <a:gd name="connsiteY14" fmla="*/ 0 h 338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00665" h="338740">
                <a:moveTo>
                  <a:pt x="483080" y="0"/>
                </a:moveTo>
                <a:lnTo>
                  <a:pt x="483080" y="0"/>
                </a:lnTo>
                <a:cubicBezTo>
                  <a:pt x="204315" y="95826"/>
                  <a:pt x="304334" y="94891"/>
                  <a:pt x="198408" y="94891"/>
                </a:cubicBezTo>
                <a:lnTo>
                  <a:pt x="25880" y="155276"/>
                </a:lnTo>
                <a:lnTo>
                  <a:pt x="0" y="232914"/>
                </a:lnTo>
                <a:lnTo>
                  <a:pt x="146650" y="293299"/>
                </a:lnTo>
                <a:cubicBezTo>
                  <a:pt x="310237" y="338740"/>
                  <a:pt x="248207" y="336431"/>
                  <a:pt x="327804" y="336431"/>
                </a:cubicBezTo>
                <a:cubicBezTo>
                  <a:pt x="422694" y="337869"/>
                  <a:pt x="626853" y="304801"/>
                  <a:pt x="715993" y="301925"/>
                </a:cubicBezTo>
                <a:cubicBezTo>
                  <a:pt x="764876" y="307676"/>
                  <a:pt x="813422" y="319178"/>
                  <a:pt x="862642" y="319178"/>
                </a:cubicBezTo>
                <a:cubicBezTo>
                  <a:pt x="873010" y="319178"/>
                  <a:pt x="878895" y="305775"/>
                  <a:pt x="888521" y="301925"/>
                </a:cubicBezTo>
                <a:cubicBezTo>
                  <a:pt x="893861" y="299789"/>
                  <a:pt x="900023" y="301925"/>
                  <a:pt x="905774" y="301925"/>
                </a:cubicBezTo>
                <a:lnTo>
                  <a:pt x="1000665" y="207034"/>
                </a:lnTo>
                <a:lnTo>
                  <a:pt x="931653" y="146649"/>
                </a:lnTo>
                <a:cubicBezTo>
                  <a:pt x="739068" y="102880"/>
                  <a:pt x="806746" y="103517"/>
                  <a:pt x="733246" y="103517"/>
                </a:cubicBezTo>
                <a:lnTo>
                  <a:pt x="483080" y="0"/>
                </a:lnTo>
                <a:close/>
              </a:path>
            </a:pathLst>
          </a:custGeom>
          <a:blipFill dpi="0" rotWithShape="0">
            <a:blip r:embed="rId5" cstate="print">
              <a:lum/>
            </a:blip>
            <a:srcRect/>
            <a:stretch>
              <a:fillRect l="-478313" t="-917252" r="-335479" b="-81725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 useBgFill="1">
        <p:nvSpPr>
          <p:cNvPr id="12" name="11 Forma libre"/>
          <p:cNvSpPr/>
          <p:nvPr/>
        </p:nvSpPr>
        <p:spPr>
          <a:xfrm>
            <a:off x="5357819" y="2191109"/>
            <a:ext cx="611980" cy="643155"/>
          </a:xfrm>
          <a:custGeom>
            <a:avLst/>
            <a:gdLst>
              <a:gd name="connsiteX0" fmla="*/ 338272 w 519745"/>
              <a:gd name="connsiteY0" fmla="*/ 0 h 643155"/>
              <a:gd name="connsiteX1" fmla="*/ 450415 w 519745"/>
              <a:gd name="connsiteY1" fmla="*/ 163902 h 643155"/>
              <a:gd name="connsiteX2" fmla="*/ 459041 w 519745"/>
              <a:gd name="connsiteY2" fmla="*/ 319178 h 643155"/>
              <a:gd name="connsiteX3" fmla="*/ 398656 w 519745"/>
              <a:gd name="connsiteY3" fmla="*/ 457200 h 643155"/>
              <a:gd name="connsiteX4" fmla="*/ 329645 w 519745"/>
              <a:gd name="connsiteY4" fmla="*/ 603849 h 643155"/>
              <a:gd name="connsiteX5" fmla="*/ 226128 w 519745"/>
              <a:gd name="connsiteY5" fmla="*/ 621102 h 643155"/>
              <a:gd name="connsiteX6" fmla="*/ 44973 w 519745"/>
              <a:gd name="connsiteY6" fmla="*/ 526212 h 643155"/>
              <a:gd name="connsiteX7" fmla="*/ 1841 w 519745"/>
              <a:gd name="connsiteY7" fmla="*/ 465827 h 643155"/>
              <a:gd name="connsiteX8" fmla="*/ 105358 w 519745"/>
              <a:gd name="connsiteY8" fmla="*/ 422695 h 643155"/>
              <a:gd name="connsiteX9" fmla="*/ 226128 w 519745"/>
              <a:gd name="connsiteY9" fmla="*/ 405442 h 643155"/>
              <a:gd name="connsiteX10" fmla="*/ 346898 w 519745"/>
              <a:gd name="connsiteY10" fmla="*/ 353683 h 643155"/>
              <a:gd name="connsiteX11" fmla="*/ 372777 w 519745"/>
              <a:gd name="connsiteY11" fmla="*/ 215661 h 643155"/>
              <a:gd name="connsiteX12" fmla="*/ 338272 w 519745"/>
              <a:gd name="connsiteY12" fmla="*/ 0 h 6431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19745" h="643155">
                <a:moveTo>
                  <a:pt x="338272" y="0"/>
                </a:moveTo>
                <a:lnTo>
                  <a:pt x="450415" y="163902"/>
                </a:lnTo>
                <a:cubicBezTo>
                  <a:pt x="467986" y="322036"/>
                  <a:pt x="519745" y="319178"/>
                  <a:pt x="459041" y="319178"/>
                </a:cubicBezTo>
                <a:cubicBezTo>
                  <a:pt x="406273" y="459893"/>
                  <a:pt x="456419" y="457200"/>
                  <a:pt x="398656" y="457200"/>
                </a:cubicBezTo>
                <a:cubicBezTo>
                  <a:pt x="344984" y="609272"/>
                  <a:pt x="398736" y="603849"/>
                  <a:pt x="329645" y="603849"/>
                </a:cubicBezTo>
                <a:cubicBezTo>
                  <a:pt x="237222" y="631577"/>
                  <a:pt x="270232" y="643155"/>
                  <a:pt x="226128" y="621102"/>
                </a:cubicBezTo>
                <a:cubicBezTo>
                  <a:pt x="47736" y="540826"/>
                  <a:pt x="81804" y="599870"/>
                  <a:pt x="44973" y="526212"/>
                </a:cubicBezTo>
                <a:cubicBezTo>
                  <a:pt x="0" y="472244"/>
                  <a:pt x="1841" y="496911"/>
                  <a:pt x="1841" y="465827"/>
                </a:cubicBezTo>
                <a:lnTo>
                  <a:pt x="105358" y="422695"/>
                </a:lnTo>
                <a:cubicBezTo>
                  <a:pt x="228996" y="413863"/>
                  <a:pt x="226128" y="454427"/>
                  <a:pt x="226128" y="405442"/>
                </a:cubicBezTo>
                <a:cubicBezTo>
                  <a:pt x="349606" y="361343"/>
                  <a:pt x="346898" y="405057"/>
                  <a:pt x="346898" y="353683"/>
                </a:cubicBezTo>
                <a:cubicBezTo>
                  <a:pt x="373341" y="221468"/>
                  <a:pt x="372777" y="268273"/>
                  <a:pt x="372777" y="215661"/>
                </a:cubicBezTo>
                <a:lnTo>
                  <a:pt x="338272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 useBgFill="1">
        <p:nvSpPr>
          <p:cNvPr id="3" name="2 Forma libre"/>
          <p:cNvSpPr/>
          <p:nvPr/>
        </p:nvSpPr>
        <p:spPr bwMode="white">
          <a:xfrm>
            <a:off x="5069546" y="1261113"/>
            <a:ext cx="890723" cy="895491"/>
          </a:xfrm>
          <a:custGeom>
            <a:avLst/>
            <a:gdLst>
              <a:gd name="connsiteX0" fmla="*/ 181780 w 837388"/>
              <a:gd name="connsiteY0" fmla="*/ 838462 h 872968"/>
              <a:gd name="connsiteX1" fmla="*/ 155901 w 837388"/>
              <a:gd name="connsiteY1" fmla="*/ 821209 h 872968"/>
              <a:gd name="connsiteX2" fmla="*/ 104142 w 837388"/>
              <a:gd name="connsiteY2" fmla="*/ 803956 h 872968"/>
              <a:gd name="connsiteX3" fmla="*/ 52384 w 837388"/>
              <a:gd name="connsiteY3" fmla="*/ 769451 h 872968"/>
              <a:gd name="connsiteX4" fmla="*/ 26505 w 837388"/>
              <a:gd name="connsiteY4" fmla="*/ 717692 h 872968"/>
              <a:gd name="connsiteX5" fmla="*/ 9252 w 837388"/>
              <a:gd name="connsiteY5" fmla="*/ 683187 h 872968"/>
              <a:gd name="connsiteX6" fmla="*/ 625 w 837388"/>
              <a:gd name="connsiteY6" fmla="*/ 441647 h 872968"/>
              <a:gd name="connsiteX7" fmla="*/ 61010 w 837388"/>
              <a:gd name="connsiteY7" fmla="*/ 191481 h 872968"/>
              <a:gd name="connsiteX8" fmla="*/ 328429 w 837388"/>
              <a:gd name="connsiteY8" fmla="*/ 1700 h 872968"/>
              <a:gd name="connsiteX9" fmla="*/ 656233 w 837388"/>
              <a:gd name="connsiteY9" fmla="*/ 1700 h 872968"/>
              <a:gd name="connsiteX10" fmla="*/ 837388 w 837388"/>
              <a:gd name="connsiteY10" fmla="*/ 148349 h 872968"/>
              <a:gd name="connsiteX11" fmla="*/ 837388 w 837388"/>
              <a:gd name="connsiteY11" fmla="*/ 364009 h 872968"/>
              <a:gd name="connsiteX12" fmla="*/ 811508 w 837388"/>
              <a:gd name="connsiteY12" fmla="*/ 562417 h 872968"/>
              <a:gd name="connsiteX13" fmla="*/ 725244 w 837388"/>
              <a:gd name="connsiteY13" fmla="*/ 709066 h 872968"/>
              <a:gd name="connsiteX14" fmla="*/ 621727 w 837388"/>
              <a:gd name="connsiteY14" fmla="*/ 752198 h 872968"/>
              <a:gd name="connsiteX15" fmla="*/ 423320 w 837388"/>
              <a:gd name="connsiteY15" fmla="*/ 872968 h 872968"/>
              <a:gd name="connsiteX16" fmla="*/ 181780 w 837388"/>
              <a:gd name="connsiteY16" fmla="*/ 838462 h 872968"/>
              <a:gd name="connsiteX0" fmla="*/ 181780 w 837388"/>
              <a:gd name="connsiteY0" fmla="*/ 838462 h 872968"/>
              <a:gd name="connsiteX1" fmla="*/ 155901 w 837388"/>
              <a:gd name="connsiteY1" fmla="*/ 821209 h 872968"/>
              <a:gd name="connsiteX2" fmla="*/ 104142 w 837388"/>
              <a:gd name="connsiteY2" fmla="*/ 803956 h 872968"/>
              <a:gd name="connsiteX3" fmla="*/ 52384 w 837388"/>
              <a:gd name="connsiteY3" fmla="*/ 769451 h 872968"/>
              <a:gd name="connsiteX4" fmla="*/ 26505 w 837388"/>
              <a:gd name="connsiteY4" fmla="*/ 717692 h 872968"/>
              <a:gd name="connsiteX5" fmla="*/ 9252 w 837388"/>
              <a:gd name="connsiteY5" fmla="*/ 683187 h 872968"/>
              <a:gd name="connsiteX6" fmla="*/ 625 w 837388"/>
              <a:gd name="connsiteY6" fmla="*/ 441647 h 872968"/>
              <a:gd name="connsiteX7" fmla="*/ 61010 w 837388"/>
              <a:gd name="connsiteY7" fmla="*/ 191481 h 872968"/>
              <a:gd name="connsiteX8" fmla="*/ 328429 w 837388"/>
              <a:gd name="connsiteY8" fmla="*/ 1700 h 872968"/>
              <a:gd name="connsiteX9" fmla="*/ 656233 w 837388"/>
              <a:gd name="connsiteY9" fmla="*/ 1700 h 872968"/>
              <a:gd name="connsiteX10" fmla="*/ 837388 w 837388"/>
              <a:gd name="connsiteY10" fmla="*/ 148349 h 872968"/>
              <a:gd name="connsiteX11" fmla="*/ 837388 w 837388"/>
              <a:gd name="connsiteY11" fmla="*/ 364009 h 872968"/>
              <a:gd name="connsiteX12" fmla="*/ 811508 w 837388"/>
              <a:gd name="connsiteY12" fmla="*/ 562417 h 872968"/>
              <a:gd name="connsiteX13" fmla="*/ 725244 w 837388"/>
              <a:gd name="connsiteY13" fmla="*/ 709066 h 872968"/>
              <a:gd name="connsiteX14" fmla="*/ 621727 w 837388"/>
              <a:gd name="connsiteY14" fmla="*/ 752198 h 872968"/>
              <a:gd name="connsiteX15" fmla="*/ 423320 w 837388"/>
              <a:gd name="connsiteY15" fmla="*/ 872968 h 872968"/>
              <a:gd name="connsiteX16" fmla="*/ 181780 w 837388"/>
              <a:gd name="connsiteY16" fmla="*/ 838462 h 872968"/>
              <a:gd name="connsiteX0" fmla="*/ 181780 w 837388"/>
              <a:gd name="connsiteY0" fmla="*/ 838462 h 872968"/>
              <a:gd name="connsiteX1" fmla="*/ 155901 w 837388"/>
              <a:gd name="connsiteY1" fmla="*/ 821209 h 872968"/>
              <a:gd name="connsiteX2" fmla="*/ 104142 w 837388"/>
              <a:gd name="connsiteY2" fmla="*/ 803956 h 872968"/>
              <a:gd name="connsiteX3" fmla="*/ 52384 w 837388"/>
              <a:gd name="connsiteY3" fmla="*/ 769451 h 872968"/>
              <a:gd name="connsiteX4" fmla="*/ 26505 w 837388"/>
              <a:gd name="connsiteY4" fmla="*/ 717692 h 872968"/>
              <a:gd name="connsiteX5" fmla="*/ 9252 w 837388"/>
              <a:gd name="connsiteY5" fmla="*/ 683187 h 872968"/>
              <a:gd name="connsiteX6" fmla="*/ 625 w 837388"/>
              <a:gd name="connsiteY6" fmla="*/ 441647 h 872968"/>
              <a:gd name="connsiteX7" fmla="*/ 61010 w 837388"/>
              <a:gd name="connsiteY7" fmla="*/ 191481 h 872968"/>
              <a:gd name="connsiteX8" fmla="*/ 328429 w 837388"/>
              <a:gd name="connsiteY8" fmla="*/ 1700 h 872968"/>
              <a:gd name="connsiteX9" fmla="*/ 656233 w 837388"/>
              <a:gd name="connsiteY9" fmla="*/ 1700 h 872968"/>
              <a:gd name="connsiteX10" fmla="*/ 837388 w 837388"/>
              <a:gd name="connsiteY10" fmla="*/ 148349 h 872968"/>
              <a:gd name="connsiteX11" fmla="*/ 837388 w 837388"/>
              <a:gd name="connsiteY11" fmla="*/ 364009 h 872968"/>
              <a:gd name="connsiteX12" fmla="*/ 811508 w 837388"/>
              <a:gd name="connsiteY12" fmla="*/ 562417 h 872968"/>
              <a:gd name="connsiteX13" fmla="*/ 725244 w 837388"/>
              <a:gd name="connsiteY13" fmla="*/ 709066 h 872968"/>
              <a:gd name="connsiteX14" fmla="*/ 621727 w 837388"/>
              <a:gd name="connsiteY14" fmla="*/ 752198 h 872968"/>
              <a:gd name="connsiteX15" fmla="*/ 423320 w 837388"/>
              <a:gd name="connsiteY15" fmla="*/ 872968 h 872968"/>
              <a:gd name="connsiteX16" fmla="*/ 181780 w 837388"/>
              <a:gd name="connsiteY16" fmla="*/ 838462 h 872968"/>
              <a:gd name="connsiteX0" fmla="*/ 181780 w 837388"/>
              <a:gd name="connsiteY0" fmla="*/ 838462 h 872968"/>
              <a:gd name="connsiteX1" fmla="*/ 155901 w 837388"/>
              <a:gd name="connsiteY1" fmla="*/ 821209 h 872968"/>
              <a:gd name="connsiteX2" fmla="*/ 104142 w 837388"/>
              <a:gd name="connsiteY2" fmla="*/ 803956 h 872968"/>
              <a:gd name="connsiteX3" fmla="*/ 52384 w 837388"/>
              <a:gd name="connsiteY3" fmla="*/ 769451 h 872968"/>
              <a:gd name="connsiteX4" fmla="*/ 26505 w 837388"/>
              <a:gd name="connsiteY4" fmla="*/ 717692 h 872968"/>
              <a:gd name="connsiteX5" fmla="*/ 9252 w 837388"/>
              <a:gd name="connsiteY5" fmla="*/ 683187 h 872968"/>
              <a:gd name="connsiteX6" fmla="*/ 625 w 837388"/>
              <a:gd name="connsiteY6" fmla="*/ 441647 h 872968"/>
              <a:gd name="connsiteX7" fmla="*/ 61010 w 837388"/>
              <a:gd name="connsiteY7" fmla="*/ 191481 h 872968"/>
              <a:gd name="connsiteX8" fmla="*/ 328429 w 837388"/>
              <a:gd name="connsiteY8" fmla="*/ 1700 h 872968"/>
              <a:gd name="connsiteX9" fmla="*/ 656233 w 837388"/>
              <a:gd name="connsiteY9" fmla="*/ 1700 h 872968"/>
              <a:gd name="connsiteX10" fmla="*/ 837388 w 837388"/>
              <a:gd name="connsiteY10" fmla="*/ 148349 h 872968"/>
              <a:gd name="connsiteX11" fmla="*/ 837388 w 837388"/>
              <a:gd name="connsiteY11" fmla="*/ 364009 h 872968"/>
              <a:gd name="connsiteX12" fmla="*/ 811508 w 837388"/>
              <a:gd name="connsiteY12" fmla="*/ 562417 h 872968"/>
              <a:gd name="connsiteX13" fmla="*/ 725244 w 837388"/>
              <a:gd name="connsiteY13" fmla="*/ 709066 h 872968"/>
              <a:gd name="connsiteX14" fmla="*/ 621727 w 837388"/>
              <a:gd name="connsiteY14" fmla="*/ 752198 h 872968"/>
              <a:gd name="connsiteX15" fmla="*/ 423320 w 837388"/>
              <a:gd name="connsiteY15" fmla="*/ 872968 h 872968"/>
              <a:gd name="connsiteX16" fmla="*/ 181780 w 837388"/>
              <a:gd name="connsiteY16" fmla="*/ 838462 h 872968"/>
              <a:gd name="connsiteX0" fmla="*/ 181780 w 837388"/>
              <a:gd name="connsiteY0" fmla="*/ 889051 h 923557"/>
              <a:gd name="connsiteX1" fmla="*/ 155901 w 837388"/>
              <a:gd name="connsiteY1" fmla="*/ 871798 h 923557"/>
              <a:gd name="connsiteX2" fmla="*/ 104142 w 837388"/>
              <a:gd name="connsiteY2" fmla="*/ 854545 h 923557"/>
              <a:gd name="connsiteX3" fmla="*/ 52384 w 837388"/>
              <a:gd name="connsiteY3" fmla="*/ 820040 h 923557"/>
              <a:gd name="connsiteX4" fmla="*/ 26505 w 837388"/>
              <a:gd name="connsiteY4" fmla="*/ 768281 h 923557"/>
              <a:gd name="connsiteX5" fmla="*/ 9252 w 837388"/>
              <a:gd name="connsiteY5" fmla="*/ 733776 h 923557"/>
              <a:gd name="connsiteX6" fmla="*/ 625 w 837388"/>
              <a:gd name="connsiteY6" fmla="*/ 492236 h 923557"/>
              <a:gd name="connsiteX7" fmla="*/ 61010 w 837388"/>
              <a:gd name="connsiteY7" fmla="*/ 242070 h 923557"/>
              <a:gd name="connsiteX8" fmla="*/ 328429 w 837388"/>
              <a:gd name="connsiteY8" fmla="*/ 52289 h 923557"/>
              <a:gd name="connsiteX9" fmla="*/ 656233 w 837388"/>
              <a:gd name="connsiteY9" fmla="*/ 52289 h 923557"/>
              <a:gd name="connsiteX10" fmla="*/ 837388 w 837388"/>
              <a:gd name="connsiteY10" fmla="*/ 198938 h 923557"/>
              <a:gd name="connsiteX11" fmla="*/ 837388 w 837388"/>
              <a:gd name="connsiteY11" fmla="*/ 414598 h 923557"/>
              <a:gd name="connsiteX12" fmla="*/ 811508 w 837388"/>
              <a:gd name="connsiteY12" fmla="*/ 613006 h 923557"/>
              <a:gd name="connsiteX13" fmla="*/ 725244 w 837388"/>
              <a:gd name="connsiteY13" fmla="*/ 759655 h 923557"/>
              <a:gd name="connsiteX14" fmla="*/ 621727 w 837388"/>
              <a:gd name="connsiteY14" fmla="*/ 802787 h 923557"/>
              <a:gd name="connsiteX15" fmla="*/ 423320 w 837388"/>
              <a:gd name="connsiteY15" fmla="*/ 923557 h 923557"/>
              <a:gd name="connsiteX16" fmla="*/ 181780 w 837388"/>
              <a:gd name="connsiteY16" fmla="*/ 889051 h 923557"/>
              <a:gd name="connsiteX0" fmla="*/ 181780 w 837388"/>
              <a:gd name="connsiteY0" fmla="*/ 889051 h 923557"/>
              <a:gd name="connsiteX1" fmla="*/ 155901 w 837388"/>
              <a:gd name="connsiteY1" fmla="*/ 871798 h 923557"/>
              <a:gd name="connsiteX2" fmla="*/ 104142 w 837388"/>
              <a:gd name="connsiteY2" fmla="*/ 854545 h 923557"/>
              <a:gd name="connsiteX3" fmla="*/ 52384 w 837388"/>
              <a:gd name="connsiteY3" fmla="*/ 820040 h 923557"/>
              <a:gd name="connsiteX4" fmla="*/ 26505 w 837388"/>
              <a:gd name="connsiteY4" fmla="*/ 768281 h 923557"/>
              <a:gd name="connsiteX5" fmla="*/ 9252 w 837388"/>
              <a:gd name="connsiteY5" fmla="*/ 733776 h 923557"/>
              <a:gd name="connsiteX6" fmla="*/ 625 w 837388"/>
              <a:gd name="connsiteY6" fmla="*/ 492236 h 923557"/>
              <a:gd name="connsiteX7" fmla="*/ 61010 w 837388"/>
              <a:gd name="connsiteY7" fmla="*/ 242070 h 923557"/>
              <a:gd name="connsiteX8" fmla="*/ 328429 w 837388"/>
              <a:gd name="connsiteY8" fmla="*/ 52289 h 923557"/>
              <a:gd name="connsiteX9" fmla="*/ 656233 w 837388"/>
              <a:gd name="connsiteY9" fmla="*/ 52289 h 923557"/>
              <a:gd name="connsiteX10" fmla="*/ 837388 w 837388"/>
              <a:gd name="connsiteY10" fmla="*/ 198938 h 923557"/>
              <a:gd name="connsiteX11" fmla="*/ 837388 w 837388"/>
              <a:gd name="connsiteY11" fmla="*/ 414598 h 923557"/>
              <a:gd name="connsiteX12" fmla="*/ 811508 w 837388"/>
              <a:gd name="connsiteY12" fmla="*/ 613006 h 923557"/>
              <a:gd name="connsiteX13" fmla="*/ 725244 w 837388"/>
              <a:gd name="connsiteY13" fmla="*/ 759655 h 923557"/>
              <a:gd name="connsiteX14" fmla="*/ 621727 w 837388"/>
              <a:gd name="connsiteY14" fmla="*/ 802787 h 923557"/>
              <a:gd name="connsiteX15" fmla="*/ 423320 w 837388"/>
              <a:gd name="connsiteY15" fmla="*/ 923557 h 923557"/>
              <a:gd name="connsiteX16" fmla="*/ 181780 w 837388"/>
              <a:gd name="connsiteY16" fmla="*/ 889051 h 923557"/>
              <a:gd name="connsiteX0" fmla="*/ 181780 w 837388"/>
              <a:gd name="connsiteY0" fmla="*/ 889051 h 923557"/>
              <a:gd name="connsiteX1" fmla="*/ 155901 w 837388"/>
              <a:gd name="connsiteY1" fmla="*/ 871798 h 923557"/>
              <a:gd name="connsiteX2" fmla="*/ 104142 w 837388"/>
              <a:gd name="connsiteY2" fmla="*/ 854545 h 923557"/>
              <a:gd name="connsiteX3" fmla="*/ 52384 w 837388"/>
              <a:gd name="connsiteY3" fmla="*/ 820040 h 923557"/>
              <a:gd name="connsiteX4" fmla="*/ 26505 w 837388"/>
              <a:gd name="connsiteY4" fmla="*/ 768281 h 923557"/>
              <a:gd name="connsiteX5" fmla="*/ 9252 w 837388"/>
              <a:gd name="connsiteY5" fmla="*/ 733776 h 923557"/>
              <a:gd name="connsiteX6" fmla="*/ 625 w 837388"/>
              <a:gd name="connsiteY6" fmla="*/ 492236 h 923557"/>
              <a:gd name="connsiteX7" fmla="*/ 61010 w 837388"/>
              <a:gd name="connsiteY7" fmla="*/ 242070 h 923557"/>
              <a:gd name="connsiteX8" fmla="*/ 328429 w 837388"/>
              <a:gd name="connsiteY8" fmla="*/ 52289 h 923557"/>
              <a:gd name="connsiteX9" fmla="*/ 656233 w 837388"/>
              <a:gd name="connsiteY9" fmla="*/ 52289 h 923557"/>
              <a:gd name="connsiteX10" fmla="*/ 837388 w 837388"/>
              <a:gd name="connsiteY10" fmla="*/ 198938 h 923557"/>
              <a:gd name="connsiteX11" fmla="*/ 837388 w 837388"/>
              <a:gd name="connsiteY11" fmla="*/ 414598 h 923557"/>
              <a:gd name="connsiteX12" fmla="*/ 811508 w 837388"/>
              <a:gd name="connsiteY12" fmla="*/ 613006 h 923557"/>
              <a:gd name="connsiteX13" fmla="*/ 725244 w 837388"/>
              <a:gd name="connsiteY13" fmla="*/ 759655 h 923557"/>
              <a:gd name="connsiteX14" fmla="*/ 621727 w 837388"/>
              <a:gd name="connsiteY14" fmla="*/ 802787 h 923557"/>
              <a:gd name="connsiteX15" fmla="*/ 423320 w 837388"/>
              <a:gd name="connsiteY15" fmla="*/ 923557 h 923557"/>
              <a:gd name="connsiteX16" fmla="*/ 181780 w 837388"/>
              <a:gd name="connsiteY16" fmla="*/ 889051 h 923557"/>
              <a:gd name="connsiteX0" fmla="*/ 181780 w 837388"/>
              <a:gd name="connsiteY0" fmla="*/ 889051 h 923557"/>
              <a:gd name="connsiteX1" fmla="*/ 155901 w 837388"/>
              <a:gd name="connsiteY1" fmla="*/ 871798 h 923557"/>
              <a:gd name="connsiteX2" fmla="*/ 104142 w 837388"/>
              <a:gd name="connsiteY2" fmla="*/ 854545 h 923557"/>
              <a:gd name="connsiteX3" fmla="*/ 52384 w 837388"/>
              <a:gd name="connsiteY3" fmla="*/ 820040 h 923557"/>
              <a:gd name="connsiteX4" fmla="*/ 26505 w 837388"/>
              <a:gd name="connsiteY4" fmla="*/ 768281 h 923557"/>
              <a:gd name="connsiteX5" fmla="*/ 9252 w 837388"/>
              <a:gd name="connsiteY5" fmla="*/ 733776 h 923557"/>
              <a:gd name="connsiteX6" fmla="*/ 625 w 837388"/>
              <a:gd name="connsiteY6" fmla="*/ 492236 h 923557"/>
              <a:gd name="connsiteX7" fmla="*/ 61010 w 837388"/>
              <a:gd name="connsiteY7" fmla="*/ 242070 h 923557"/>
              <a:gd name="connsiteX8" fmla="*/ 328429 w 837388"/>
              <a:gd name="connsiteY8" fmla="*/ 52289 h 923557"/>
              <a:gd name="connsiteX9" fmla="*/ 656233 w 837388"/>
              <a:gd name="connsiteY9" fmla="*/ 52289 h 923557"/>
              <a:gd name="connsiteX10" fmla="*/ 837388 w 837388"/>
              <a:gd name="connsiteY10" fmla="*/ 198938 h 923557"/>
              <a:gd name="connsiteX11" fmla="*/ 837388 w 837388"/>
              <a:gd name="connsiteY11" fmla="*/ 414598 h 923557"/>
              <a:gd name="connsiteX12" fmla="*/ 811508 w 837388"/>
              <a:gd name="connsiteY12" fmla="*/ 613006 h 923557"/>
              <a:gd name="connsiteX13" fmla="*/ 725244 w 837388"/>
              <a:gd name="connsiteY13" fmla="*/ 759655 h 923557"/>
              <a:gd name="connsiteX14" fmla="*/ 621727 w 837388"/>
              <a:gd name="connsiteY14" fmla="*/ 802787 h 923557"/>
              <a:gd name="connsiteX15" fmla="*/ 423320 w 837388"/>
              <a:gd name="connsiteY15" fmla="*/ 923557 h 923557"/>
              <a:gd name="connsiteX16" fmla="*/ 181780 w 837388"/>
              <a:gd name="connsiteY16" fmla="*/ 889051 h 923557"/>
              <a:gd name="connsiteX0" fmla="*/ 181780 w 837388"/>
              <a:gd name="connsiteY0" fmla="*/ 889051 h 923557"/>
              <a:gd name="connsiteX1" fmla="*/ 155901 w 837388"/>
              <a:gd name="connsiteY1" fmla="*/ 871798 h 923557"/>
              <a:gd name="connsiteX2" fmla="*/ 104142 w 837388"/>
              <a:gd name="connsiteY2" fmla="*/ 854545 h 923557"/>
              <a:gd name="connsiteX3" fmla="*/ 52384 w 837388"/>
              <a:gd name="connsiteY3" fmla="*/ 820040 h 923557"/>
              <a:gd name="connsiteX4" fmla="*/ 26505 w 837388"/>
              <a:gd name="connsiteY4" fmla="*/ 768281 h 923557"/>
              <a:gd name="connsiteX5" fmla="*/ 9252 w 837388"/>
              <a:gd name="connsiteY5" fmla="*/ 733776 h 923557"/>
              <a:gd name="connsiteX6" fmla="*/ 625 w 837388"/>
              <a:gd name="connsiteY6" fmla="*/ 492236 h 923557"/>
              <a:gd name="connsiteX7" fmla="*/ 61010 w 837388"/>
              <a:gd name="connsiteY7" fmla="*/ 242070 h 923557"/>
              <a:gd name="connsiteX8" fmla="*/ 328429 w 837388"/>
              <a:gd name="connsiteY8" fmla="*/ 52289 h 923557"/>
              <a:gd name="connsiteX9" fmla="*/ 656233 w 837388"/>
              <a:gd name="connsiteY9" fmla="*/ 52289 h 923557"/>
              <a:gd name="connsiteX10" fmla="*/ 837388 w 837388"/>
              <a:gd name="connsiteY10" fmla="*/ 198938 h 923557"/>
              <a:gd name="connsiteX11" fmla="*/ 837388 w 837388"/>
              <a:gd name="connsiteY11" fmla="*/ 414598 h 923557"/>
              <a:gd name="connsiteX12" fmla="*/ 811508 w 837388"/>
              <a:gd name="connsiteY12" fmla="*/ 613006 h 923557"/>
              <a:gd name="connsiteX13" fmla="*/ 725244 w 837388"/>
              <a:gd name="connsiteY13" fmla="*/ 759655 h 923557"/>
              <a:gd name="connsiteX14" fmla="*/ 621727 w 837388"/>
              <a:gd name="connsiteY14" fmla="*/ 802787 h 923557"/>
              <a:gd name="connsiteX15" fmla="*/ 423320 w 837388"/>
              <a:gd name="connsiteY15" fmla="*/ 923557 h 923557"/>
              <a:gd name="connsiteX16" fmla="*/ 181780 w 837388"/>
              <a:gd name="connsiteY16" fmla="*/ 889051 h 923557"/>
              <a:gd name="connsiteX0" fmla="*/ 181780 w 837388"/>
              <a:gd name="connsiteY0" fmla="*/ 889051 h 923557"/>
              <a:gd name="connsiteX1" fmla="*/ 155901 w 837388"/>
              <a:gd name="connsiteY1" fmla="*/ 871798 h 923557"/>
              <a:gd name="connsiteX2" fmla="*/ 104142 w 837388"/>
              <a:gd name="connsiteY2" fmla="*/ 854545 h 923557"/>
              <a:gd name="connsiteX3" fmla="*/ 52384 w 837388"/>
              <a:gd name="connsiteY3" fmla="*/ 820040 h 923557"/>
              <a:gd name="connsiteX4" fmla="*/ 26505 w 837388"/>
              <a:gd name="connsiteY4" fmla="*/ 768281 h 923557"/>
              <a:gd name="connsiteX5" fmla="*/ 9252 w 837388"/>
              <a:gd name="connsiteY5" fmla="*/ 733776 h 923557"/>
              <a:gd name="connsiteX6" fmla="*/ 625 w 837388"/>
              <a:gd name="connsiteY6" fmla="*/ 492236 h 923557"/>
              <a:gd name="connsiteX7" fmla="*/ 61010 w 837388"/>
              <a:gd name="connsiteY7" fmla="*/ 242070 h 923557"/>
              <a:gd name="connsiteX8" fmla="*/ 328429 w 837388"/>
              <a:gd name="connsiteY8" fmla="*/ 52289 h 923557"/>
              <a:gd name="connsiteX9" fmla="*/ 656233 w 837388"/>
              <a:gd name="connsiteY9" fmla="*/ 52289 h 923557"/>
              <a:gd name="connsiteX10" fmla="*/ 837388 w 837388"/>
              <a:gd name="connsiteY10" fmla="*/ 198938 h 923557"/>
              <a:gd name="connsiteX11" fmla="*/ 837388 w 837388"/>
              <a:gd name="connsiteY11" fmla="*/ 414598 h 923557"/>
              <a:gd name="connsiteX12" fmla="*/ 811508 w 837388"/>
              <a:gd name="connsiteY12" fmla="*/ 613006 h 923557"/>
              <a:gd name="connsiteX13" fmla="*/ 725244 w 837388"/>
              <a:gd name="connsiteY13" fmla="*/ 759655 h 923557"/>
              <a:gd name="connsiteX14" fmla="*/ 621727 w 837388"/>
              <a:gd name="connsiteY14" fmla="*/ 802787 h 923557"/>
              <a:gd name="connsiteX15" fmla="*/ 423320 w 837388"/>
              <a:gd name="connsiteY15" fmla="*/ 923557 h 923557"/>
              <a:gd name="connsiteX16" fmla="*/ 181780 w 837388"/>
              <a:gd name="connsiteY16" fmla="*/ 889051 h 923557"/>
              <a:gd name="connsiteX0" fmla="*/ 181780 w 837388"/>
              <a:gd name="connsiteY0" fmla="*/ 889051 h 923557"/>
              <a:gd name="connsiteX1" fmla="*/ 155901 w 837388"/>
              <a:gd name="connsiteY1" fmla="*/ 871798 h 923557"/>
              <a:gd name="connsiteX2" fmla="*/ 104142 w 837388"/>
              <a:gd name="connsiteY2" fmla="*/ 854545 h 923557"/>
              <a:gd name="connsiteX3" fmla="*/ 52384 w 837388"/>
              <a:gd name="connsiteY3" fmla="*/ 820040 h 923557"/>
              <a:gd name="connsiteX4" fmla="*/ 26505 w 837388"/>
              <a:gd name="connsiteY4" fmla="*/ 768281 h 923557"/>
              <a:gd name="connsiteX5" fmla="*/ 9252 w 837388"/>
              <a:gd name="connsiteY5" fmla="*/ 733776 h 923557"/>
              <a:gd name="connsiteX6" fmla="*/ 625 w 837388"/>
              <a:gd name="connsiteY6" fmla="*/ 492236 h 923557"/>
              <a:gd name="connsiteX7" fmla="*/ 61010 w 837388"/>
              <a:gd name="connsiteY7" fmla="*/ 242070 h 923557"/>
              <a:gd name="connsiteX8" fmla="*/ 328429 w 837388"/>
              <a:gd name="connsiteY8" fmla="*/ 52289 h 923557"/>
              <a:gd name="connsiteX9" fmla="*/ 656233 w 837388"/>
              <a:gd name="connsiteY9" fmla="*/ 52289 h 923557"/>
              <a:gd name="connsiteX10" fmla="*/ 837388 w 837388"/>
              <a:gd name="connsiteY10" fmla="*/ 198938 h 923557"/>
              <a:gd name="connsiteX11" fmla="*/ 837388 w 837388"/>
              <a:gd name="connsiteY11" fmla="*/ 414598 h 923557"/>
              <a:gd name="connsiteX12" fmla="*/ 811508 w 837388"/>
              <a:gd name="connsiteY12" fmla="*/ 613006 h 923557"/>
              <a:gd name="connsiteX13" fmla="*/ 725244 w 837388"/>
              <a:gd name="connsiteY13" fmla="*/ 759655 h 923557"/>
              <a:gd name="connsiteX14" fmla="*/ 621727 w 837388"/>
              <a:gd name="connsiteY14" fmla="*/ 802787 h 923557"/>
              <a:gd name="connsiteX15" fmla="*/ 423320 w 837388"/>
              <a:gd name="connsiteY15" fmla="*/ 923557 h 923557"/>
              <a:gd name="connsiteX16" fmla="*/ 181780 w 837388"/>
              <a:gd name="connsiteY16" fmla="*/ 889051 h 923557"/>
              <a:gd name="connsiteX0" fmla="*/ 181780 w 879956"/>
              <a:gd name="connsiteY0" fmla="*/ 889051 h 946299"/>
              <a:gd name="connsiteX1" fmla="*/ 155901 w 879956"/>
              <a:gd name="connsiteY1" fmla="*/ 871798 h 946299"/>
              <a:gd name="connsiteX2" fmla="*/ 104142 w 879956"/>
              <a:gd name="connsiteY2" fmla="*/ 854545 h 946299"/>
              <a:gd name="connsiteX3" fmla="*/ 52384 w 879956"/>
              <a:gd name="connsiteY3" fmla="*/ 820040 h 946299"/>
              <a:gd name="connsiteX4" fmla="*/ 26505 w 879956"/>
              <a:gd name="connsiteY4" fmla="*/ 768281 h 946299"/>
              <a:gd name="connsiteX5" fmla="*/ 9252 w 879956"/>
              <a:gd name="connsiteY5" fmla="*/ 733776 h 946299"/>
              <a:gd name="connsiteX6" fmla="*/ 625 w 879956"/>
              <a:gd name="connsiteY6" fmla="*/ 492236 h 946299"/>
              <a:gd name="connsiteX7" fmla="*/ 61010 w 879956"/>
              <a:gd name="connsiteY7" fmla="*/ 242070 h 946299"/>
              <a:gd name="connsiteX8" fmla="*/ 328429 w 879956"/>
              <a:gd name="connsiteY8" fmla="*/ 52289 h 946299"/>
              <a:gd name="connsiteX9" fmla="*/ 656233 w 879956"/>
              <a:gd name="connsiteY9" fmla="*/ 52289 h 946299"/>
              <a:gd name="connsiteX10" fmla="*/ 837388 w 879956"/>
              <a:gd name="connsiteY10" fmla="*/ 198938 h 946299"/>
              <a:gd name="connsiteX11" fmla="*/ 837388 w 879956"/>
              <a:gd name="connsiteY11" fmla="*/ 414598 h 946299"/>
              <a:gd name="connsiteX12" fmla="*/ 811508 w 879956"/>
              <a:gd name="connsiteY12" fmla="*/ 613006 h 946299"/>
              <a:gd name="connsiteX13" fmla="*/ 725244 w 879956"/>
              <a:gd name="connsiteY13" fmla="*/ 759655 h 946299"/>
              <a:gd name="connsiteX14" fmla="*/ 677791 w 879956"/>
              <a:gd name="connsiteY14" fmla="*/ 864254 h 946299"/>
              <a:gd name="connsiteX15" fmla="*/ 423320 w 879956"/>
              <a:gd name="connsiteY15" fmla="*/ 923557 h 946299"/>
              <a:gd name="connsiteX16" fmla="*/ 181780 w 879956"/>
              <a:gd name="connsiteY16" fmla="*/ 889051 h 946299"/>
              <a:gd name="connsiteX0" fmla="*/ 181780 w 879956"/>
              <a:gd name="connsiteY0" fmla="*/ 889051 h 923557"/>
              <a:gd name="connsiteX1" fmla="*/ 155901 w 879956"/>
              <a:gd name="connsiteY1" fmla="*/ 871798 h 923557"/>
              <a:gd name="connsiteX2" fmla="*/ 104142 w 879956"/>
              <a:gd name="connsiteY2" fmla="*/ 854545 h 923557"/>
              <a:gd name="connsiteX3" fmla="*/ 52384 w 879956"/>
              <a:gd name="connsiteY3" fmla="*/ 820040 h 923557"/>
              <a:gd name="connsiteX4" fmla="*/ 26505 w 879956"/>
              <a:gd name="connsiteY4" fmla="*/ 768281 h 923557"/>
              <a:gd name="connsiteX5" fmla="*/ 9252 w 879956"/>
              <a:gd name="connsiteY5" fmla="*/ 733776 h 923557"/>
              <a:gd name="connsiteX6" fmla="*/ 625 w 879956"/>
              <a:gd name="connsiteY6" fmla="*/ 492236 h 923557"/>
              <a:gd name="connsiteX7" fmla="*/ 61010 w 879956"/>
              <a:gd name="connsiteY7" fmla="*/ 242070 h 923557"/>
              <a:gd name="connsiteX8" fmla="*/ 328429 w 879956"/>
              <a:gd name="connsiteY8" fmla="*/ 52289 h 923557"/>
              <a:gd name="connsiteX9" fmla="*/ 656233 w 879956"/>
              <a:gd name="connsiteY9" fmla="*/ 52289 h 923557"/>
              <a:gd name="connsiteX10" fmla="*/ 837388 w 879956"/>
              <a:gd name="connsiteY10" fmla="*/ 198938 h 923557"/>
              <a:gd name="connsiteX11" fmla="*/ 837388 w 879956"/>
              <a:gd name="connsiteY11" fmla="*/ 414598 h 923557"/>
              <a:gd name="connsiteX12" fmla="*/ 811508 w 879956"/>
              <a:gd name="connsiteY12" fmla="*/ 613006 h 923557"/>
              <a:gd name="connsiteX13" fmla="*/ 725244 w 879956"/>
              <a:gd name="connsiteY13" fmla="*/ 759655 h 923557"/>
              <a:gd name="connsiteX14" fmla="*/ 677791 w 879956"/>
              <a:gd name="connsiteY14" fmla="*/ 864254 h 923557"/>
              <a:gd name="connsiteX15" fmla="*/ 647606 w 879956"/>
              <a:gd name="connsiteY15" fmla="*/ 828667 h 923557"/>
              <a:gd name="connsiteX16" fmla="*/ 423320 w 879956"/>
              <a:gd name="connsiteY16" fmla="*/ 923557 h 923557"/>
              <a:gd name="connsiteX17" fmla="*/ 181780 w 879956"/>
              <a:gd name="connsiteY17" fmla="*/ 889051 h 923557"/>
              <a:gd name="connsiteX0" fmla="*/ 181780 w 879956"/>
              <a:gd name="connsiteY0" fmla="*/ 889051 h 923557"/>
              <a:gd name="connsiteX1" fmla="*/ 155901 w 879956"/>
              <a:gd name="connsiteY1" fmla="*/ 871798 h 923557"/>
              <a:gd name="connsiteX2" fmla="*/ 104142 w 879956"/>
              <a:gd name="connsiteY2" fmla="*/ 854545 h 923557"/>
              <a:gd name="connsiteX3" fmla="*/ 52384 w 879956"/>
              <a:gd name="connsiteY3" fmla="*/ 820040 h 923557"/>
              <a:gd name="connsiteX4" fmla="*/ 26505 w 879956"/>
              <a:gd name="connsiteY4" fmla="*/ 768281 h 923557"/>
              <a:gd name="connsiteX5" fmla="*/ 9252 w 879956"/>
              <a:gd name="connsiteY5" fmla="*/ 733776 h 923557"/>
              <a:gd name="connsiteX6" fmla="*/ 625 w 879956"/>
              <a:gd name="connsiteY6" fmla="*/ 492236 h 923557"/>
              <a:gd name="connsiteX7" fmla="*/ 61010 w 879956"/>
              <a:gd name="connsiteY7" fmla="*/ 242070 h 923557"/>
              <a:gd name="connsiteX8" fmla="*/ 328429 w 879956"/>
              <a:gd name="connsiteY8" fmla="*/ 52289 h 923557"/>
              <a:gd name="connsiteX9" fmla="*/ 656233 w 879956"/>
              <a:gd name="connsiteY9" fmla="*/ 52289 h 923557"/>
              <a:gd name="connsiteX10" fmla="*/ 837388 w 879956"/>
              <a:gd name="connsiteY10" fmla="*/ 198938 h 923557"/>
              <a:gd name="connsiteX11" fmla="*/ 837388 w 879956"/>
              <a:gd name="connsiteY11" fmla="*/ 414598 h 923557"/>
              <a:gd name="connsiteX12" fmla="*/ 811508 w 879956"/>
              <a:gd name="connsiteY12" fmla="*/ 613006 h 923557"/>
              <a:gd name="connsiteX13" fmla="*/ 725244 w 879956"/>
              <a:gd name="connsiteY13" fmla="*/ 759655 h 923557"/>
              <a:gd name="connsiteX14" fmla="*/ 677791 w 879956"/>
              <a:gd name="connsiteY14" fmla="*/ 864254 h 923557"/>
              <a:gd name="connsiteX15" fmla="*/ 647606 w 879956"/>
              <a:gd name="connsiteY15" fmla="*/ 828667 h 923557"/>
              <a:gd name="connsiteX16" fmla="*/ 423320 w 879956"/>
              <a:gd name="connsiteY16" fmla="*/ 923557 h 923557"/>
              <a:gd name="connsiteX17" fmla="*/ 181780 w 879956"/>
              <a:gd name="connsiteY17" fmla="*/ 889051 h 923557"/>
              <a:gd name="connsiteX0" fmla="*/ 181780 w 879956"/>
              <a:gd name="connsiteY0" fmla="*/ 889051 h 923557"/>
              <a:gd name="connsiteX1" fmla="*/ 155901 w 879956"/>
              <a:gd name="connsiteY1" fmla="*/ 871798 h 923557"/>
              <a:gd name="connsiteX2" fmla="*/ 104142 w 879956"/>
              <a:gd name="connsiteY2" fmla="*/ 854545 h 923557"/>
              <a:gd name="connsiteX3" fmla="*/ 52384 w 879956"/>
              <a:gd name="connsiteY3" fmla="*/ 820040 h 923557"/>
              <a:gd name="connsiteX4" fmla="*/ 26505 w 879956"/>
              <a:gd name="connsiteY4" fmla="*/ 768281 h 923557"/>
              <a:gd name="connsiteX5" fmla="*/ 9252 w 879956"/>
              <a:gd name="connsiteY5" fmla="*/ 733776 h 923557"/>
              <a:gd name="connsiteX6" fmla="*/ 625 w 879956"/>
              <a:gd name="connsiteY6" fmla="*/ 492236 h 923557"/>
              <a:gd name="connsiteX7" fmla="*/ 61010 w 879956"/>
              <a:gd name="connsiteY7" fmla="*/ 242070 h 923557"/>
              <a:gd name="connsiteX8" fmla="*/ 328429 w 879956"/>
              <a:gd name="connsiteY8" fmla="*/ 52289 h 923557"/>
              <a:gd name="connsiteX9" fmla="*/ 656233 w 879956"/>
              <a:gd name="connsiteY9" fmla="*/ 52289 h 923557"/>
              <a:gd name="connsiteX10" fmla="*/ 837388 w 879956"/>
              <a:gd name="connsiteY10" fmla="*/ 198938 h 923557"/>
              <a:gd name="connsiteX11" fmla="*/ 837388 w 879956"/>
              <a:gd name="connsiteY11" fmla="*/ 414598 h 923557"/>
              <a:gd name="connsiteX12" fmla="*/ 811508 w 879956"/>
              <a:gd name="connsiteY12" fmla="*/ 613006 h 923557"/>
              <a:gd name="connsiteX13" fmla="*/ 725244 w 879956"/>
              <a:gd name="connsiteY13" fmla="*/ 759655 h 923557"/>
              <a:gd name="connsiteX14" fmla="*/ 677791 w 879956"/>
              <a:gd name="connsiteY14" fmla="*/ 864254 h 923557"/>
              <a:gd name="connsiteX15" fmla="*/ 647606 w 879956"/>
              <a:gd name="connsiteY15" fmla="*/ 828667 h 923557"/>
              <a:gd name="connsiteX16" fmla="*/ 423320 w 879956"/>
              <a:gd name="connsiteY16" fmla="*/ 923557 h 923557"/>
              <a:gd name="connsiteX17" fmla="*/ 181780 w 879956"/>
              <a:gd name="connsiteY17" fmla="*/ 889051 h 923557"/>
              <a:gd name="connsiteX0" fmla="*/ 181780 w 837388"/>
              <a:gd name="connsiteY0" fmla="*/ 889051 h 923557"/>
              <a:gd name="connsiteX1" fmla="*/ 155901 w 837388"/>
              <a:gd name="connsiteY1" fmla="*/ 871798 h 923557"/>
              <a:gd name="connsiteX2" fmla="*/ 104142 w 837388"/>
              <a:gd name="connsiteY2" fmla="*/ 854545 h 923557"/>
              <a:gd name="connsiteX3" fmla="*/ 52384 w 837388"/>
              <a:gd name="connsiteY3" fmla="*/ 820040 h 923557"/>
              <a:gd name="connsiteX4" fmla="*/ 26505 w 837388"/>
              <a:gd name="connsiteY4" fmla="*/ 768281 h 923557"/>
              <a:gd name="connsiteX5" fmla="*/ 9252 w 837388"/>
              <a:gd name="connsiteY5" fmla="*/ 733776 h 923557"/>
              <a:gd name="connsiteX6" fmla="*/ 625 w 837388"/>
              <a:gd name="connsiteY6" fmla="*/ 492236 h 923557"/>
              <a:gd name="connsiteX7" fmla="*/ 61010 w 837388"/>
              <a:gd name="connsiteY7" fmla="*/ 242070 h 923557"/>
              <a:gd name="connsiteX8" fmla="*/ 328429 w 837388"/>
              <a:gd name="connsiteY8" fmla="*/ 52289 h 923557"/>
              <a:gd name="connsiteX9" fmla="*/ 656233 w 837388"/>
              <a:gd name="connsiteY9" fmla="*/ 52289 h 923557"/>
              <a:gd name="connsiteX10" fmla="*/ 837388 w 837388"/>
              <a:gd name="connsiteY10" fmla="*/ 198938 h 923557"/>
              <a:gd name="connsiteX11" fmla="*/ 837388 w 837388"/>
              <a:gd name="connsiteY11" fmla="*/ 414598 h 923557"/>
              <a:gd name="connsiteX12" fmla="*/ 811508 w 837388"/>
              <a:gd name="connsiteY12" fmla="*/ 613006 h 923557"/>
              <a:gd name="connsiteX13" fmla="*/ 725244 w 837388"/>
              <a:gd name="connsiteY13" fmla="*/ 759655 h 923557"/>
              <a:gd name="connsiteX14" fmla="*/ 647606 w 837388"/>
              <a:gd name="connsiteY14" fmla="*/ 828667 h 923557"/>
              <a:gd name="connsiteX15" fmla="*/ 423320 w 837388"/>
              <a:gd name="connsiteY15" fmla="*/ 923557 h 923557"/>
              <a:gd name="connsiteX16" fmla="*/ 181780 w 837388"/>
              <a:gd name="connsiteY16" fmla="*/ 889051 h 923557"/>
              <a:gd name="connsiteX0" fmla="*/ 181780 w 837388"/>
              <a:gd name="connsiteY0" fmla="*/ 889051 h 923557"/>
              <a:gd name="connsiteX1" fmla="*/ 155901 w 837388"/>
              <a:gd name="connsiteY1" fmla="*/ 871798 h 923557"/>
              <a:gd name="connsiteX2" fmla="*/ 104142 w 837388"/>
              <a:gd name="connsiteY2" fmla="*/ 854545 h 923557"/>
              <a:gd name="connsiteX3" fmla="*/ 52384 w 837388"/>
              <a:gd name="connsiteY3" fmla="*/ 820040 h 923557"/>
              <a:gd name="connsiteX4" fmla="*/ 26505 w 837388"/>
              <a:gd name="connsiteY4" fmla="*/ 768281 h 923557"/>
              <a:gd name="connsiteX5" fmla="*/ 9252 w 837388"/>
              <a:gd name="connsiteY5" fmla="*/ 733776 h 923557"/>
              <a:gd name="connsiteX6" fmla="*/ 625 w 837388"/>
              <a:gd name="connsiteY6" fmla="*/ 492236 h 923557"/>
              <a:gd name="connsiteX7" fmla="*/ 61010 w 837388"/>
              <a:gd name="connsiteY7" fmla="*/ 242070 h 923557"/>
              <a:gd name="connsiteX8" fmla="*/ 328429 w 837388"/>
              <a:gd name="connsiteY8" fmla="*/ 52289 h 923557"/>
              <a:gd name="connsiteX9" fmla="*/ 656233 w 837388"/>
              <a:gd name="connsiteY9" fmla="*/ 52289 h 923557"/>
              <a:gd name="connsiteX10" fmla="*/ 653125 w 837388"/>
              <a:gd name="connsiteY10" fmla="*/ 57601 h 923557"/>
              <a:gd name="connsiteX11" fmla="*/ 837388 w 837388"/>
              <a:gd name="connsiteY11" fmla="*/ 198938 h 923557"/>
              <a:gd name="connsiteX12" fmla="*/ 837388 w 837388"/>
              <a:gd name="connsiteY12" fmla="*/ 414598 h 923557"/>
              <a:gd name="connsiteX13" fmla="*/ 811508 w 837388"/>
              <a:gd name="connsiteY13" fmla="*/ 613006 h 923557"/>
              <a:gd name="connsiteX14" fmla="*/ 725244 w 837388"/>
              <a:gd name="connsiteY14" fmla="*/ 759655 h 923557"/>
              <a:gd name="connsiteX15" fmla="*/ 647606 w 837388"/>
              <a:gd name="connsiteY15" fmla="*/ 828667 h 923557"/>
              <a:gd name="connsiteX16" fmla="*/ 423320 w 837388"/>
              <a:gd name="connsiteY16" fmla="*/ 923557 h 923557"/>
              <a:gd name="connsiteX17" fmla="*/ 181780 w 837388"/>
              <a:gd name="connsiteY17" fmla="*/ 889051 h 923557"/>
              <a:gd name="connsiteX0" fmla="*/ 181780 w 837388"/>
              <a:gd name="connsiteY0" fmla="*/ 889051 h 923557"/>
              <a:gd name="connsiteX1" fmla="*/ 155901 w 837388"/>
              <a:gd name="connsiteY1" fmla="*/ 871798 h 923557"/>
              <a:gd name="connsiteX2" fmla="*/ 104142 w 837388"/>
              <a:gd name="connsiteY2" fmla="*/ 854545 h 923557"/>
              <a:gd name="connsiteX3" fmla="*/ 52384 w 837388"/>
              <a:gd name="connsiteY3" fmla="*/ 820040 h 923557"/>
              <a:gd name="connsiteX4" fmla="*/ 26505 w 837388"/>
              <a:gd name="connsiteY4" fmla="*/ 768281 h 923557"/>
              <a:gd name="connsiteX5" fmla="*/ 9252 w 837388"/>
              <a:gd name="connsiteY5" fmla="*/ 733776 h 923557"/>
              <a:gd name="connsiteX6" fmla="*/ 625 w 837388"/>
              <a:gd name="connsiteY6" fmla="*/ 492236 h 923557"/>
              <a:gd name="connsiteX7" fmla="*/ 61010 w 837388"/>
              <a:gd name="connsiteY7" fmla="*/ 242070 h 923557"/>
              <a:gd name="connsiteX8" fmla="*/ 328429 w 837388"/>
              <a:gd name="connsiteY8" fmla="*/ 52289 h 923557"/>
              <a:gd name="connsiteX9" fmla="*/ 656233 w 837388"/>
              <a:gd name="connsiteY9" fmla="*/ 52289 h 923557"/>
              <a:gd name="connsiteX10" fmla="*/ 653125 w 837388"/>
              <a:gd name="connsiteY10" fmla="*/ 57601 h 923557"/>
              <a:gd name="connsiteX11" fmla="*/ 799288 w 837388"/>
              <a:gd name="connsiteY11" fmla="*/ 222751 h 923557"/>
              <a:gd name="connsiteX12" fmla="*/ 837388 w 837388"/>
              <a:gd name="connsiteY12" fmla="*/ 414598 h 923557"/>
              <a:gd name="connsiteX13" fmla="*/ 811508 w 837388"/>
              <a:gd name="connsiteY13" fmla="*/ 613006 h 923557"/>
              <a:gd name="connsiteX14" fmla="*/ 725244 w 837388"/>
              <a:gd name="connsiteY14" fmla="*/ 759655 h 923557"/>
              <a:gd name="connsiteX15" fmla="*/ 647606 w 837388"/>
              <a:gd name="connsiteY15" fmla="*/ 828667 h 923557"/>
              <a:gd name="connsiteX16" fmla="*/ 423320 w 837388"/>
              <a:gd name="connsiteY16" fmla="*/ 923557 h 923557"/>
              <a:gd name="connsiteX17" fmla="*/ 181780 w 837388"/>
              <a:gd name="connsiteY17" fmla="*/ 889051 h 923557"/>
              <a:gd name="connsiteX0" fmla="*/ 181780 w 844531"/>
              <a:gd name="connsiteY0" fmla="*/ 889051 h 923557"/>
              <a:gd name="connsiteX1" fmla="*/ 155901 w 844531"/>
              <a:gd name="connsiteY1" fmla="*/ 871798 h 923557"/>
              <a:gd name="connsiteX2" fmla="*/ 104142 w 844531"/>
              <a:gd name="connsiteY2" fmla="*/ 854545 h 923557"/>
              <a:gd name="connsiteX3" fmla="*/ 52384 w 844531"/>
              <a:gd name="connsiteY3" fmla="*/ 820040 h 923557"/>
              <a:gd name="connsiteX4" fmla="*/ 26505 w 844531"/>
              <a:gd name="connsiteY4" fmla="*/ 768281 h 923557"/>
              <a:gd name="connsiteX5" fmla="*/ 9252 w 844531"/>
              <a:gd name="connsiteY5" fmla="*/ 733776 h 923557"/>
              <a:gd name="connsiteX6" fmla="*/ 625 w 844531"/>
              <a:gd name="connsiteY6" fmla="*/ 492236 h 923557"/>
              <a:gd name="connsiteX7" fmla="*/ 61010 w 844531"/>
              <a:gd name="connsiteY7" fmla="*/ 242070 h 923557"/>
              <a:gd name="connsiteX8" fmla="*/ 328429 w 844531"/>
              <a:gd name="connsiteY8" fmla="*/ 52289 h 923557"/>
              <a:gd name="connsiteX9" fmla="*/ 656233 w 844531"/>
              <a:gd name="connsiteY9" fmla="*/ 52289 h 923557"/>
              <a:gd name="connsiteX10" fmla="*/ 653125 w 844531"/>
              <a:gd name="connsiteY10" fmla="*/ 57601 h 923557"/>
              <a:gd name="connsiteX11" fmla="*/ 799288 w 844531"/>
              <a:gd name="connsiteY11" fmla="*/ 222751 h 923557"/>
              <a:gd name="connsiteX12" fmla="*/ 844531 w 844531"/>
              <a:gd name="connsiteY12" fmla="*/ 440792 h 923557"/>
              <a:gd name="connsiteX13" fmla="*/ 811508 w 844531"/>
              <a:gd name="connsiteY13" fmla="*/ 613006 h 923557"/>
              <a:gd name="connsiteX14" fmla="*/ 725244 w 844531"/>
              <a:gd name="connsiteY14" fmla="*/ 759655 h 923557"/>
              <a:gd name="connsiteX15" fmla="*/ 647606 w 844531"/>
              <a:gd name="connsiteY15" fmla="*/ 828667 h 923557"/>
              <a:gd name="connsiteX16" fmla="*/ 423320 w 844531"/>
              <a:gd name="connsiteY16" fmla="*/ 923557 h 923557"/>
              <a:gd name="connsiteX17" fmla="*/ 181780 w 844531"/>
              <a:gd name="connsiteY17" fmla="*/ 889051 h 923557"/>
              <a:gd name="connsiteX0" fmla="*/ 181780 w 832625"/>
              <a:gd name="connsiteY0" fmla="*/ 889051 h 923557"/>
              <a:gd name="connsiteX1" fmla="*/ 155901 w 832625"/>
              <a:gd name="connsiteY1" fmla="*/ 871798 h 923557"/>
              <a:gd name="connsiteX2" fmla="*/ 104142 w 832625"/>
              <a:gd name="connsiteY2" fmla="*/ 854545 h 923557"/>
              <a:gd name="connsiteX3" fmla="*/ 52384 w 832625"/>
              <a:gd name="connsiteY3" fmla="*/ 820040 h 923557"/>
              <a:gd name="connsiteX4" fmla="*/ 26505 w 832625"/>
              <a:gd name="connsiteY4" fmla="*/ 768281 h 923557"/>
              <a:gd name="connsiteX5" fmla="*/ 9252 w 832625"/>
              <a:gd name="connsiteY5" fmla="*/ 733776 h 923557"/>
              <a:gd name="connsiteX6" fmla="*/ 625 w 832625"/>
              <a:gd name="connsiteY6" fmla="*/ 492236 h 923557"/>
              <a:gd name="connsiteX7" fmla="*/ 61010 w 832625"/>
              <a:gd name="connsiteY7" fmla="*/ 242070 h 923557"/>
              <a:gd name="connsiteX8" fmla="*/ 328429 w 832625"/>
              <a:gd name="connsiteY8" fmla="*/ 52289 h 923557"/>
              <a:gd name="connsiteX9" fmla="*/ 656233 w 832625"/>
              <a:gd name="connsiteY9" fmla="*/ 52289 h 923557"/>
              <a:gd name="connsiteX10" fmla="*/ 653125 w 832625"/>
              <a:gd name="connsiteY10" fmla="*/ 57601 h 923557"/>
              <a:gd name="connsiteX11" fmla="*/ 799288 w 832625"/>
              <a:gd name="connsiteY11" fmla="*/ 222751 h 923557"/>
              <a:gd name="connsiteX12" fmla="*/ 832625 w 832625"/>
              <a:gd name="connsiteY12" fmla="*/ 452698 h 923557"/>
              <a:gd name="connsiteX13" fmla="*/ 811508 w 832625"/>
              <a:gd name="connsiteY13" fmla="*/ 613006 h 923557"/>
              <a:gd name="connsiteX14" fmla="*/ 725244 w 832625"/>
              <a:gd name="connsiteY14" fmla="*/ 759655 h 923557"/>
              <a:gd name="connsiteX15" fmla="*/ 647606 w 832625"/>
              <a:gd name="connsiteY15" fmla="*/ 828667 h 923557"/>
              <a:gd name="connsiteX16" fmla="*/ 423320 w 832625"/>
              <a:gd name="connsiteY16" fmla="*/ 923557 h 923557"/>
              <a:gd name="connsiteX17" fmla="*/ 181780 w 832625"/>
              <a:gd name="connsiteY17" fmla="*/ 889051 h 923557"/>
              <a:gd name="connsiteX0" fmla="*/ 181780 w 832625"/>
              <a:gd name="connsiteY0" fmla="*/ 889051 h 923557"/>
              <a:gd name="connsiteX1" fmla="*/ 155901 w 832625"/>
              <a:gd name="connsiteY1" fmla="*/ 871798 h 923557"/>
              <a:gd name="connsiteX2" fmla="*/ 104142 w 832625"/>
              <a:gd name="connsiteY2" fmla="*/ 854545 h 923557"/>
              <a:gd name="connsiteX3" fmla="*/ 52384 w 832625"/>
              <a:gd name="connsiteY3" fmla="*/ 820040 h 923557"/>
              <a:gd name="connsiteX4" fmla="*/ 26505 w 832625"/>
              <a:gd name="connsiteY4" fmla="*/ 768281 h 923557"/>
              <a:gd name="connsiteX5" fmla="*/ 9252 w 832625"/>
              <a:gd name="connsiteY5" fmla="*/ 733776 h 923557"/>
              <a:gd name="connsiteX6" fmla="*/ 625 w 832625"/>
              <a:gd name="connsiteY6" fmla="*/ 492236 h 923557"/>
              <a:gd name="connsiteX7" fmla="*/ 61010 w 832625"/>
              <a:gd name="connsiteY7" fmla="*/ 242070 h 923557"/>
              <a:gd name="connsiteX8" fmla="*/ 328429 w 832625"/>
              <a:gd name="connsiteY8" fmla="*/ 52289 h 923557"/>
              <a:gd name="connsiteX9" fmla="*/ 656233 w 832625"/>
              <a:gd name="connsiteY9" fmla="*/ 52289 h 923557"/>
              <a:gd name="connsiteX10" fmla="*/ 653125 w 832625"/>
              <a:gd name="connsiteY10" fmla="*/ 57601 h 923557"/>
              <a:gd name="connsiteX11" fmla="*/ 799288 w 832625"/>
              <a:gd name="connsiteY11" fmla="*/ 222751 h 923557"/>
              <a:gd name="connsiteX12" fmla="*/ 832625 w 832625"/>
              <a:gd name="connsiteY12" fmla="*/ 452698 h 923557"/>
              <a:gd name="connsiteX13" fmla="*/ 782933 w 832625"/>
              <a:gd name="connsiteY13" fmla="*/ 605863 h 923557"/>
              <a:gd name="connsiteX14" fmla="*/ 725244 w 832625"/>
              <a:gd name="connsiteY14" fmla="*/ 759655 h 923557"/>
              <a:gd name="connsiteX15" fmla="*/ 647606 w 832625"/>
              <a:gd name="connsiteY15" fmla="*/ 828667 h 923557"/>
              <a:gd name="connsiteX16" fmla="*/ 423320 w 832625"/>
              <a:gd name="connsiteY16" fmla="*/ 923557 h 923557"/>
              <a:gd name="connsiteX17" fmla="*/ 181780 w 832625"/>
              <a:gd name="connsiteY17" fmla="*/ 889051 h 923557"/>
              <a:gd name="connsiteX0" fmla="*/ 181780 w 799288"/>
              <a:gd name="connsiteY0" fmla="*/ 889051 h 923557"/>
              <a:gd name="connsiteX1" fmla="*/ 155901 w 799288"/>
              <a:gd name="connsiteY1" fmla="*/ 871798 h 923557"/>
              <a:gd name="connsiteX2" fmla="*/ 104142 w 799288"/>
              <a:gd name="connsiteY2" fmla="*/ 854545 h 923557"/>
              <a:gd name="connsiteX3" fmla="*/ 52384 w 799288"/>
              <a:gd name="connsiteY3" fmla="*/ 820040 h 923557"/>
              <a:gd name="connsiteX4" fmla="*/ 26505 w 799288"/>
              <a:gd name="connsiteY4" fmla="*/ 768281 h 923557"/>
              <a:gd name="connsiteX5" fmla="*/ 9252 w 799288"/>
              <a:gd name="connsiteY5" fmla="*/ 733776 h 923557"/>
              <a:gd name="connsiteX6" fmla="*/ 625 w 799288"/>
              <a:gd name="connsiteY6" fmla="*/ 492236 h 923557"/>
              <a:gd name="connsiteX7" fmla="*/ 61010 w 799288"/>
              <a:gd name="connsiteY7" fmla="*/ 242070 h 923557"/>
              <a:gd name="connsiteX8" fmla="*/ 328429 w 799288"/>
              <a:gd name="connsiteY8" fmla="*/ 52289 h 923557"/>
              <a:gd name="connsiteX9" fmla="*/ 656233 w 799288"/>
              <a:gd name="connsiteY9" fmla="*/ 52289 h 923557"/>
              <a:gd name="connsiteX10" fmla="*/ 653125 w 799288"/>
              <a:gd name="connsiteY10" fmla="*/ 57601 h 923557"/>
              <a:gd name="connsiteX11" fmla="*/ 799288 w 799288"/>
              <a:gd name="connsiteY11" fmla="*/ 222751 h 923557"/>
              <a:gd name="connsiteX12" fmla="*/ 782619 w 799288"/>
              <a:gd name="connsiteY12" fmla="*/ 459842 h 923557"/>
              <a:gd name="connsiteX13" fmla="*/ 782933 w 799288"/>
              <a:gd name="connsiteY13" fmla="*/ 605863 h 923557"/>
              <a:gd name="connsiteX14" fmla="*/ 725244 w 799288"/>
              <a:gd name="connsiteY14" fmla="*/ 759655 h 923557"/>
              <a:gd name="connsiteX15" fmla="*/ 647606 w 799288"/>
              <a:gd name="connsiteY15" fmla="*/ 828667 h 923557"/>
              <a:gd name="connsiteX16" fmla="*/ 423320 w 799288"/>
              <a:gd name="connsiteY16" fmla="*/ 923557 h 923557"/>
              <a:gd name="connsiteX17" fmla="*/ 181780 w 799288"/>
              <a:gd name="connsiteY17" fmla="*/ 889051 h 923557"/>
              <a:gd name="connsiteX0" fmla="*/ 181780 w 822254"/>
              <a:gd name="connsiteY0" fmla="*/ 889051 h 923557"/>
              <a:gd name="connsiteX1" fmla="*/ 155901 w 822254"/>
              <a:gd name="connsiteY1" fmla="*/ 871798 h 923557"/>
              <a:gd name="connsiteX2" fmla="*/ 104142 w 822254"/>
              <a:gd name="connsiteY2" fmla="*/ 854545 h 923557"/>
              <a:gd name="connsiteX3" fmla="*/ 52384 w 822254"/>
              <a:gd name="connsiteY3" fmla="*/ 820040 h 923557"/>
              <a:gd name="connsiteX4" fmla="*/ 26505 w 822254"/>
              <a:gd name="connsiteY4" fmla="*/ 768281 h 923557"/>
              <a:gd name="connsiteX5" fmla="*/ 9252 w 822254"/>
              <a:gd name="connsiteY5" fmla="*/ 733776 h 923557"/>
              <a:gd name="connsiteX6" fmla="*/ 625 w 822254"/>
              <a:gd name="connsiteY6" fmla="*/ 492236 h 923557"/>
              <a:gd name="connsiteX7" fmla="*/ 61010 w 822254"/>
              <a:gd name="connsiteY7" fmla="*/ 242070 h 923557"/>
              <a:gd name="connsiteX8" fmla="*/ 328429 w 822254"/>
              <a:gd name="connsiteY8" fmla="*/ 52289 h 923557"/>
              <a:gd name="connsiteX9" fmla="*/ 656233 w 822254"/>
              <a:gd name="connsiteY9" fmla="*/ 52289 h 923557"/>
              <a:gd name="connsiteX10" fmla="*/ 653125 w 822254"/>
              <a:gd name="connsiteY10" fmla="*/ 57601 h 923557"/>
              <a:gd name="connsiteX11" fmla="*/ 799288 w 822254"/>
              <a:gd name="connsiteY11" fmla="*/ 222751 h 923557"/>
              <a:gd name="connsiteX12" fmla="*/ 782619 w 822254"/>
              <a:gd name="connsiteY12" fmla="*/ 459842 h 923557"/>
              <a:gd name="connsiteX13" fmla="*/ 822202 w 822254"/>
              <a:gd name="connsiteY13" fmla="*/ 464785 h 923557"/>
              <a:gd name="connsiteX14" fmla="*/ 782933 w 822254"/>
              <a:gd name="connsiteY14" fmla="*/ 605863 h 923557"/>
              <a:gd name="connsiteX15" fmla="*/ 725244 w 822254"/>
              <a:gd name="connsiteY15" fmla="*/ 759655 h 923557"/>
              <a:gd name="connsiteX16" fmla="*/ 647606 w 822254"/>
              <a:gd name="connsiteY16" fmla="*/ 828667 h 923557"/>
              <a:gd name="connsiteX17" fmla="*/ 423320 w 822254"/>
              <a:gd name="connsiteY17" fmla="*/ 923557 h 923557"/>
              <a:gd name="connsiteX18" fmla="*/ 181780 w 822254"/>
              <a:gd name="connsiteY18" fmla="*/ 889051 h 923557"/>
              <a:gd name="connsiteX0" fmla="*/ 181780 w 842150"/>
              <a:gd name="connsiteY0" fmla="*/ 889051 h 923557"/>
              <a:gd name="connsiteX1" fmla="*/ 155901 w 842150"/>
              <a:gd name="connsiteY1" fmla="*/ 871798 h 923557"/>
              <a:gd name="connsiteX2" fmla="*/ 104142 w 842150"/>
              <a:gd name="connsiteY2" fmla="*/ 854545 h 923557"/>
              <a:gd name="connsiteX3" fmla="*/ 52384 w 842150"/>
              <a:gd name="connsiteY3" fmla="*/ 820040 h 923557"/>
              <a:gd name="connsiteX4" fmla="*/ 26505 w 842150"/>
              <a:gd name="connsiteY4" fmla="*/ 768281 h 923557"/>
              <a:gd name="connsiteX5" fmla="*/ 9252 w 842150"/>
              <a:gd name="connsiteY5" fmla="*/ 733776 h 923557"/>
              <a:gd name="connsiteX6" fmla="*/ 625 w 842150"/>
              <a:gd name="connsiteY6" fmla="*/ 492236 h 923557"/>
              <a:gd name="connsiteX7" fmla="*/ 61010 w 842150"/>
              <a:gd name="connsiteY7" fmla="*/ 242070 h 923557"/>
              <a:gd name="connsiteX8" fmla="*/ 328429 w 842150"/>
              <a:gd name="connsiteY8" fmla="*/ 52289 h 923557"/>
              <a:gd name="connsiteX9" fmla="*/ 656233 w 842150"/>
              <a:gd name="connsiteY9" fmla="*/ 52289 h 923557"/>
              <a:gd name="connsiteX10" fmla="*/ 653125 w 842150"/>
              <a:gd name="connsiteY10" fmla="*/ 57601 h 923557"/>
              <a:gd name="connsiteX11" fmla="*/ 799288 w 842150"/>
              <a:gd name="connsiteY11" fmla="*/ 222751 h 923557"/>
              <a:gd name="connsiteX12" fmla="*/ 842150 w 842150"/>
              <a:gd name="connsiteY12" fmla="*/ 381261 h 923557"/>
              <a:gd name="connsiteX13" fmla="*/ 822202 w 842150"/>
              <a:gd name="connsiteY13" fmla="*/ 464785 h 923557"/>
              <a:gd name="connsiteX14" fmla="*/ 782933 w 842150"/>
              <a:gd name="connsiteY14" fmla="*/ 605863 h 923557"/>
              <a:gd name="connsiteX15" fmla="*/ 725244 w 842150"/>
              <a:gd name="connsiteY15" fmla="*/ 759655 h 923557"/>
              <a:gd name="connsiteX16" fmla="*/ 647606 w 842150"/>
              <a:gd name="connsiteY16" fmla="*/ 828667 h 923557"/>
              <a:gd name="connsiteX17" fmla="*/ 423320 w 842150"/>
              <a:gd name="connsiteY17" fmla="*/ 923557 h 923557"/>
              <a:gd name="connsiteX18" fmla="*/ 181780 w 842150"/>
              <a:gd name="connsiteY18" fmla="*/ 889051 h 923557"/>
              <a:gd name="connsiteX0" fmla="*/ 181780 w 842150"/>
              <a:gd name="connsiteY0" fmla="*/ 889051 h 923557"/>
              <a:gd name="connsiteX1" fmla="*/ 155901 w 842150"/>
              <a:gd name="connsiteY1" fmla="*/ 871798 h 923557"/>
              <a:gd name="connsiteX2" fmla="*/ 104142 w 842150"/>
              <a:gd name="connsiteY2" fmla="*/ 854545 h 923557"/>
              <a:gd name="connsiteX3" fmla="*/ 52384 w 842150"/>
              <a:gd name="connsiteY3" fmla="*/ 820040 h 923557"/>
              <a:gd name="connsiteX4" fmla="*/ 26505 w 842150"/>
              <a:gd name="connsiteY4" fmla="*/ 768281 h 923557"/>
              <a:gd name="connsiteX5" fmla="*/ 9252 w 842150"/>
              <a:gd name="connsiteY5" fmla="*/ 733776 h 923557"/>
              <a:gd name="connsiteX6" fmla="*/ 625 w 842150"/>
              <a:gd name="connsiteY6" fmla="*/ 492236 h 923557"/>
              <a:gd name="connsiteX7" fmla="*/ 61010 w 842150"/>
              <a:gd name="connsiteY7" fmla="*/ 242070 h 923557"/>
              <a:gd name="connsiteX8" fmla="*/ 328429 w 842150"/>
              <a:gd name="connsiteY8" fmla="*/ 76102 h 923557"/>
              <a:gd name="connsiteX9" fmla="*/ 656233 w 842150"/>
              <a:gd name="connsiteY9" fmla="*/ 52289 h 923557"/>
              <a:gd name="connsiteX10" fmla="*/ 653125 w 842150"/>
              <a:gd name="connsiteY10" fmla="*/ 57601 h 923557"/>
              <a:gd name="connsiteX11" fmla="*/ 799288 w 842150"/>
              <a:gd name="connsiteY11" fmla="*/ 222751 h 923557"/>
              <a:gd name="connsiteX12" fmla="*/ 842150 w 842150"/>
              <a:gd name="connsiteY12" fmla="*/ 381261 h 923557"/>
              <a:gd name="connsiteX13" fmla="*/ 822202 w 842150"/>
              <a:gd name="connsiteY13" fmla="*/ 464785 h 923557"/>
              <a:gd name="connsiteX14" fmla="*/ 782933 w 842150"/>
              <a:gd name="connsiteY14" fmla="*/ 605863 h 923557"/>
              <a:gd name="connsiteX15" fmla="*/ 725244 w 842150"/>
              <a:gd name="connsiteY15" fmla="*/ 759655 h 923557"/>
              <a:gd name="connsiteX16" fmla="*/ 647606 w 842150"/>
              <a:gd name="connsiteY16" fmla="*/ 828667 h 923557"/>
              <a:gd name="connsiteX17" fmla="*/ 423320 w 842150"/>
              <a:gd name="connsiteY17" fmla="*/ 923557 h 923557"/>
              <a:gd name="connsiteX18" fmla="*/ 181780 w 842150"/>
              <a:gd name="connsiteY18" fmla="*/ 889051 h 923557"/>
              <a:gd name="connsiteX0" fmla="*/ 181780 w 842150"/>
              <a:gd name="connsiteY0" fmla="*/ 889051 h 923557"/>
              <a:gd name="connsiteX1" fmla="*/ 155901 w 842150"/>
              <a:gd name="connsiteY1" fmla="*/ 871798 h 923557"/>
              <a:gd name="connsiteX2" fmla="*/ 104142 w 842150"/>
              <a:gd name="connsiteY2" fmla="*/ 854545 h 923557"/>
              <a:gd name="connsiteX3" fmla="*/ 52384 w 842150"/>
              <a:gd name="connsiteY3" fmla="*/ 820040 h 923557"/>
              <a:gd name="connsiteX4" fmla="*/ 26505 w 842150"/>
              <a:gd name="connsiteY4" fmla="*/ 768281 h 923557"/>
              <a:gd name="connsiteX5" fmla="*/ 9252 w 842150"/>
              <a:gd name="connsiteY5" fmla="*/ 733776 h 923557"/>
              <a:gd name="connsiteX6" fmla="*/ 625 w 842150"/>
              <a:gd name="connsiteY6" fmla="*/ 492236 h 923557"/>
              <a:gd name="connsiteX7" fmla="*/ 89585 w 842150"/>
              <a:gd name="connsiteY7" fmla="*/ 251595 h 923557"/>
              <a:gd name="connsiteX8" fmla="*/ 328429 w 842150"/>
              <a:gd name="connsiteY8" fmla="*/ 76102 h 923557"/>
              <a:gd name="connsiteX9" fmla="*/ 656233 w 842150"/>
              <a:gd name="connsiteY9" fmla="*/ 52289 h 923557"/>
              <a:gd name="connsiteX10" fmla="*/ 653125 w 842150"/>
              <a:gd name="connsiteY10" fmla="*/ 57601 h 923557"/>
              <a:gd name="connsiteX11" fmla="*/ 799288 w 842150"/>
              <a:gd name="connsiteY11" fmla="*/ 222751 h 923557"/>
              <a:gd name="connsiteX12" fmla="*/ 842150 w 842150"/>
              <a:gd name="connsiteY12" fmla="*/ 381261 h 923557"/>
              <a:gd name="connsiteX13" fmla="*/ 822202 w 842150"/>
              <a:gd name="connsiteY13" fmla="*/ 464785 h 923557"/>
              <a:gd name="connsiteX14" fmla="*/ 782933 w 842150"/>
              <a:gd name="connsiteY14" fmla="*/ 605863 h 923557"/>
              <a:gd name="connsiteX15" fmla="*/ 725244 w 842150"/>
              <a:gd name="connsiteY15" fmla="*/ 759655 h 923557"/>
              <a:gd name="connsiteX16" fmla="*/ 647606 w 842150"/>
              <a:gd name="connsiteY16" fmla="*/ 828667 h 923557"/>
              <a:gd name="connsiteX17" fmla="*/ 423320 w 842150"/>
              <a:gd name="connsiteY17" fmla="*/ 923557 h 923557"/>
              <a:gd name="connsiteX18" fmla="*/ 181780 w 842150"/>
              <a:gd name="connsiteY18" fmla="*/ 889051 h 923557"/>
              <a:gd name="connsiteX0" fmla="*/ 181780 w 842150"/>
              <a:gd name="connsiteY0" fmla="*/ 889051 h 923557"/>
              <a:gd name="connsiteX1" fmla="*/ 155901 w 842150"/>
              <a:gd name="connsiteY1" fmla="*/ 871798 h 923557"/>
              <a:gd name="connsiteX2" fmla="*/ 104142 w 842150"/>
              <a:gd name="connsiteY2" fmla="*/ 854545 h 923557"/>
              <a:gd name="connsiteX3" fmla="*/ 52384 w 842150"/>
              <a:gd name="connsiteY3" fmla="*/ 820040 h 923557"/>
              <a:gd name="connsiteX4" fmla="*/ 26505 w 842150"/>
              <a:gd name="connsiteY4" fmla="*/ 768281 h 923557"/>
              <a:gd name="connsiteX5" fmla="*/ 9252 w 842150"/>
              <a:gd name="connsiteY5" fmla="*/ 733776 h 923557"/>
              <a:gd name="connsiteX6" fmla="*/ 625 w 842150"/>
              <a:gd name="connsiteY6" fmla="*/ 492236 h 923557"/>
              <a:gd name="connsiteX7" fmla="*/ 89585 w 842150"/>
              <a:gd name="connsiteY7" fmla="*/ 251595 h 923557"/>
              <a:gd name="connsiteX8" fmla="*/ 328429 w 842150"/>
              <a:gd name="connsiteY8" fmla="*/ 76102 h 923557"/>
              <a:gd name="connsiteX9" fmla="*/ 656233 w 842150"/>
              <a:gd name="connsiteY9" fmla="*/ 52289 h 923557"/>
              <a:gd name="connsiteX10" fmla="*/ 653125 w 842150"/>
              <a:gd name="connsiteY10" fmla="*/ 57601 h 923557"/>
              <a:gd name="connsiteX11" fmla="*/ 799288 w 842150"/>
              <a:gd name="connsiteY11" fmla="*/ 222751 h 923557"/>
              <a:gd name="connsiteX12" fmla="*/ 842150 w 842150"/>
              <a:gd name="connsiteY12" fmla="*/ 381261 h 923557"/>
              <a:gd name="connsiteX13" fmla="*/ 822202 w 842150"/>
              <a:gd name="connsiteY13" fmla="*/ 464785 h 923557"/>
              <a:gd name="connsiteX14" fmla="*/ 782933 w 842150"/>
              <a:gd name="connsiteY14" fmla="*/ 605863 h 923557"/>
              <a:gd name="connsiteX15" fmla="*/ 725244 w 842150"/>
              <a:gd name="connsiteY15" fmla="*/ 759655 h 923557"/>
              <a:gd name="connsiteX16" fmla="*/ 647606 w 842150"/>
              <a:gd name="connsiteY16" fmla="*/ 828667 h 923557"/>
              <a:gd name="connsiteX17" fmla="*/ 423320 w 842150"/>
              <a:gd name="connsiteY17" fmla="*/ 923557 h 923557"/>
              <a:gd name="connsiteX18" fmla="*/ 181780 w 842150"/>
              <a:gd name="connsiteY18" fmla="*/ 889051 h 923557"/>
              <a:gd name="connsiteX0" fmla="*/ 181780 w 842150"/>
              <a:gd name="connsiteY0" fmla="*/ 889051 h 923557"/>
              <a:gd name="connsiteX1" fmla="*/ 155901 w 842150"/>
              <a:gd name="connsiteY1" fmla="*/ 871798 h 923557"/>
              <a:gd name="connsiteX2" fmla="*/ 104142 w 842150"/>
              <a:gd name="connsiteY2" fmla="*/ 854545 h 923557"/>
              <a:gd name="connsiteX3" fmla="*/ 52384 w 842150"/>
              <a:gd name="connsiteY3" fmla="*/ 820040 h 923557"/>
              <a:gd name="connsiteX4" fmla="*/ 26505 w 842150"/>
              <a:gd name="connsiteY4" fmla="*/ 768281 h 923557"/>
              <a:gd name="connsiteX5" fmla="*/ 9252 w 842150"/>
              <a:gd name="connsiteY5" fmla="*/ 733776 h 923557"/>
              <a:gd name="connsiteX6" fmla="*/ 625 w 842150"/>
              <a:gd name="connsiteY6" fmla="*/ 492236 h 923557"/>
              <a:gd name="connsiteX7" fmla="*/ 89585 w 842150"/>
              <a:gd name="connsiteY7" fmla="*/ 251595 h 923557"/>
              <a:gd name="connsiteX8" fmla="*/ 233179 w 842150"/>
              <a:gd name="connsiteY8" fmla="*/ 138014 h 923557"/>
              <a:gd name="connsiteX9" fmla="*/ 656233 w 842150"/>
              <a:gd name="connsiteY9" fmla="*/ 52289 h 923557"/>
              <a:gd name="connsiteX10" fmla="*/ 653125 w 842150"/>
              <a:gd name="connsiteY10" fmla="*/ 57601 h 923557"/>
              <a:gd name="connsiteX11" fmla="*/ 799288 w 842150"/>
              <a:gd name="connsiteY11" fmla="*/ 222751 h 923557"/>
              <a:gd name="connsiteX12" fmla="*/ 842150 w 842150"/>
              <a:gd name="connsiteY12" fmla="*/ 381261 h 923557"/>
              <a:gd name="connsiteX13" fmla="*/ 822202 w 842150"/>
              <a:gd name="connsiteY13" fmla="*/ 464785 h 923557"/>
              <a:gd name="connsiteX14" fmla="*/ 782933 w 842150"/>
              <a:gd name="connsiteY14" fmla="*/ 605863 h 923557"/>
              <a:gd name="connsiteX15" fmla="*/ 725244 w 842150"/>
              <a:gd name="connsiteY15" fmla="*/ 759655 h 923557"/>
              <a:gd name="connsiteX16" fmla="*/ 647606 w 842150"/>
              <a:gd name="connsiteY16" fmla="*/ 828667 h 923557"/>
              <a:gd name="connsiteX17" fmla="*/ 423320 w 842150"/>
              <a:gd name="connsiteY17" fmla="*/ 923557 h 923557"/>
              <a:gd name="connsiteX18" fmla="*/ 181780 w 842150"/>
              <a:gd name="connsiteY18" fmla="*/ 889051 h 923557"/>
              <a:gd name="connsiteX0" fmla="*/ 181780 w 842150"/>
              <a:gd name="connsiteY0" fmla="*/ 889051 h 923557"/>
              <a:gd name="connsiteX1" fmla="*/ 155901 w 842150"/>
              <a:gd name="connsiteY1" fmla="*/ 871798 h 923557"/>
              <a:gd name="connsiteX2" fmla="*/ 104142 w 842150"/>
              <a:gd name="connsiteY2" fmla="*/ 854545 h 923557"/>
              <a:gd name="connsiteX3" fmla="*/ 52384 w 842150"/>
              <a:gd name="connsiteY3" fmla="*/ 820040 h 923557"/>
              <a:gd name="connsiteX4" fmla="*/ 26505 w 842150"/>
              <a:gd name="connsiteY4" fmla="*/ 768281 h 923557"/>
              <a:gd name="connsiteX5" fmla="*/ 9252 w 842150"/>
              <a:gd name="connsiteY5" fmla="*/ 733776 h 923557"/>
              <a:gd name="connsiteX6" fmla="*/ 625 w 842150"/>
              <a:gd name="connsiteY6" fmla="*/ 492236 h 923557"/>
              <a:gd name="connsiteX7" fmla="*/ 89585 w 842150"/>
              <a:gd name="connsiteY7" fmla="*/ 251595 h 923557"/>
              <a:gd name="connsiteX8" fmla="*/ 233179 w 842150"/>
              <a:gd name="connsiteY8" fmla="*/ 138014 h 923557"/>
              <a:gd name="connsiteX9" fmla="*/ 656233 w 842150"/>
              <a:gd name="connsiteY9" fmla="*/ 52289 h 923557"/>
              <a:gd name="connsiteX10" fmla="*/ 631694 w 842150"/>
              <a:gd name="connsiteY10" fmla="*/ 74270 h 923557"/>
              <a:gd name="connsiteX11" fmla="*/ 799288 w 842150"/>
              <a:gd name="connsiteY11" fmla="*/ 222751 h 923557"/>
              <a:gd name="connsiteX12" fmla="*/ 842150 w 842150"/>
              <a:gd name="connsiteY12" fmla="*/ 381261 h 923557"/>
              <a:gd name="connsiteX13" fmla="*/ 822202 w 842150"/>
              <a:gd name="connsiteY13" fmla="*/ 464785 h 923557"/>
              <a:gd name="connsiteX14" fmla="*/ 782933 w 842150"/>
              <a:gd name="connsiteY14" fmla="*/ 605863 h 923557"/>
              <a:gd name="connsiteX15" fmla="*/ 725244 w 842150"/>
              <a:gd name="connsiteY15" fmla="*/ 759655 h 923557"/>
              <a:gd name="connsiteX16" fmla="*/ 647606 w 842150"/>
              <a:gd name="connsiteY16" fmla="*/ 828667 h 923557"/>
              <a:gd name="connsiteX17" fmla="*/ 423320 w 842150"/>
              <a:gd name="connsiteY17" fmla="*/ 923557 h 923557"/>
              <a:gd name="connsiteX18" fmla="*/ 181780 w 842150"/>
              <a:gd name="connsiteY18" fmla="*/ 889051 h 923557"/>
              <a:gd name="connsiteX0" fmla="*/ 181780 w 842150"/>
              <a:gd name="connsiteY0" fmla="*/ 889051 h 923557"/>
              <a:gd name="connsiteX1" fmla="*/ 155901 w 842150"/>
              <a:gd name="connsiteY1" fmla="*/ 871798 h 923557"/>
              <a:gd name="connsiteX2" fmla="*/ 104142 w 842150"/>
              <a:gd name="connsiteY2" fmla="*/ 854545 h 923557"/>
              <a:gd name="connsiteX3" fmla="*/ 52384 w 842150"/>
              <a:gd name="connsiteY3" fmla="*/ 820040 h 923557"/>
              <a:gd name="connsiteX4" fmla="*/ 26505 w 842150"/>
              <a:gd name="connsiteY4" fmla="*/ 768281 h 923557"/>
              <a:gd name="connsiteX5" fmla="*/ 9252 w 842150"/>
              <a:gd name="connsiteY5" fmla="*/ 733776 h 923557"/>
              <a:gd name="connsiteX6" fmla="*/ 625 w 842150"/>
              <a:gd name="connsiteY6" fmla="*/ 492236 h 923557"/>
              <a:gd name="connsiteX7" fmla="*/ 89585 w 842150"/>
              <a:gd name="connsiteY7" fmla="*/ 251595 h 923557"/>
              <a:gd name="connsiteX8" fmla="*/ 233179 w 842150"/>
              <a:gd name="connsiteY8" fmla="*/ 138014 h 923557"/>
              <a:gd name="connsiteX9" fmla="*/ 656233 w 842150"/>
              <a:gd name="connsiteY9" fmla="*/ 52289 h 923557"/>
              <a:gd name="connsiteX10" fmla="*/ 631694 w 842150"/>
              <a:gd name="connsiteY10" fmla="*/ 74270 h 923557"/>
              <a:gd name="connsiteX11" fmla="*/ 799288 w 842150"/>
              <a:gd name="connsiteY11" fmla="*/ 222751 h 923557"/>
              <a:gd name="connsiteX12" fmla="*/ 842150 w 842150"/>
              <a:gd name="connsiteY12" fmla="*/ 381261 h 923557"/>
              <a:gd name="connsiteX13" fmla="*/ 822202 w 842150"/>
              <a:gd name="connsiteY13" fmla="*/ 464785 h 923557"/>
              <a:gd name="connsiteX14" fmla="*/ 782933 w 842150"/>
              <a:gd name="connsiteY14" fmla="*/ 605863 h 923557"/>
              <a:gd name="connsiteX15" fmla="*/ 725244 w 842150"/>
              <a:gd name="connsiteY15" fmla="*/ 759655 h 923557"/>
              <a:gd name="connsiteX16" fmla="*/ 647606 w 842150"/>
              <a:gd name="connsiteY16" fmla="*/ 828667 h 923557"/>
              <a:gd name="connsiteX17" fmla="*/ 423320 w 842150"/>
              <a:gd name="connsiteY17" fmla="*/ 923557 h 923557"/>
              <a:gd name="connsiteX18" fmla="*/ 181780 w 842150"/>
              <a:gd name="connsiteY18" fmla="*/ 889051 h 923557"/>
              <a:gd name="connsiteX0" fmla="*/ 181780 w 842150"/>
              <a:gd name="connsiteY0" fmla="*/ 889051 h 923557"/>
              <a:gd name="connsiteX1" fmla="*/ 155901 w 842150"/>
              <a:gd name="connsiteY1" fmla="*/ 871798 h 923557"/>
              <a:gd name="connsiteX2" fmla="*/ 104142 w 842150"/>
              <a:gd name="connsiteY2" fmla="*/ 854545 h 923557"/>
              <a:gd name="connsiteX3" fmla="*/ 52384 w 842150"/>
              <a:gd name="connsiteY3" fmla="*/ 820040 h 923557"/>
              <a:gd name="connsiteX4" fmla="*/ 26505 w 842150"/>
              <a:gd name="connsiteY4" fmla="*/ 768281 h 923557"/>
              <a:gd name="connsiteX5" fmla="*/ 9252 w 842150"/>
              <a:gd name="connsiteY5" fmla="*/ 733776 h 923557"/>
              <a:gd name="connsiteX6" fmla="*/ 625 w 842150"/>
              <a:gd name="connsiteY6" fmla="*/ 492236 h 923557"/>
              <a:gd name="connsiteX7" fmla="*/ 89585 w 842150"/>
              <a:gd name="connsiteY7" fmla="*/ 251595 h 923557"/>
              <a:gd name="connsiteX8" fmla="*/ 233179 w 842150"/>
              <a:gd name="connsiteY8" fmla="*/ 138014 h 923557"/>
              <a:gd name="connsiteX9" fmla="*/ 656233 w 842150"/>
              <a:gd name="connsiteY9" fmla="*/ 52289 h 923557"/>
              <a:gd name="connsiteX10" fmla="*/ 650744 w 842150"/>
              <a:gd name="connsiteY10" fmla="*/ 55220 h 923557"/>
              <a:gd name="connsiteX11" fmla="*/ 799288 w 842150"/>
              <a:gd name="connsiteY11" fmla="*/ 222751 h 923557"/>
              <a:gd name="connsiteX12" fmla="*/ 842150 w 842150"/>
              <a:gd name="connsiteY12" fmla="*/ 381261 h 923557"/>
              <a:gd name="connsiteX13" fmla="*/ 822202 w 842150"/>
              <a:gd name="connsiteY13" fmla="*/ 464785 h 923557"/>
              <a:gd name="connsiteX14" fmla="*/ 782933 w 842150"/>
              <a:gd name="connsiteY14" fmla="*/ 605863 h 923557"/>
              <a:gd name="connsiteX15" fmla="*/ 725244 w 842150"/>
              <a:gd name="connsiteY15" fmla="*/ 759655 h 923557"/>
              <a:gd name="connsiteX16" fmla="*/ 647606 w 842150"/>
              <a:gd name="connsiteY16" fmla="*/ 828667 h 923557"/>
              <a:gd name="connsiteX17" fmla="*/ 423320 w 842150"/>
              <a:gd name="connsiteY17" fmla="*/ 923557 h 923557"/>
              <a:gd name="connsiteX18" fmla="*/ 181780 w 842150"/>
              <a:gd name="connsiteY18" fmla="*/ 889051 h 923557"/>
              <a:gd name="connsiteX0" fmla="*/ 181780 w 842150"/>
              <a:gd name="connsiteY0" fmla="*/ 889051 h 923557"/>
              <a:gd name="connsiteX1" fmla="*/ 155901 w 842150"/>
              <a:gd name="connsiteY1" fmla="*/ 871798 h 923557"/>
              <a:gd name="connsiteX2" fmla="*/ 104142 w 842150"/>
              <a:gd name="connsiteY2" fmla="*/ 854545 h 923557"/>
              <a:gd name="connsiteX3" fmla="*/ 52384 w 842150"/>
              <a:gd name="connsiteY3" fmla="*/ 820040 h 923557"/>
              <a:gd name="connsiteX4" fmla="*/ 26505 w 842150"/>
              <a:gd name="connsiteY4" fmla="*/ 768281 h 923557"/>
              <a:gd name="connsiteX5" fmla="*/ 9252 w 842150"/>
              <a:gd name="connsiteY5" fmla="*/ 733776 h 923557"/>
              <a:gd name="connsiteX6" fmla="*/ 625 w 842150"/>
              <a:gd name="connsiteY6" fmla="*/ 492236 h 923557"/>
              <a:gd name="connsiteX7" fmla="*/ 89585 w 842150"/>
              <a:gd name="connsiteY7" fmla="*/ 251595 h 923557"/>
              <a:gd name="connsiteX8" fmla="*/ 233179 w 842150"/>
              <a:gd name="connsiteY8" fmla="*/ 138014 h 923557"/>
              <a:gd name="connsiteX9" fmla="*/ 656233 w 842150"/>
              <a:gd name="connsiteY9" fmla="*/ 52289 h 923557"/>
              <a:gd name="connsiteX10" fmla="*/ 650744 w 842150"/>
              <a:gd name="connsiteY10" fmla="*/ 55220 h 923557"/>
              <a:gd name="connsiteX11" fmla="*/ 799288 w 842150"/>
              <a:gd name="connsiteY11" fmla="*/ 222751 h 923557"/>
              <a:gd name="connsiteX12" fmla="*/ 842150 w 842150"/>
              <a:gd name="connsiteY12" fmla="*/ 381261 h 923557"/>
              <a:gd name="connsiteX13" fmla="*/ 822202 w 842150"/>
              <a:gd name="connsiteY13" fmla="*/ 464785 h 923557"/>
              <a:gd name="connsiteX14" fmla="*/ 782933 w 842150"/>
              <a:gd name="connsiteY14" fmla="*/ 605863 h 923557"/>
              <a:gd name="connsiteX15" fmla="*/ 725244 w 842150"/>
              <a:gd name="connsiteY15" fmla="*/ 759655 h 923557"/>
              <a:gd name="connsiteX16" fmla="*/ 647606 w 842150"/>
              <a:gd name="connsiteY16" fmla="*/ 828667 h 923557"/>
              <a:gd name="connsiteX17" fmla="*/ 423320 w 842150"/>
              <a:gd name="connsiteY17" fmla="*/ 923557 h 923557"/>
              <a:gd name="connsiteX18" fmla="*/ 181780 w 842150"/>
              <a:gd name="connsiteY18" fmla="*/ 889051 h 923557"/>
              <a:gd name="connsiteX0" fmla="*/ 181780 w 842150"/>
              <a:gd name="connsiteY0" fmla="*/ 889051 h 923557"/>
              <a:gd name="connsiteX1" fmla="*/ 155901 w 842150"/>
              <a:gd name="connsiteY1" fmla="*/ 871798 h 923557"/>
              <a:gd name="connsiteX2" fmla="*/ 104142 w 842150"/>
              <a:gd name="connsiteY2" fmla="*/ 854545 h 923557"/>
              <a:gd name="connsiteX3" fmla="*/ 52384 w 842150"/>
              <a:gd name="connsiteY3" fmla="*/ 820040 h 923557"/>
              <a:gd name="connsiteX4" fmla="*/ 26505 w 842150"/>
              <a:gd name="connsiteY4" fmla="*/ 768281 h 923557"/>
              <a:gd name="connsiteX5" fmla="*/ 9252 w 842150"/>
              <a:gd name="connsiteY5" fmla="*/ 733776 h 923557"/>
              <a:gd name="connsiteX6" fmla="*/ 625 w 842150"/>
              <a:gd name="connsiteY6" fmla="*/ 492236 h 923557"/>
              <a:gd name="connsiteX7" fmla="*/ 89585 w 842150"/>
              <a:gd name="connsiteY7" fmla="*/ 251595 h 923557"/>
              <a:gd name="connsiteX8" fmla="*/ 233179 w 842150"/>
              <a:gd name="connsiteY8" fmla="*/ 138014 h 923557"/>
              <a:gd name="connsiteX9" fmla="*/ 656233 w 842150"/>
              <a:gd name="connsiteY9" fmla="*/ 52289 h 923557"/>
              <a:gd name="connsiteX10" fmla="*/ 650744 w 842150"/>
              <a:gd name="connsiteY10" fmla="*/ 55220 h 923557"/>
              <a:gd name="connsiteX11" fmla="*/ 799288 w 842150"/>
              <a:gd name="connsiteY11" fmla="*/ 222751 h 923557"/>
              <a:gd name="connsiteX12" fmla="*/ 842150 w 842150"/>
              <a:gd name="connsiteY12" fmla="*/ 381261 h 923557"/>
              <a:gd name="connsiteX13" fmla="*/ 822202 w 842150"/>
              <a:gd name="connsiteY13" fmla="*/ 464785 h 923557"/>
              <a:gd name="connsiteX14" fmla="*/ 782933 w 842150"/>
              <a:gd name="connsiteY14" fmla="*/ 605863 h 923557"/>
              <a:gd name="connsiteX15" fmla="*/ 725244 w 842150"/>
              <a:gd name="connsiteY15" fmla="*/ 759655 h 923557"/>
              <a:gd name="connsiteX16" fmla="*/ 647606 w 842150"/>
              <a:gd name="connsiteY16" fmla="*/ 828667 h 923557"/>
              <a:gd name="connsiteX17" fmla="*/ 423320 w 842150"/>
              <a:gd name="connsiteY17" fmla="*/ 923557 h 923557"/>
              <a:gd name="connsiteX18" fmla="*/ 181780 w 842150"/>
              <a:gd name="connsiteY18" fmla="*/ 889051 h 923557"/>
              <a:gd name="connsiteX0" fmla="*/ 181780 w 842150"/>
              <a:gd name="connsiteY0" fmla="*/ 889051 h 923557"/>
              <a:gd name="connsiteX1" fmla="*/ 155901 w 842150"/>
              <a:gd name="connsiteY1" fmla="*/ 871798 h 923557"/>
              <a:gd name="connsiteX2" fmla="*/ 104142 w 842150"/>
              <a:gd name="connsiteY2" fmla="*/ 854545 h 923557"/>
              <a:gd name="connsiteX3" fmla="*/ 52384 w 842150"/>
              <a:gd name="connsiteY3" fmla="*/ 820040 h 923557"/>
              <a:gd name="connsiteX4" fmla="*/ 26505 w 842150"/>
              <a:gd name="connsiteY4" fmla="*/ 768281 h 923557"/>
              <a:gd name="connsiteX5" fmla="*/ 9252 w 842150"/>
              <a:gd name="connsiteY5" fmla="*/ 733776 h 923557"/>
              <a:gd name="connsiteX6" fmla="*/ 625 w 842150"/>
              <a:gd name="connsiteY6" fmla="*/ 492236 h 923557"/>
              <a:gd name="connsiteX7" fmla="*/ 89585 w 842150"/>
              <a:gd name="connsiteY7" fmla="*/ 251595 h 923557"/>
              <a:gd name="connsiteX8" fmla="*/ 233179 w 842150"/>
              <a:gd name="connsiteY8" fmla="*/ 138014 h 923557"/>
              <a:gd name="connsiteX9" fmla="*/ 656233 w 842150"/>
              <a:gd name="connsiteY9" fmla="*/ 52289 h 923557"/>
              <a:gd name="connsiteX10" fmla="*/ 650744 w 842150"/>
              <a:gd name="connsiteY10" fmla="*/ 55220 h 923557"/>
              <a:gd name="connsiteX11" fmla="*/ 655514 w 842150"/>
              <a:gd name="connsiteY11" fmla="*/ 67117 h 923557"/>
              <a:gd name="connsiteX12" fmla="*/ 799288 w 842150"/>
              <a:gd name="connsiteY12" fmla="*/ 222751 h 923557"/>
              <a:gd name="connsiteX13" fmla="*/ 842150 w 842150"/>
              <a:gd name="connsiteY13" fmla="*/ 381261 h 923557"/>
              <a:gd name="connsiteX14" fmla="*/ 822202 w 842150"/>
              <a:gd name="connsiteY14" fmla="*/ 464785 h 923557"/>
              <a:gd name="connsiteX15" fmla="*/ 782933 w 842150"/>
              <a:gd name="connsiteY15" fmla="*/ 605863 h 923557"/>
              <a:gd name="connsiteX16" fmla="*/ 725244 w 842150"/>
              <a:gd name="connsiteY16" fmla="*/ 759655 h 923557"/>
              <a:gd name="connsiteX17" fmla="*/ 647606 w 842150"/>
              <a:gd name="connsiteY17" fmla="*/ 828667 h 923557"/>
              <a:gd name="connsiteX18" fmla="*/ 423320 w 842150"/>
              <a:gd name="connsiteY18" fmla="*/ 923557 h 923557"/>
              <a:gd name="connsiteX19" fmla="*/ 181780 w 842150"/>
              <a:gd name="connsiteY19" fmla="*/ 889051 h 923557"/>
              <a:gd name="connsiteX0" fmla="*/ 181780 w 842150"/>
              <a:gd name="connsiteY0" fmla="*/ 889051 h 923557"/>
              <a:gd name="connsiteX1" fmla="*/ 155901 w 842150"/>
              <a:gd name="connsiteY1" fmla="*/ 871798 h 923557"/>
              <a:gd name="connsiteX2" fmla="*/ 104142 w 842150"/>
              <a:gd name="connsiteY2" fmla="*/ 854545 h 923557"/>
              <a:gd name="connsiteX3" fmla="*/ 52384 w 842150"/>
              <a:gd name="connsiteY3" fmla="*/ 820040 h 923557"/>
              <a:gd name="connsiteX4" fmla="*/ 26505 w 842150"/>
              <a:gd name="connsiteY4" fmla="*/ 768281 h 923557"/>
              <a:gd name="connsiteX5" fmla="*/ 9252 w 842150"/>
              <a:gd name="connsiteY5" fmla="*/ 733776 h 923557"/>
              <a:gd name="connsiteX6" fmla="*/ 625 w 842150"/>
              <a:gd name="connsiteY6" fmla="*/ 492236 h 923557"/>
              <a:gd name="connsiteX7" fmla="*/ 89585 w 842150"/>
              <a:gd name="connsiteY7" fmla="*/ 251595 h 923557"/>
              <a:gd name="connsiteX8" fmla="*/ 233179 w 842150"/>
              <a:gd name="connsiteY8" fmla="*/ 138014 h 923557"/>
              <a:gd name="connsiteX9" fmla="*/ 656233 w 842150"/>
              <a:gd name="connsiteY9" fmla="*/ 52289 h 923557"/>
              <a:gd name="connsiteX10" fmla="*/ 650744 w 842150"/>
              <a:gd name="connsiteY10" fmla="*/ 55220 h 923557"/>
              <a:gd name="connsiteX11" fmla="*/ 655514 w 842150"/>
              <a:gd name="connsiteY11" fmla="*/ 67117 h 923557"/>
              <a:gd name="connsiteX12" fmla="*/ 799288 w 842150"/>
              <a:gd name="connsiteY12" fmla="*/ 222751 h 923557"/>
              <a:gd name="connsiteX13" fmla="*/ 842150 w 842150"/>
              <a:gd name="connsiteY13" fmla="*/ 381261 h 923557"/>
              <a:gd name="connsiteX14" fmla="*/ 822202 w 842150"/>
              <a:gd name="connsiteY14" fmla="*/ 464785 h 923557"/>
              <a:gd name="connsiteX15" fmla="*/ 782933 w 842150"/>
              <a:gd name="connsiteY15" fmla="*/ 605863 h 923557"/>
              <a:gd name="connsiteX16" fmla="*/ 725244 w 842150"/>
              <a:gd name="connsiteY16" fmla="*/ 759655 h 923557"/>
              <a:gd name="connsiteX17" fmla="*/ 647606 w 842150"/>
              <a:gd name="connsiteY17" fmla="*/ 828667 h 923557"/>
              <a:gd name="connsiteX18" fmla="*/ 423320 w 842150"/>
              <a:gd name="connsiteY18" fmla="*/ 923557 h 923557"/>
              <a:gd name="connsiteX19" fmla="*/ 181780 w 842150"/>
              <a:gd name="connsiteY19" fmla="*/ 889051 h 923557"/>
              <a:gd name="connsiteX0" fmla="*/ 181780 w 849541"/>
              <a:gd name="connsiteY0" fmla="*/ 889051 h 923557"/>
              <a:gd name="connsiteX1" fmla="*/ 155901 w 849541"/>
              <a:gd name="connsiteY1" fmla="*/ 871798 h 923557"/>
              <a:gd name="connsiteX2" fmla="*/ 104142 w 849541"/>
              <a:gd name="connsiteY2" fmla="*/ 854545 h 923557"/>
              <a:gd name="connsiteX3" fmla="*/ 52384 w 849541"/>
              <a:gd name="connsiteY3" fmla="*/ 820040 h 923557"/>
              <a:gd name="connsiteX4" fmla="*/ 26505 w 849541"/>
              <a:gd name="connsiteY4" fmla="*/ 768281 h 923557"/>
              <a:gd name="connsiteX5" fmla="*/ 9252 w 849541"/>
              <a:gd name="connsiteY5" fmla="*/ 733776 h 923557"/>
              <a:gd name="connsiteX6" fmla="*/ 625 w 849541"/>
              <a:gd name="connsiteY6" fmla="*/ 492236 h 923557"/>
              <a:gd name="connsiteX7" fmla="*/ 89585 w 849541"/>
              <a:gd name="connsiteY7" fmla="*/ 251595 h 923557"/>
              <a:gd name="connsiteX8" fmla="*/ 233179 w 849541"/>
              <a:gd name="connsiteY8" fmla="*/ 138014 h 923557"/>
              <a:gd name="connsiteX9" fmla="*/ 656233 w 849541"/>
              <a:gd name="connsiteY9" fmla="*/ 52289 h 923557"/>
              <a:gd name="connsiteX10" fmla="*/ 650744 w 849541"/>
              <a:gd name="connsiteY10" fmla="*/ 55220 h 923557"/>
              <a:gd name="connsiteX11" fmla="*/ 655514 w 849541"/>
              <a:gd name="connsiteY11" fmla="*/ 67117 h 923557"/>
              <a:gd name="connsiteX12" fmla="*/ 799288 w 849541"/>
              <a:gd name="connsiteY12" fmla="*/ 222751 h 923557"/>
              <a:gd name="connsiteX13" fmla="*/ 842150 w 849541"/>
              <a:gd name="connsiteY13" fmla="*/ 381261 h 923557"/>
              <a:gd name="connsiteX14" fmla="*/ 826964 w 849541"/>
              <a:gd name="connsiteY14" fmla="*/ 379060 h 923557"/>
              <a:gd name="connsiteX15" fmla="*/ 822202 w 849541"/>
              <a:gd name="connsiteY15" fmla="*/ 464785 h 923557"/>
              <a:gd name="connsiteX16" fmla="*/ 782933 w 849541"/>
              <a:gd name="connsiteY16" fmla="*/ 605863 h 923557"/>
              <a:gd name="connsiteX17" fmla="*/ 725244 w 849541"/>
              <a:gd name="connsiteY17" fmla="*/ 759655 h 923557"/>
              <a:gd name="connsiteX18" fmla="*/ 647606 w 849541"/>
              <a:gd name="connsiteY18" fmla="*/ 828667 h 923557"/>
              <a:gd name="connsiteX19" fmla="*/ 423320 w 849541"/>
              <a:gd name="connsiteY19" fmla="*/ 923557 h 923557"/>
              <a:gd name="connsiteX20" fmla="*/ 181780 w 849541"/>
              <a:gd name="connsiteY20" fmla="*/ 889051 h 923557"/>
              <a:gd name="connsiteX0" fmla="*/ 181780 w 849541"/>
              <a:gd name="connsiteY0" fmla="*/ 889051 h 923557"/>
              <a:gd name="connsiteX1" fmla="*/ 155901 w 849541"/>
              <a:gd name="connsiteY1" fmla="*/ 871798 h 923557"/>
              <a:gd name="connsiteX2" fmla="*/ 104142 w 849541"/>
              <a:gd name="connsiteY2" fmla="*/ 854545 h 923557"/>
              <a:gd name="connsiteX3" fmla="*/ 52384 w 849541"/>
              <a:gd name="connsiteY3" fmla="*/ 820040 h 923557"/>
              <a:gd name="connsiteX4" fmla="*/ 26505 w 849541"/>
              <a:gd name="connsiteY4" fmla="*/ 768281 h 923557"/>
              <a:gd name="connsiteX5" fmla="*/ 9252 w 849541"/>
              <a:gd name="connsiteY5" fmla="*/ 733776 h 923557"/>
              <a:gd name="connsiteX6" fmla="*/ 625 w 849541"/>
              <a:gd name="connsiteY6" fmla="*/ 492236 h 923557"/>
              <a:gd name="connsiteX7" fmla="*/ 89585 w 849541"/>
              <a:gd name="connsiteY7" fmla="*/ 251595 h 923557"/>
              <a:gd name="connsiteX8" fmla="*/ 233179 w 849541"/>
              <a:gd name="connsiteY8" fmla="*/ 138014 h 923557"/>
              <a:gd name="connsiteX9" fmla="*/ 656233 w 849541"/>
              <a:gd name="connsiteY9" fmla="*/ 52289 h 923557"/>
              <a:gd name="connsiteX10" fmla="*/ 650744 w 849541"/>
              <a:gd name="connsiteY10" fmla="*/ 55220 h 923557"/>
              <a:gd name="connsiteX11" fmla="*/ 655514 w 849541"/>
              <a:gd name="connsiteY11" fmla="*/ 67117 h 923557"/>
              <a:gd name="connsiteX12" fmla="*/ 799288 w 849541"/>
              <a:gd name="connsiteY12" fmla="*/ 222751 h 923557"/>
              <a:gd name="connsiteX13" fmla="*/ 842150 w 849541"/>
              <a:gd name="connsiteY13" fmla="*/ 381261 h 923557"/>
              <a:gd name="connsiteX14" fmla="*/ 826964 w 849541"/>
              <a:gd name="connsiteY14" fmla="*/ 379060 h 923557"/>
              <a:gd name="connsiteX15" fmla="*/ 822202 w 849541"/>
              <a:gd name="connsiteY15" fmla="*/ 464785 h 923557"/>
              <a:gd name="connsiteX16" fmla="*/ 782933 w 849541"/>
              <a:gd name="connsiteY16" fmla="*/ 605863 h 923557"/>
              <a:gd name="connsiteX17" fmla="*/ 684763 w 849541"/>
              <a:gd name="connsiteY17" fmla="*/ 754893 h 923557"/>
              <a:gd name="connsiteX18" fmla="*/ 647606 w 849541"/>
              <a:gd name="connsiteY18" fmla="*/ 828667 h 923557"/>
              <a:gd name="connsiteX19" fmla="*/ 423320 w 849541"/>
              <a:gd name="connsiteY19" fmla="*/ 923557 h 923557"/>
              <a:gd name="connsiteX20" fmla="*/ 181780 w 849541"/>
              <a:gd name="connsiteY20" fmla="*/ 889051 h 923557"/>
              <a:gd name="connsiteX0" fmla="*/ 181780 w 849541"/>
              <a:gd name="connsiteY0" fmla="*/ 889051 h 923557"/>
              <a:gd name="connsiteX1" fmla="*/ 155901 w 849541"/>
              <a:gd name="connsiteY1" fmla="*/ 871798 h 923557"/>
              <a:gd name="connsiteX2" fmla="*/ 104142 w 849541"/>
              <a:gd name="connsiteY2" fmla="*/ 854545 h 923557"/>
              <a:gd name="connsiteX3" fmla="*/ 52384 w 849541"/>
              <a:gd name="connsiteY3" fmla="*/ 820040 h 923557"/>
              <a:gd name="connsiteX4" fmla="*/ 26505 w 849541"/>
              <a:gd name="connsiteY4" fmla="*/ 768281 h 923557"/>
              <a:gd name="connsiteX5" fmla="*/ 9252 w 849541"/>
              <a:gd name="connsiteY5" fmla="*/ 733776 h 923557"/>
              <a:gd name="connsiteX6" fmla="*/ 625 w 849541"/>
              <a:gd name="connsiteY6" fmla="*/ 492236 h 923557"/>
              <a:gd name="connsiteX7" fmla="*/ 89585 w 849541"/>
              <a:gd name="connsiteY7" fmla="*/ 251595 h 923557"/>
              <a:gd name="connsiteX8" fmla="*/ 233179 w 849541"/>
              <a:gd name="connsiteY8" fmla="*/ 138014 h 923557"/>
              <a:gd name="connsiteX9" fmla="*/ 656233 w 849541"/>
              <a:gd name="connsiteY9" fmla="*/ 52289 h 923557"/>
              <a:gd name="connsiteX10" fmla="*/ 650744 w 849541"/>
              <a:gd name="connsiteY10" fmla="*/ 55220 h 923557"/>
              <a:gd name="connsiteX11" fmla="*/ 655514 w 849541"/>
              <a:gd name="connsiteY11" fmla="*/ 67117 h 923557"/>
              <a:gd name="connsiteX12" fmla="*/ 799288 w 849541"/>
              <a:gd name="connsiteY12" fmla="*/ 222751 h 923557"/>
              <a:gd name="connsiteX13" fmla="*/ 842150 w 849541"/>
              <a:gd name="connsiteY13" fmla="*/ 381261 h 923557"/>
              <a:gd name="connsiteX14" fmla="*/ 826964 w 849541"/>
              <a:gd name="connsiteY14" fmla="*/ 379060 h 923557"/>
              <a:gd name="connsiteX15" fmla="*/ 822202 w 849541"/>
              <a:gd name="connsiteY15" fmla="*/ 464785 h 923557"/>
              <a:gd name="connsiteX16" fmla="*/ 782933 w 849541"/>
              <a:gd name="connsiteY16" fmla="*/ 605863 h 923557"/>
              <a:gd name="connsiteX17" fmla="*/ 684763 w 849541"/>
              <a:gd name="connsiteY17" fmla="*/ 754893 h 923557"/>
              <a:gd name="connsiteX18" fmla="*/ 647606 w 849541"/>
              <a:gd name="connsiteY18" fmla="*/ 828667 h 923557"/>
              <a:gd name="connsiteX19" fmla="*/ 423320 w 849541"/>
              <a:gd name="connsiteY19" fmla="*/ 923557 h 923557"/>
              <a:gd name="connsiteX20" fmla="*/ 181780 w 849541"/>
              <a:gd name="connsiteY20" fmla="*/ 889051 h 923557"/>
              <a:gd name="connsiteX0" fmla="*/ 181780 w 849541"/>
              <a:gd name="connsiteY0" fmla="*/ 889051 h 923557"/>
              <a:gd name="connsiteX1" fmla="*/ 155901 w 849541"/>
              <a:gd name="connsiteY1" fmla="*/ 871798 h 923557"/>
              <a:gd name="connsiteX2" fmla="*/ 104142 w 849541"/>
              <a:gd name="connsiteY2" fmla="*/ 854545 h 923557"/>
              <a:gd name="connsiteX3" fmla="*/ 52384 w 849541"/>
              <a:gd name="connsiteY3" fmla="*/ 820040 h 923557"/>
              <a:gd name="connsiteX4" fmla="*/ 26505 w 849541"/>
              <a:gd name="connsiteY4" fmla="*/ 768281 h 923557"/>
              <a:gd name="connsiteX5" fmla="*/ 9252 w 849541"/>
              <a:gd name="connsiteY5" fmla="*/ 733776 h 923557"/>
              <a:gd name="connsiteX6" fmla="*/ 625 w 849541"/>
              <a:gd name="connsiteY6" fmla="*/ 492236 h 923557"/>
              <a:gd name="connsiteX7" fmla="*/ 89585 w 849541"/>
              <a:gd name="connsiteY7" fmla="*/ 251595 h 923557"/>
              <a:gd name="connsiteX8" fmla="*/ 233179 w 849541"/>
              <a:gd name="connsiteY8" fmla="*/ 138014 h 923557"/>
              <a:gd name="connsiteX9" fmla="*/ 656233 w 849541"/>
              <a:gd name="connsiteY9" fmla="*/ 52289 h 923557"/>
              <a:gd name="connsiteX10" fmla="*/ 650744 w 849541"/>
              <a:gd name="connsiteY10" fmla="*/ 55220 h 923557"/>
              <a:gd name="connsiteX11" fmla="*/ 655514 w 849541"/>
              <a:gd name="connsiteY11" fmla="*/ 67117 h 923557"/>
              <a:gd name="connsiteX12" fmla="*/ 799288 w 849541"/>
              <a:gd name="connsiteY12" fmla="*/ 222751 h 923557"/>
              <a:gd name="connsiteX13" fmla="*/ 842150 w 849541"/>
              <a:gd name="connsiteY13" fmla="*/ 381261 h 923557"/>
              <a:gd name="connsiteX14" fmla="*/ 826964 w 849541"/>
              <a:gd name="connsiteY14" fmla="*/ 379060 h 923557"/>
              <a:gd name="connsiteX15" fmla="*/ 822202 w 849541"/>
              <a:gd name="connsiteY15" fmla="*/ 464785 h 923557"/>
              <a:gd name="connsiteX16" fmla="*/ 782933 w 849541"/>
              <a:gd name="connsiteY16" fmla="*/ 605863 h 923557"/>
              <a:gd name="connsiteX17" fmla="*/ 694288 w 849541"/>
              <a:gd name="connsiteY17" fmla="*/ 759656 h 923557"/>
              <a:gd name="connsiteX18" fmla="*/ 647606 w 849541"/>
              <a:gd name="connsiteY18" fmla="*/ 828667 h 923557"/>
              <a:gd name="connsiteX19" fmla="*/ 423320 w 849541"/>
              <a:gd name="connsiteY19" fmla="*/ 923557 h 923557"/>
              <a:gd name="connsiteX20" fmla="*/ 181780 w 849541"/>
              <a:gd name="connsiteY20" fmla="*/ 889051 h 923557"/>
              <a:gd name="connsiteX0" fmla="*/ 181780 w 849541"/>
              <a:gd name="connsiteY0" fmla="*/ 889051 h 923557"/>
              <a:gd name="connsiteX1" fmla="*/ 155901 w 849541"/>
              <a:gd name="connsiteY1" fmla="*/ 871798 h 923557"/>
              <a:gd name="connsiteX2" fmla="*/ 104142 w 849541"/>
              <a:gd name="connsiteY2" fmla="*/ 854545 h 923557"/>
              <a:gd name="connsiteX3" fmla="*/ 52384 w 849541"/>
              <a:gd name="connsiteY3" fmla="*/ 820040 h 923557"/>
              <a:gd name="connsiteX4" fmla="*/ 26505 w 849541"/>
              <a:gd name="connsiteY4" fmla="*/ 768281 h 923557"/>
              <a:gd name="connsiteX5" fmla="*/ 9252 w 849541"/>
              <a:gd name="connsiteY5" fmla="*/ 733776 h 923557"/>
              <a:gd name="connsiteX6" fmla="*/ 625 w 849541"/>
              <a:gd name="connsiteY6" fmla="*/ 492236 h 923557"/>
              <a:gd name="connsiteX7" fmla="*/ 89585 w 849541"/>
              <a:gd name="connsiteY7" fmla="*/ 251595 h 923557"/>
              <a:gd name="connsiteX8" fmla="*/ 233179 w 849541"/>
              <a:gd name="connsiteY8" fmla="*/ 138014 h 923557"/>
              <a:gd name="connsiteX9" fmla="*/ 656233 w 849541"/>
              <a:gd name="connsiteY9" fmla="*/ 52289 h 923557"/>
              <a:gd name="connsiteX10" fmla="*/ 650744 w 849541"/>
              <a:gd name="connsiteY10" fmla="*/ 55220 h 923557"/>
              <a:gd name="connsiteX11" fmla="*/ 655514 w 849541"/>
              <a:gd name="connsiteY11" fmla="*/ 67117 h 923557"/>
              <a:gd name="connsiteX12" fmla="*/ 799288 w 849541"/>
              <a:gd name="connsiteY12" fmla="*/ 222751 h 923557"/>
              <a:gd name="connsiteX13" fmla="*/ 842150 w 849541"/>
              <a:gd name="connsiteY13" fmla="*/ 381261 h 923557"/>
              <a:gd name="connsiteX14" fmla="*/ 826964 w 849541"/>
              <a:gd name="connsiteY14" fmla="*/ 379060 h 923557"/>
              <a:gd name="connsiteX15" fmla="*/ 822202 w 849541"/>
              <a:gd name="connsiteY15" fmla="*/ 464785 h 923557"/>
              <a:gd name="connsiteX16" fmla="*/ 782933 w 849541"/>
              <a:gd name="connsiteY16" fmla="*/ 605863 h 923557"/>
              <a:gd name="connsiteX17" fmla="*/ 694288 w 849541"/>
              <a:gd name="connsiteY17" fmla="*/ 759656 h 923557"/>
              <a:gd name="connsiteX18" fmla="*/ 604743 w 849541"/>
              <a:gd name="connsiteY18" fmla="*/ 826286 h 923557"/>
              <a:gd name="connsiteX19" fmla="*/ 423320 w 849541"/>
              <a:gd name="connsiteY19" fmla="*/ 923557 h 923557"/>
              <a:gd name="connsiteX20" fmla="*/ 181780 w 849541"/>
              <a:gd name="connsiteY20" fmla="*/ 889051 h 923557"/>
              <a:gd name="connsiteX0" fmla="*/ 181780 w 849541"/>
              <a:gd name="connsiteY0" fmla="*/ 889051 h 923557"/>
              <a:gd name="connsiteX1" fmla="*/ 155901 w 849541"/>
              <a:gd name="connsiteY1" fmla="*/ 871798 h 923557"/>
              <a:gd name="connsiteX2" fmla="*/ 104142 w 849541"/>
              <a:gd name="connsiteY2" fmla="*/ 854545 h 923557"/>
              <a:gd name="connsiteX3" fmla="*/ 52384 w 849541"/>
              <a:gd name="connsiteY3" fmla="*/ 820040 h 923557"/>
              <a:gd name="connsiteX4" fmla="*/ 26505 w 849541"/>
              <a:gd name="connsiteY4" fmla="*/ 768281 h 923557"/>
              <a:gd name="connsiteX5" fmla="*/ 9252 w 849541"/>
              <a:gd name="connsiteY5" fmla="*/ 733776 h 923557"/>
              <a:gd name="connsiteX6" fmla="*/ 625 w 849541"/>
              <a:gd name="connsiteY6" fmla="*/ 492236 h 923557"/>
              <a:gd name="connsiteX7" fmla="*/ 89585 w 849541"/>
              <a:gd name="connsiteY7" fmla="*/ 251595 h 923557"/>
              <a:gd name="connsiteX8" fmla="*/ 233179 w 849541"/>
              <a:gd name="connsiteY8" fmla="*/ 138014 h 923557"/>
              <a:gd name="connsiteX9" fmla="*/ 656233 w 849541"/>
              <a:gd name="connsiteY9" fmla="*/ 52289 h 923557"/>
              <a:gd name="connsiteX10" fmla="*/ 650744 w 849541"/>
              <a:gd name="connsiteY10" fmla="*/ 55220 h 923557"/>
              <a:gd name="connsiteX11" fmla="*/ 655514 w 849541"/>
              <a:gd name="connsiteY11" fmla="*/ 67117 h 923557"/>
              <a:gd name="connsiteX12" fmla="*/ 799288 w 849541"/>
              <a:gd name="connsiteY12" fmla="*/ 222751 h 923557"/>
              <a:gd name="connsiteX13" fmla="*/ 842150 w 849541"/>
              <a:gd name="connsiteY13" fmla="*/ 381261 h 923557"/>
              <a:gd name="connsiteX14" fmla="*/ 826964 w 849541"/>
              <a:gd name="connsiteY14" fmla="*/ 379060 h 923557"/>
              <a:gd name="connsiteX15" fmla="*/ 822202 w 849541"/>
              <a:gd name="connsiteY15" fmla="*/ 464785 h 923557"/>
              <a:gd name="connsiteX16" fmla="*/ 782933 w 849541"/>
              <a:gd name="connsiteY16" fmla="*/ 605863 h 923557"/>
              <a:gd name="connsiteX17" fmla="*/ 694288 w 849541"/>
              <a:gd name="connsiteY17" fmla="*/ 759656 h 923557"/>
              <a:gd name="connsiteX18" fmla="*/ 604743 w 849541"/>
              <a:gd name="connsiteY18" fmla="*/ 826286 h 923557"/>
              <a:gd name="connsiteX19" fmla="*/ 423320 w 849541"/>
              <a:gd name="connsiteY19" fmla="*/ 923557 h 923557"/>
              <a:gd name="connsiteX20" fmla="*/ 181780 w 849541"/>
              <a:gd name="connsiteY20" fmla="*/ 889051 h 923557"/>
              <a:gd name="connsiteX0" fmla="*/ 181780 w 849541"/>
              <a:gd name="connsiteY0" fmla="*/ 889051 h 923557"/>
              <a:gd name="connsiteX1" fmla="*/ 155901 w 849541"/>
              <a:gd name="connsiteY1" fmla="*/ 871798 h 923557"/>
              <a:gd name="connsiteX2" fmla="*/ 104142 w 849541"/>
              <a:gd name="connsiteY2" fmla="*/ 854545 h 923557"/>
              <a:gd name="connsiteX3" fmla="*/ 52384 w 849541"/>
              <a:gd name="connsiteY3" fmla="*/ 820040 h 923557"/>
              <a:gd name="connsiteX4" fmla="*/ 26505 w 849541"/>
              <a:gd name="connsiteY4" fmla="*/ 768281 h 923557"/>
              <a:gd name="connsiteX5" fmla="*/ 9252 w 849541"/>
              <a:gd name="connsiteY5" fmla="*/ 733776 h 923557"/>
              <a:gd name="connsiteX6" fmla="*/ 625 w 849541"/>
              <a:gd name="connsiteY6" fmla="*/ 492236 h 923557"/>
              <a:gd name="connsiteX7" fmla="*/ 82441 w 849541"/>
              <a:gd name="connsiteY7" fmla="*/ 249214 h 923557"/>
              <a:gd name="connsiteX8" fmla="*/ 233179 w 849541"/>
              <a:gd name="connsiteY8" fmla="*/ 138014 h 923557"/>
              <a:gd name="connsiteX9" fmla="*/ 656233 w 849541"/>
              <a:gd name="connsiteY9" fmla="*/ 52289 h 923557"/>
              <a:gd name="connsiteX10" fmla="*/ 650744 w 849541"/>
              <a:gd name="connsiteY10" fmla="*/ 55220 h 923557"/>
              <a:gd name="connsiteX11" fmla="*/ 655514 w 849541"/>
              <a:gd name="connsiteY11" fmla="*/ 67117 h 923557"/>
              <a:gd name="connsiteX12" fmla="*/ 799288 w 849541"/>
              <a:gd name="connsiteY12" fmla="*/ 222751 h 923557"/>
              <a:gd name="connsiteX13" fmla="*/ 842150 w 849541"/>
              <a:gd name="connsiteY13" fmla="*/ 381261 h 923557"/>
              <a:gd name="connsiteX14" fmla="*/ 826964 w 849541"/>
              <a:gd name="connsiteY14" fmla="*/ 379060 h 923557"/>
              <a:gd name="connsiteX15" fmla="*/ 822202 w 849541"/>
              <a:gd name="connsiteY15" fmla="*/ 464785 h 923557"/>
              <a:gd name="connsiteX16" fmla="*/ 782933 w 849541"/>
              <a:gd name="connsiteY16" fmla="*/ 605863 h 923557"/>
              <a:gd name="connsiteX17" fmla="*/ 694288 w 849541"/>
              <a:gd name="connsiteY17" fmla="*/ 759656 h 923557"/>
              <a:gd name="connsiteX18" fmla="*/ 604743 w 849541"/>
              <a:gd name="connsiteY18" fmla="*/ 826286 h 923557"/>
              <a:gd name="connsiteX19" fmla="*/ 423320 w 849541"/>
              <a:gd name="connsiteY19" fmla="*/ 923557 h 923557"/>
              <a:gd name="connsiteX20" fmla="*/ 181780 w 849541"/>
              <a:gd name="connsiteY20" fmla="*/ 889051 h 923557"/>
              <a:gd name="connsiteX0" fmla="*/ 199508 w 867269"/>
              <a:gd name="connsiteY0" fmla="*/ 889051 h 923557"/>
              <a:gd name="connsiteX1" fmla="*/ 173629 w 867269"/>
              <a:gd name="connsiteY1" fmla="*/ 871798 h 923557"/>
              <a:gd name="connsiteX2" fmla="*/ 121870 w 867269"/>
              <a:gd name="connsiteY2" fmla="*/ 854545 h 923557"/>
              <a:gd name="connsiteX3" fmla="*/ 70112 w 867269"/>
              <a:gd name="connsiteY3" fmla="*/ 820040 h 923557"/>
              <a:gd name="connsiteX4" fmla="*/ 44233 w 867269"/>
              <a:gd name="connsiteY4" fmla="*/ 768281 h 923557"/>
              <a:gd name="connsiteX5" fmla="*/ 26980 w 867269"/>
              <a:gd name="connsiteY5" fmla="*/ 733776 h 923557"/>
              <a:gd name="connsiteX6" fmla="*/ 18353 w 867269"/>
              <a:gd name="connsiteY6" fmla="*/ 492236 h 923557"/>
              <a:gd name="connsiteX7" fmla="*/ 13636 w 867269"/>
              <a:gd name="connsiteY7" fmla="*/ 495742 h 923557"/>
              <a:gd name="connsiteX8" fmla="*/ 100169 w 867269"/>
              <a:gd name="connsiteY8" fmla="*/ 249214 h 923557"/>
              <a:gd name="connsiteX9" fmla="*/ 250907 w 867269"/>
              <a:gd name="connsiteY9" fmla="*/ 138014 h 923557"/>
              <a:gd name="connsiteX10" fmla="*/ 673961 w 867269"/>
              <a:gd name="connsiteY10" fmla="*/ 52289 h 923557"/>
              <a:gd name="connsiteX11" fmla="*/ 668472 w 867269"/>
              <a:gd name="connsiteY11" fmla="*/ 55220 h 923557"/>
              <a:gd name="connsiteX12" fmla="*/ 673242 w 867269"/>
              <a:gd name="connsiteY12" fmla="*/ 67117 h 923557"/>
              <a:gd name="connsiteX13" fmla="*/ 817016 w 867269"/>
              <a:gd name="connsiteY13" fmla="*/ 222751 h 923557"/>
              <a:gd name="connsiteX14" fmla="*/ 859878 w 867269"/>
              <a:gd name="connsiteY14" fmla="*/ 381261 h 923557"/>
              <a:gd name="connsiteX15" fmla="*/ 844692 w 867269"/>
              <a:gd name="connsiteY15" fmla="*/ 379060 h 923557"/>
              <a:gd name="connsiteX16" fmla="*/ 839930 w 867269"/>
              <a:gd name="connsiteY16" fmla="*/ 464785 h 923557"/>
              <a:gd name="connsiteX17" fmla="*/ 800661 w 867269"/>
              <a:gd name="connsiteY17" fmla="*/ 605863 h 923557"/>
              <a:gd name="connsiteX18" fmla="*/ 712016 w 867269"/>
              <a:gd name="connsiteY18" fmla="*/ 759656 h 923557"/>
              <a:gd name="connsiteX19" fmla="*/ 622471 w 867269"/>
              <a:gd name="connsiteY19" fmla="*/ 826286 h 923557"/>
              <a:gd name="connsiteX20" fmla="*/ 441048 w 867269"/>
              <a:gd name="connsiteY20" fmla="*/ 923557 h 923557"/>
              <a:gd name="connsiteX21" fmla="*/ 199508 w 867269"/>
              <a:gd name="connsiteY21" fmla="*/ 889051 h 923557"/>
              <a:gd name="connsiteX0" fmla="*/ 199508 w 867269"/>
              <a:gd name="connsiteY0" fmla="*/ 889051 h 923557"/>
              <a:gd name="connsiteX1" fmla="*/ 173629 w 867269"/>
              <a:gd name="connsiteY1" fmla="*/ 871798 h 923557"/>
              <a:gd name="connsiteX2" fmla="*/ 121870 w 867269"/>
              <a:gd name="connsiteY2" fmla="*/ 854545 h 923557"/>
              <a:gd name="connsiteX3" fmla="*/ 70112 w 867269"/>
              <a:gd name="connsiteY3" fmla="*/ 820040 h 923557"/>
              <a:gd name="connsiteX4" fmla="*/ 44233 w 867269"/>
              <a:gd name="connsiteY4" fmla="*/ 768281 h 923557"/>
              <a:gd name="connsiteX5" fmla="*/ 26980 w 867269"/>
              <a:gd name="connsiteY5" fmla="*/ 733776 h 923557"/>
              <a:gd name="connsiteX6" fmla="*/ 13636 w 867269"/>
              <a:gd name="connsiteY6" fmla="*/ 629092 h 923557"/>
              <a:gd name="connsiteX7" fmla="*/ 18353 w 867269"/>
              <a:gd name="connsiteY7" fmla="*/ 492236 h 923557"/>
              <a:gd name="connsiteX8" fmla="*/ 13636 w 867269"/>
              <a:gd name="connsiteY8" fmla="*/ 495742 h 923557"/>
              <a:gd name="connsiteX9" fmla="*/ 100169 w 867269"/>
              <a:gd name="connsiteY9" fmla="*/ 249214 h 923557"/>
              <a:gd name="connsiteX10" fmla="*/ 250907 w 867269"/>
              <a:gd name="connsiteY10" fmla="*/ 138014 h 923557"/>
              <a:gd name="connsiteX11" fmla="*/ 673961 w 867269"/>
              <a:gd name="connsiteY11" fmla="*/ 52289 h 923557"/>
              <a:gd name="connsiteX12" fmla="*/ 668472 w 867269"/>
              <a:gd name="connsiteY12" fmla="*/ 55220 h 923557"/>
              <a:gd name="connsiteX13" fmla="*/ 673242 w 867269"/>
              <a:gd name="connsiteY13" fmla="*/ 67117 h 923557"/>
              <a:gd name="connsiteX14" fmla="*/ 817016 w 867269"/>
              <a:gd name="connsiteY14" fmla="*/ 222751 h 923557"/>
              <a:gd name="connsiteX15" fmla="*/ 859878 w 867269"/>
              <a:gd name="connsiteY15" fmla="*/ 381261 h 923557"/>
              <a:gd name="connsiteX16" fmla="*/ 844692 w 867269"/>
              <a:gd name="connsiteY16" fmla="*/ 379060 h 923557"/>
              <a:gd name="connsiteX17" fmla="*/ 839930 w 867269"/>
              <a:gd name="connsiteY17" fmla="*/ 464785 h 923557"/>
              <a:gd name="connsiteX18" fmla="*/ 800661 w 867269"/>
              <a:gd name="connsiteY18" fmla="*/ 605863 h 923557"/>
              <a:gd name="connsiteX19" fmla="*/ 712016 w 867269"/>
              <a:gd name="connsiteY19" fmla="*/ 759656 h 923557"/>
              <a:gd name="connsiteX20" fmla="*/ 622471 w 867269"/>
              <a:gd name="connsiteY20" fmla="*/ 826286 h 923557"/>
              <a:gd name="connsiteX21" fmla="*/ 441048 w 867269"/>
              <a:gd name="connsiteY21" fmla="*/ 923557 h 923557"/>
              <a:gd name="connsiteX22" fmla="*/ 199508 w 867269"/>
              <a:gd name="connsiteY22" fmla="*/ 889051 h 923557"/>
              <a:gd name="connsiteX0" fmla="*/ 209819 w 877580"/>
              <a:gd name="connsiteY0" fmla="*/ 889051 h 923557"/>
              <a:gd name="connsiteX1" fmla="*/ 183940 w 877580"/>
              <a:gd name="connsiteY1" fmla="*/ 871798 h 923557"/>
              <a:gd name="connsiteX2" fmla="*/ 132181 w 877580"/>
              <a:gd name="connsiteY2" fmla="*/ 854545 h 923557"/>
              <a:gd name="connsiteX3" fmla="*/ 80423 w 877580"/>
              <a:gd name="connsiteY3" fmla="*/ 820040 h 923557"/>
              <a:gd name="connsiteX4" fmla="*/ 54544 w 877580"/>
              <a:gd name="connsiteY4" fmla="*/ 768281 h 923557"/>
              <a:gd name="connsiteX5" fmla="*/ 37291 w 877580"/>
              <a:gd name="connsiteY5" fmla="*/ 733776 h 923557"/>
              <a:gd name="connsiteX6" fmla="*/ 23947 w 877580"/>
              <a:gd name="connsiteY6" fmla="*/ 629092 h 923557"/>
              <a:gd name="connsiteX7" fmla="*/ 28664 w 877580"/>
              <a:gd name="connsiteY7" fmla="*/ 492236 h 923557"/>
              <a:gd name="connsiteX8" fmla="*/ 23947 w 877580"/>
              <a:gd name="connsiteY8" fmla="*/ 495742 h 923557"/>
              <a:gd name="connsiteX9" fmla="*/ 14422 w 877580"/>
              <a:gd name="connsiteY9" fmla="*/ 486217 h 923557"/>
              <a:gd name="connsiteX10" fmla="*/ 110480 w 877580"/>
              <a:gd name="connsiteY10" fmla="*/ 249214 h 923557"/>
              <a:gd name="connsiteX11" fmla="*/ 261218 w 877580"/>
              <a:gd name="connsiteY11" fmla="*/ 138014 h 923557"/>
              <a:gd name="connsiteX12" fmla="*/ 684272 w 877580"/>
              <a:gd name="connsiteY12" fmla="*/ 52289 h 923557"/>
              <a:gd name="connsiteX13" fmla="*/ 678783 w 877580"/>
              <a:gd name="connsiteY13" fmla="*/ 55220 h 923557"/>
              <a:gd name="connsiteX14" fmla="*/ 683553 w 877580"/>
              <a:gd name="connsiteY14" fmla="*/ 67117 h 923557"/>
              <a:gd name="connsiteX15" fmla="*/ 827327 w 877580"/>
              <a:gd name="connsiteY15" fmla="*/ 222751 h 923557"/>
              <a:gd name="connsiteX16" fmla="*/ 870189 w 877580"/>
              <a:gd name="connsiteY16" fmla="*/ 381261 h 923557"/>
              <a:gd name="connsiteX17" fmla="*/ 855003 w 877580"/>
              <a:gd name="connsiteY17" fmla="*/ 379060 h 923557"/>
              <a:gd name="connsiteX18" fmla="*/ 850241 w 877580"/>
              <a:gd name="connsiteY18" fmla="*/ 464785 h 923557"/>
              <a:gd name="connsiteX19" fmla="*/ 810972 w 877580"/>
              <a:gd name="connsiteY19" fmla="*/ 605863 h 923557"/>
              <a:gd name="connsiteX20" fmla="*/ 722327 w 877580"/>
              <a:gd name="connsiteY20" fmla="*/ 759656 h 923557"/>
              <a:gd name="connsiteX21" fmla="*/ 632782 w 877580"/>
              <a:gd name="connsiteY21" fmla="*/ 826286 h 923557"/>
              <a:gd name="connsiteX22" fmla="*/ 451359 w 877580"/>
              <a:gd name="connsiteY22" fmla="*/ 923557 h 923557"/>
              <a:gd name="connsiteX23" fmla="*/ 209819 w 877580"/>
              <a:gd name="connsiteY23" fmla="*/ 889051 h 923557"/>
              <a:gd name="connsiteX0" fmla="*/ 209819 w 877580"/>
              <a:gd name="connsiteY0" fmla="*/ 889051 h 923557"/>
              <a:gd name="connsiteX1" fmla="*/ 183940 w 877580"/>
              <a:gd name="connsiteY1" fmla="*/ 871798 h 923557"/>
              <a:gd name="connsiteX2" fmla="*/ 132181 w 877580"/>
              <a:gd name="connsiteY2" fmla="*/ 854545 h 923557"/>
              <a:gd name="connsiteX3" fmla="*/ 80423 w 877580"/>
              <a:gd name="connsiteY3" fmla="*/ 820040 h 923557"/>
              <a:gd name="connsiteX4" fmla="*/ 54544 w 877580"/>
              <a:gd name="connsiteY4" fmla="*/ 768281 h 923557"/>
              <a:gd name="connsiteX5" fmla="*/ 37291 w 877580"/>
              <a:gd name="connsiteY5" fmla="*/ 733776 h 923557"/>
              <a:gd name="connsiteX6" fmla="*/ 23947 w 877580"/>
              <a:gd name="connsiteY6" fmla="*/ 629092 h 923557"/>
              <a:gd name="connsiteX7" fmla="*/ 28664 w 877580"/>
              <a:gd name="connsiteY7" fmla="*/ 492236 h 923557"/>
              <a:gd name="connsiteX8" fmla="*/ 23947 w 877580"/>
              <a:gd name="connsiteY8" fmla="*/ 495742 h 923557"/>
              <a:gd name="connsiteX9" fmla="*/ 14422 w 877580"/>
              <a:gd name="connsiteY9" fmla="*/ 486217 h 923557"/>
              <a:gd name="connsiteX10" fmla="*/ 110480 w 877580"/>
              <a:gd name="connsiteY10" fmla="*/ 249214 h 923557"/>
              <a:gd name="connsiteX11" fmla="*/ 261218 w 877580"/>
              <a:gd name="connsiteY11" fmla="*/ 138014 h 923557"/>
              <a:gd name="connsiteX12" fmla="*/ 684272 w 877580"/>
              <a:gd name="connsiteY12" fmla="*/ 52289 h 923557"/>
              <a:gd name="connsiteX13" fmla="*/ 678783 w 877580"/>
              <a:gd name="connsiteY13" fmla="*/ 55220 h 923557"/>
              <a:gd name="connsiteX14" fmla="*/ 676409 w 877580"/>
              <a:gd name="connsiteY14" fmla="*/ 52829 h 923557"/>
              <a:gd name="connsiteX15" fmla="*/ 683553 w 877580"/>
              <a:gd name="connsiteY15" fmla="*/ 67117 h 923557"/>
              <a:gd name="connsiteX16" fmla="*/ 827327 w 877580"/>
              <a:gd name="connsiteY16" fmla="*/ 222751 h 923557"/>
              <a:gd name="connsiteX17" fmla="*/ 870189 w 877580"/>
              <a:gd name="connsiteY17" fmla="*/ 381261 h 923557"/>
              <a:gd name="connsiteX18" fmla="*/ 855003 w 877580"/>
              <a:gd name="connsiteY18" fmla="*/ 379060 h 923557"/>
              <a:gd name="connsiteX19" fmla="*/ 850241 w 877580"/>
              <a:gd name="connsiteY19" fmla="*/ 464785 h 923557"/>
              <a:gd name="connsiteX20" fmla="*/ 810972 w 877580"/>
              <a:gd name="connsiteY20" fmla="*/ 605863 h 923557"/>
              <a:gd name="connsiteX21" fmla="*/ 722327 w 877580"/>
              <a:gd name="connsiteY21" fmla="*/ 759656 h 923557"/>
              <a:gd name="connsiteX22" fmla="*/ 632782 w 877580"/>
              <a:gd name="connsiteY22" fmla="*/ 826286 h 923557"/>
              <a:gd name="connsiteX23" fmla="*/ 451359 w 877580"/>
              <a:gd name="connsiteY23" fmla="*/ 923557 h 923557"/>
              <a:gd name="connsiteX24" fmla="*/ 209819 w 877580"/>
              <a:gd name="connsiteY24" fmla="*/ 889051 h 923557"/>
              <a:gd name="connsiteX0" fmla="*/ 209819 w 877580"/>
              <a:gd name="connsiteY0" fmla="*/ 889051 h 923557"/>
              <a:gd name="connsiteX1" fmla="*/ 183940 w 877580"/>
              <a:gd name="connsiteY1" fmla="*/ 871798 h 923557"/>
              <a:gd name="connsiteX2" fmla="*/ 132181 w 877580"/>
              <a:gd name="connsiteY2" fmla="*/ 854545 h 923557"/>
              <a:gd name="connsiteX3" fmla="*/ 80423 w 877580"/>
              <a:gd name="connsiteY3" fmla="*/ 820040 h 923557"/>
              <a:gd name="connsiteX4" fmla="*/ 54544 w 877580"/>
              <a:gd name="connsiteY4" fmla="*/ 768281 h 923557"/>
              <a:gd name="connsiteX5" fmla="*/ 37291 w 877580"/>
              <a:gd name="connsiteY5" fmla="*/ 733776 h 923557"/>
              <a:gd name="connsiteX6" fmla="*/ 23947 w 877580"/>
              <a:gd name="connsiteY6" fmla="*/ 629092 h 923557"/>
              <a:gd name="connsiteX7" fmla="*/ 28664 w 877580"/>
              <a:gd name="connsiteY7" fmla="*/ 492236 h 923557"/>
              <a:gd name="connsiteX8" fmla="*/ 23947 w 877580"/>
              <a:gd name="connsiteY8" fmla="*/ 495742 h 923557"/>
              <a:gd name="connsiteX9" fmla="*/ 14422 w 877580"/>
              <a:gd name="connsiteY9" fmla="*/ 486217 h 923557"/>
              <a:gd name="connsiteX10" fmla="*/ 110480 w 877580"/>
              <a:gd name="connsiteY10" fmla="*/ 249214 h 923557"/>
              <a:gd name="connsiteX11" fmla="*/ 261218 w 877580"/>
              <a:gd name="connsiteY11" fmla="*/ 138014 h 923557"/>
              <a:gd name="connsiteX12" fmla="*/ 684272 w 877580"/>
              <a:gd name="connsiteY12" fmla="*/ 52289 h 923557"/>
              <a:gd name="connsiteX13" fmla="*/ 678783 w 877580"/>
              <a:gd name="connsiteY13" fmla="*/ 55220 h 923557"/>
              <a:gd name="connsiteX14" fmla="*/ 676409 w 877580"/>
              <a:gd name="connsiteY14" fmla="*/ 52829 h 923557"/>
              <a:gd name="connsiteX15" fmla="*/ 683553 w 877580"/>
              <a:gd name="connsiteY15" fmla="*/ 67117 h 923557"/>
              <a:gd name="connsiteX16" fmla="*/ 827327 w 877580"/>
              <a:gd name="connsiteY16" fmla="*/ 222751 h 923557"/>
              <a:gd name="connsiteX17" fmla="*/ 870189 w 877580"/>
              <a:gd name="connsiteY17" fmla="*/ 381261 h 923557"/>
              <a:gd name="connsiteX18" fmla="*/ 855003 w 877580"/>
              <a:gd name="connsiteY18" fmla="*/ 379060 h 923557"/>
              <a:gd name="connsiteX19" fmla="*/ 850241 w 877580"/>
              <a:gd name="connsiteY19" fmla="*/ 464785 h 923557"/>
              <a:gd name="connsiteX20" fmla="*/ 810972 w 877580"/>
              <a:gd name="connsiteY20" fmla="*/ 605863 h 923557"/>
              <a:gd name="connsiteX21" fmla="*/ 722327 w 877580"/>
              <a:gd name="connsiteY21" fmla="*/ 759656 h 923557"/>
              <a:gd name="connsiteX22" fmla="*/ 632782 w 877580"/>
              <a:gd name="connsiteY22" fmla="*/ 826286 h 923557"/>
              <a:gd name="connsiteX23" fmla="*/ 451359 w 877580"/>
              <a:gd name="connsiteY23" fmla="*/ 923557 h 923557"/>
              <a:gd name="connsiteX24" fmla="*/ 209819 w 877580"/>
              <a:gd name="connsiteY24" fmla="*/ 889051 h 923557"/>
              <a:gd name="connsiteX0" fmla="*/ 209819 w 894016"/>
              <a:gd name="connsiteY0" fmla="*/ 889051 h 923557"/>
              <a:gd name="connsiteX1" fmla="*/ 183940 w 894016"/>
              <a:gd name="connsiteY1" fmla="*/ 871798 h 923557"/>
              <a:gd name="connsiteX2" fmla="*/ 132181 w 894016"/>
              <a:gd name="connsiteY2" fmla="*/ 854545 h 923557"/>
              <a:gd name="connsiteX3" fmla="*/ 80423 w 894016"/>
              <a:gd name="connsiteY3" fmla="*/ 820040 h 923557"/>
              <a:gd name="connsiteX4" fmla="*/ 54544 w 894016"/>
              <a:gd name="connsiteY4" fmla="*/ 768281 h 923557"/>
              <a:gd name="connsiteX5" fmla="*/ 37291 w 894016"/>
              <a:gd name="connsiteY5" fmla="*/ 733776 h 923557"/>
              <a:gd name="connsiteX6" fmla="*/ 23947 w 894016"/>
              <a:gd name="connsiteY6" fmla="*/ 629092 h 923557"/>
              <a:gd name="connsiteX7" fmla="*/ 28664 w 894016"/>
              <a:gd name="connsiteY7" fmla="*/ 492236 h 923557"/>
              <a:gd name="connsiteX8" fmla="*/ 23947 w 894016"/>
              <a:gd name="connsiteY8" fmla="*/ 495742 h 923557"/>
              <a:gd name="connsiteX9" fmla="*/ 14422 w 894016"/>
              <a:gd name="connsiteY9" fmla="*/ 486217 h 923557"/>
              <a:gd name="connsiteX10" fmla="*/ 110480 w 894016"/>
              <a:gd name="connsiteY10" fmla="*/ 249214 h 923557"/>
              <a:gd name="connsiteX11" fmla="*/ 261218 w 894016"/>
              <a:gd name="connsiteY11" fmla="*/ 138014 h 923557"/>
              <a:gd name="connsiteX12" fmla="*/ 684272 w 894016"/>
              <a:gd name="connsiteY12" fmla="*/ 52289 h 923557"/>
              <a:gd name="connsiteX13" fmla="*/ 678783 w 894016"/>
              <a:gd name="connsiteY13" fmla="*/ 55220 h 923557"/>
              <a:gd name="connsiteX14" fmla="*/ 676409 w 894016"/>
              <a:gd name="connsiteY14" fmla="*/ 52829 h 923557"/>
              <a:gd name="connsiteX15" fmla="*/ 826397 w 894016"/>
              <a:gd name="connsiteY15" fmla="*/ 67117 h 923557"/>
              <a:gd name="connsiteX16" fmla="*/ 827327 w 894016"/>
              <a:gd name="connsiteY16" fmla="*/ 222751 h 923557"/>
              <a:gd name="connsiteX17" fmla="*/ 870189 w 894016"/>
              <a:gd name="connsiteY17" fmla="*/ 381261 h 923557"/>
              <a:gd name="connsiteX18" fmla="*/ 855003 w 894016"/>
              <a:gd name="connsiteY18" fmla="*/ 379060 h 923557"/>
              <a:gd name="connsiteX19" fmla="*/ 850241 w 894016"/>
              <a:gd name="connsiteY19" fmla="*/ 464785 h 923557"/>
              <a:gd name="connsiteX20" fmla="*/ 810972 w 894016"/>
              <a:gd name="connsiteY20" fmla="*/ 605863 h 923557"/>
              <a:gd name="connsiteX21" fmla="*/ 722327 w 894016"/>
              <a:gd name="connsiteY21" fmla="*/ 759656 h 923557"/>
              <a:gd name="connsiteX22" fmla="*/ 632782 w 894016"/>
              <a:gd name="connsiteY22" fmla="*/ 826286 h 923557"/>
              <a:gd name="connsiteX23" fmla="*/ 451359 w 894016"/>
              <a:gd name="connsiteY23" fmla="*/ 923557 h 923557"/>
              <a:gd name="connsiteX24" fmla="*/ 209819 w 894016"/>
              <a:gd name="connsiteY24" fmla="*/ 889051 h 923557"/>
              <a:gd name="connsiteX0" fmla="*/ 209819 w 894016"/>
              <a:gd name="connsiteY0" fmla="*/ 889051 h 923557"/>
              <a:gd name="connsiteX1" fmla="*/ 183940 w 894016"/>
              <a:gd name="connsiteY1" fmla="*/ 871798 h 923557"/>
              <a:gd name="connsiteX2" fmla="*/ 132181 w 894016"/>
              <a:gd name="connsiteY2" fmla="*/ 854545 h 923557"/>
              <a:gd name="connsiteX3" fmla="*/ 80423 w 894016"/>
              <a:gd name="connsiteY3" fmla="*/ 820040 h 923557"/>
              <a:gd name="connsiteX4" fmla="*/ 54544 w 894016"/>
              <a:gd name="connsiteY4" fmla="*/ 768281 h 923557"/>
              <a:gd name="connsiteX5" fmla="*/ 37291 w 894016"/>
              <a:gd name="connsiteY5" fmla="*/ 733776 h 923557"/>
              <a:gd name="connsiteX6" fmla="*/ 23947 w 894016"/>
              <a:gd name="connsiteY6" fmla="*/ 629092 h 923557"/>
              <a:gd name="connsiteX7" fmla="*/ 28664 w 894016"/>
              <a:gd name="connsiteY7" fmla="*/ 492236 h 923557"/>
              <a:gd name="connsiteX8" fmla="*/ 23947 w 894016"/>
              <a:gd name="connsiteY8" fmla="*/ 495742 h 923557"/>
              <a:gd name="connsiteX9" fmla="*/ 14422 w 894016"/>
              <a:gd name="connsiteY9" fmla="*/ 486217 h 923557"/>
              <a:gd name="connsiteX10" fmla="*/ 110480 w 894016"/>
              <a:gd name="connsiteY10" fmla="*/ 249214 h 923557"/>
              <a:gd name="connsiteX11" fmla="*/ 261218 w 894016"/>
              <a:gd name="connsiteY11" fmla="*/ 138014 h 923557"/>
              <a:gd name="connsiteX12" fmla="*/ 684272 w 894016"/>
              <a:gd name="connsiteY12" fmla="*/ 52289 h 923557"/>
              <a:gd name="connsiteX13" fmla="*/ 678783 w 894016"/>
              <a:gd name="connsiteY13" fmla="*/ 55220 h 923557"/>
              <a:gd name="connsiteX14" fmla="*/ 676409 w 894016"/>
              <a:gd name="connsiteY14" fmla="*/ 52829 h 923557"/>
              <a:gd name="connsiteX15" fmla="*/ 543026 w 894016"/>
              <a:gd name="connsiteY15" fmla="*/ 50448 h 923557"/>
              <a:gd name="connsiteX16" fmla="*/ 826397 w 894016"/>
              <a:gd name="connsiteY16" fmla="*/ 67117 h 923557"/>
              <a:gd name="connsiteX17" fmla="*/ 827327 w 894016"/>
              <a:gd name="connsiteY17" fmla="*/ 222751 h 923557"/>
              <a:gd name="connsiteX18" fmla="*/ 870189 w 894016"/>
              <a:gd name="connsiteY18" fmla="*/ 381261 h 923557"/>
              <a:gd name="connsiteX19" fmla="*/ 855003 w 894016"/>
              <a:gd name="connsiteY19" fmla="*/ 379060 h 923557"/>
              <a:gd name="connsiteX20" fmla="*/ 850241 w 894016"/>
              <a:gd name="connsiteY20" fmla="*/ 464785 h 923557"/>
              <a:gd name="connsiteX21" fmla="*/ 810972 w 894016"/>
              <a:gd name="connsiteY21" fmla="*/ 605863 h 923557"/>
              <a:gd name="connsiteX22" fmla="*/ 722327 w 894016"/>
              <a:gd name="connsiteY22" fmla="*/ 759656 h 923557"/>
              <a:gd name="connsiteX23" fmla="*/ 632782 w 894016"/>
              <a:gd name="connsiteY23" fmla="*/ 826286 h 923557"/>
              <a:gd name="connsiteX24" fmla="*/ 451359 w 894016"/>
              <a:gd name="connsiteY24" fmla="*/ 923557 h 923557"/>
              <a:gd name="connsiteX25" fmla="*/ 209819 w 894016"/>
              <a:gd name="connsiteY25" fmla="*/ 889051 h 923557"/>
              <a:gd name="connsiteX0" fmla="*/ 209819 w 894016"/>
              <a:gd name="connsiteY0" fmla="*/ 889051 h 923557"/>
              <a:gd name="connsiteX1" fmla="*/ 183940 w 894016"/>
              <a:gd name="connsiteY1" fmla="*/ 871798 h 923557"/>
              <a:gd name="connsiteX2" fmla="*/ 132181 w 894016"/>
              <a:gd name="connsiteY2" fmla="*/ 854545 h 923557"/>
              <a:gd name="connsiteX3" fmla="*/ 80423 w 894016"/>
              <a:gd name="connsiteY3" fmla="*/ 820040 h 923557"/>
              <a:gd name="connsiteX4" fmla="*/ 54544 w 894016"/>
              <a:gd name="connsiteY4" fmla="*/ 768281 h 923557"/>
              <a:gd name="connsiteX5" fmla="*/ 37291 w 894016"/>
              <a:gd name="connsiteY5" fmla="*/ 733776 h 923557"/>
              <a:gd name="connsiteX6" fmla="*/ 23947 w 894016"/>
              <a:gd name="connsiteY6" fmla="*/ 629092 h 923557"/>
              <a:gd name="connsiteX7" fmla="*/ 28664 w 894016"/>
              <a:gd name="connsiteY7" fmla="*/ 492236 h 923557"/>
              <a:gd name="connsiteX8" fmla="*/ 23947 w 894016"/>
              <a:gd name="connsiteY8" fmla="*/ 495742 h 923557"/>
              <a:gd name="connsiteX9" fmla="*/ 14422 w 894016"/>
              <a:gd name="connsiteY9" fmla="*/ 486217 h 923557"/>
              <a:gd name="connsiteX10" fmla="*/ 110480 w 894016"/>
              <a:gd name="connsiteY10" fmla="*/ 249214 h 923557"/>
              <a:gd name="connsiteX11" fmla="*/ 261218 w 894016"/>
              <a:gd name="connsiteY11" fmla="*/ 138014 h 923557"/>
              <a:gd name="connsiteX12" fmla="*/ 684272 w 894016"/>
              <a:gd name="connsiteY12" fmla="*/ 52289 h 923557"/>
              <a:gd name="connsiteX13" fmla="*/ 678783 w 894016"/>
              <a:gd name="connsiteY13" fmla="*/ 55220 h 923557"/>
              <a:gd name="connsiteX14" fmla="*/ 676409 w 894016"/>
              <a:gd name="connsiteY14" fmla="*/ 52829 h 923557"/>
              <a:gd name="connsiteX15" fmla="*/ 543026 w 894016"/>
              <a:gd name="connsiteY15" fmla="*/ 50448 h 923557"/>
              <a:gd name="connsiteX16" fmla="*/ 826397 w 894016"/>
              <a:gd name="connsiteY16" fmla="*/ 67117 h 923557"/>
              <a:gd name="connsiteX17" fmla="*/ 827327 w 894016"/>
              <a:gd name="connsiteY17" fmla="*/ 222751 h 923557"/>
              <a:gd name="connsiteX18" fmla="*/ 870189 w 894016"/>
              <a:gd name="connsiteY18" fmla="*/ 381261 h 923557"/>
              <a:gd name="connsiteX19" fmla="*/ 855003 w 894016"/>
              <a:gd name="connsiteY19" fmla="*/ 379060 h 923557"/>
              <a:gd name="connsiteX20" fmla="*/ 850241 w 894016"/>
              <a:gd name="connsiteY20" fmla="*/ 464785 h 923557"/>
              <a:gd name="connsiteX21" fmla="*/ 810972 w 894016"/>
              <a:gd name="connsiteY21" fmla="*/ 605863 h 923557"/>
              <a:gd name="connsiteX22" fmla="*/ 722327 w 894016"/>
              <a:gd name="connsiteY22" fmla="*/ 759656 h 923557"/>
              <a:gd name="connsiteX23" fmla="*/ 632782 w 894016"/>
              <a:gd name="connsiteY23" fmla="*/ 826286 h 923557"/>
              <a:gd name="connsiteX24" fmla="*/ 451359 w 894016"/>
              <a:gd name="connsiteY24" fmla="*/ 923557 h 923557"/>
              <a:gd name="connsiteX25" fmla="*/ 209819 w 894016"/>
              <a:gd name="connsiteY25" fmla="*/ 889051 h 923557"/>
              <a:gd name="connsiteX0" fmla="*/ 209819 w 877580"/>
              <a:gd name="connsiteY0" fmla="*/ 889051 h 923557"/>
              <a:gd name="connsiteX1" fmla="*/ 183940 w 877580"/>
              <a:gd name="connsiteY1" fmla="*/ 871798 h 923557"/>
              <a:gd name="connsiteX2" fmla="*/ 132181 w 877580"/>
              <a:gd name="connsiteY2" fmla="*/ 854545 h 923557"/>
              <a:gd name="connsiteX3" fmla="*/ 80423 w 877580"/>
              <a:gd name="connsiteY3" fmla="*/ 820040 h 923557"/>
              <a:gd name="connsiteX4" fmla="*/ 54544 w 877580"/>
              <a:gd name="connsiteY4" fmla="*/ 768281 h 923557"/>
              <a:gd name="connsiteX5" fmla="*/ 37291 w 877580"/>
              <a:gd name="connsiteY5" fmla="*/ 733776 h 923557"/>
              <a:gd name="connsiteX6" fmla="*/ 23947 w 877580"/>
              <a:gd name="connsiteY6" fmla="*/ 629092 h 923557"/>
              <a:gd name="connsiteX7" fmla="*/ 28664 w 877580"/>
              <a:gd name="connsiteY7" fmla="*/ 492236 h 923557"/>
              <a:gd name="connsiteX8" fmla="*/ 23947 w 877580"/>
              <a:gd name="connsiteY8" fmla="*/ 495742 h 923557"/>
              <a:gd name="connsiteX9" fmla="*/ 14422 w 877580"/>
              <a:gd name="connsiteY9" fmla="*/ 486217 h 923557"/>
              <a:gd name="connsiteX10" fmla="*/ 110480 w 877580"/>
              <a:gd name="connsiteY10" fmla="*/ 249214 h 923557"/>
              <a:gd name="connsiteX11" fmla="*/ 261218 w 877580"/>
              <a:gd name="connsiteY11" fmla="*/ 138014 h 923557"/>
              <a:gd name="connsiteX12" fmla="*/ 684272 w 877580"/>
              <a:gd name="connsiteY12" fmla="*/ 52289 h 923557"/>
              <a:gd name="connsiteX13" fmla="*/ 678783 w 877580"/>
              <a:gd name="connsiteY13" fmla="*/ 55220 h 923557"/>
              <a:gd name="connsiteX14" fmla="*/ 676409 w 877580"/>
              <a:gd name="connsiteY14" fmla="*/ 52829 h 923557"/>
              <a:gd name="connsiteX15" fmla="*/ 543026 w 877580"/>
              <a:gd name="connsiteY15" fmla="*/ 50448 h 923557"/>
              <a:gd name="connsiteX16" fmla="*/ 754927 w 877580"/>
              <a:gd name="connsiteY16" fmla="*/ 138537 h 923557"/>
              <a:gd name="connsiteX17" fmla="*/ 827327 w 877580"/>
              <a:gd name="connsiteY17" fmla="*/ 222751 h 923557"/>
              <a:gd name="connsiteX18" fmla="*/ 870189 w 877580"/>
              <a:gd name="connsiteY18" fmla="*/ 381261 h 923557"/>
              <a:gd name="connsiteX19" fmla="*/ 855003 w 877580"/>
              <a:gd name="connsiteY19" fmla="*/ 379060 h 923557"/>
              <a:gd name="connsiteX20" fmla="*/ 850241 w 877580"/>
              <a:gd name="connsiteY20" fmla="*/ 464785 h 923557"/>
              <a:gd name="connsiteX21" fmla="*/ 810972 w 877580"/>
              <a:gd name="connsiteY21" fmla="*/ 605863 h 923557"/>
              <a:gd name="connsiteX22" fmla="*/ 722327 w 877580"/>
              <a:gd name="connsiteY22" fmla="*/ 759656 h 923557"/>
              <a:gd name="connsiteX23" fmla="*/ 632782 w 877580"/>
              <a:gd name="connsiteY23" fmla="*/ 826286 h 923557"/>
              <a:gd name="connsiteX24" fmla="*/ 451359 w 877580"/>
              <a:gd name="connsiteY24" fmla="*/ 923557 h 923557"/>
              <a:gd name="connsiteX25" fmla="*/ 209819 w 877580"/>
              <a:gd name="connsiteY25" fmla="*/ 889051 h 923557"/>
              <a:gd name="connsiteX0" fmla="*/ 209819 w 877580"/>
              <a:gd name="connsiteY0" fmla="*/ 889051 h 923557"/>
              <a:gd name="connsiteX1" fmla="*/ 183940 w 877580"/>
              <a:gd name="connsiteY1" fmla="*/ 871798 h 923557"/>
              <a:gd name="connsiteX2" fmla="*/ 132181 w 877580"/>
              <a:gd name="connsiteY2" fmla="*/ 854545 h 923557"/>
              <a:gd name="connsiteX3" fmla="*/ 80423 w 877580"/>
              <a:gd name="connsiteY3" fmla="*/ 820040 h 923557"/>
              <a:gd name="connsiteX4" fmla="*/ 54544 w 877580"/>
              <a:gd name="connsiteY4" fmla="*/ 768281 h 923557"/>
              <a:gd name="connsiteX5" fmla="*/ 37291 w 877580"/>
              <a:gd name="connsiteY5" fmla="*/ 733776 h 923557"/>
              <a:gd name="connsiteX6" fmla="*/ 23947 w 877580"/>
              <a:gd name="connsiteY6" fmla="*/ 629092 h 923557"/>
              <a:gd name="connsiteX7" fmla="*/ 28664 w 877580"/>
              <a:gd name="connsiteY7" fmla="*/ 492236 h 923557"/>
              <a:gd name="connsiteX8" fmla="*/ 23947 w 877580"/>
              <a:gd name="connsiteY8" fmla="*/ 495742 h 923557"/>
              <a:gd name="connsiteX9" fmla="*/ 14422 w 877580"/>
              <a:gd name="connsiteY9" fmla="*/ 486217 h 923557"/>
              <a:gd name="connsiteX10" fmla="*/ 110480 w 877580"/>
              <a:gd name="connsiteY10" fmla="*/ 249214 h 923557"/>
              <a:gd name="connsiteX11" fmla="*/ 261218 w 877580"/>
              <a:gd name="connsiteY11" fmla="*/ 138014 h 923557"/>
              <a:gd name="connsiteX12" fmla="*/ 684272 w 877580"/>
              <a:gd name="connsiteY12" fmla="*/ 52289 h 923557"/>
              <a:gd name="connsiteX13" fmla="*/ 678783 w 877580"/>
              <a:gd name="connsiteY13" fmla="*/ 55220 h 923557"/>
              <a:gd name="connsiteX14" fmla="*/ 676409 w 877580"/>
              <a:gd name="connsiteY14" fmla="*/ 52829 h 923557"/>
              <a:gd name="connsiteX15" fmla="*/ 543026 w 877580"/>
              <a:gd name="connsiteY15" fmla="*/ 50448 h 923557"/>
              <a:gd name="connsiteX16" fmla="*/ 754927 w 877580"/>
              <a:gd name="connsiteY16" fmla="*/ 138537 h 923557"/>
              <a:gd name="connsiteX17" fmla="*/ 827327 w 877580"/>
              <a:gd name="connsiteY17" fmla="*/ 222751 h 923557"/>
              <a:gd name="connsiteX18" fmla="*/ 870189 w 877580"/>
              <a:gd name="connsiteY18" fmla="*/ 381261 h 923557"/>
              <a:gd name="connsiteX19" fmla="*/ 855003 w 877580"/>
              <a:gd name="connsiteY19" fmla="*/ 379060 h 923557"/>
              <a:gd name="connsiteX20" fmla="*/ 850241 w 877580"/>
              <a:gd name="connsiteY20" fmla="*/ 464785 h 923557"/>
              <a:gd name="connsiteX21" fmla="*/ 810972 w 877580"/>
              <a:gd name="connsiteY21" fmla="*/ 605863 h 923557"/>
              <a:gd name="connsiteX22" fmla="*/ 722327 w 877580"/>
              <a:gd name="connsiteY22" fmla="*/ 759656 h 923557"/>
              <a:gd name="connsiteX23" fmla="*/ 632782 w 877580"/>
              <a:gd name="connsiteY23" fmla="*/ 826286 h 923557"/>
              <a:gd name="connsiteX24" fmla="*/ 451359 w 877580"/>
              <a:gd name="connsiteY24" fmla="*/ 923557 h 923557"/>
              <a:gd name="connsiteX25" fmla="*/ 209819 w 877580"/>
              <a:gd name="connsiteY25" fmla="*/ 889051 h 923557"/>
              <a:gd name="connsiteX0" fmla="*/ 209819 w 877580"/>
              <a:gd name="connsiteY0" fmla="*/ 889051 h 923557"/>
              <a:gd name="connsiteX1" fmla="*/ 183940 w 877580"/>
              <a:gd name="connsiteY1" fmla="*/ 871798 h 923557"/>
              <a:gd name="connsiteX2" fmla="*/ 132181 w 877580"/>
              <a:gd name="connsiteY2" fmla="*/ 854545 h 923557"/>
              <a:gd name="connsiteX3" fmla="*/ 80423 w 877580"/>
              <a:gd name="connsiteY3" fmla="*/ 820040 h 923557"/>
              <a:gd name="connsiteX4" fmla="*/ 54544 w 877580"/>
              <a:gd name="connsiteY4" fmla="*/ 768281 h 923557"/>
              <a:gd name="connsiteX5" fmla="*/ 37291 w 877580"/>
              <a:gd name="connsiteY5" fmla="*/ 733776 h 923557"/>
              <a:gd name="connsiteX6" fmla="*/ 23947 w 877580"/>
              <a:gd name="connsiteY6" fmla="*/ 629092 h 923557"/>
              <a:gd name="connsiteX7" fmla="*/ 28664 w 877580"/>
              <a:gd name="connsiteY7" fmla="*/ 492236 h 923557"/>
              <a:gd name="connsiteX8" fmla="*/ 23947 w 877580"/>
              <a:gd name="connsiteY8" fmla="*/ 495742 h 923557"/>
              <a:gd name="connsiteX9" fmla="*/ 14422 w 877580"/>
              <a:gd name="connsiteY9" fmla="*/ 486217 h 923557"/>
              <a:gd name="connsiteX10" fmla="*/ 110480 w 877580"/>
              <a:gd name="connsiteY10" fmla="*/ 249214 h 923557"/>
              <a:gd name="connsiteX11" fmla="*/ 261218 w 877580"/>
              <a:gd name="connsiteY11" fmla="*/ 138014 h 923557"/>
              <a:gd name="connsiteX12" fmla="*/ 684272 w 877580"/>
              <a:gd name="connsiteY12" fmla="*/ 52289 h 923557"/>
              <a:gd name="connsiteX13" fmla="*/ 678783 w 877580"/>
              <a:gd name="connsiteY13" fmla="*/ 55220 h 923557"/>
              <a:gd name="connsiteX14" fmla="*/ 676409 w 877580"/>
              <a:gd name="connsiteY14" fmla="*/ 52829 h 923557"/>
              <a:gd name="connsiteX15" fmla="*/ 543026 w 877580"/>
              <a:gd name="connsiteY15" fmla="*/ 50448 h 923557"/>
              <a:gd name="connsiteX16" fmla="*/ 754927 w 877580"/>
              <a:gd name="connsiteY16" fmla="*/ 138537 h 923557"/>
              <a:gd name="connsiteX17" fmla="*/ 827327 w 877580"/>
              <a:gd name="connsiteY17" fmla="*/ 222751 h 923557"/>
              <a:gd name="connsiteX18" fmla="*/ 870189 w 877580"/>
              <a:gd name="connsiteY18" fmla="*/ 381261 h 923557"/>
              <a:gd name="connsiteX19" fmla="*/ 855003 w 877580"/>
              <a:gd name="connsiteY19" fmla="*/ 379060 h 923557"/>
              <a:gd name="connsiteX20" fmla="*/ 850241 w 877580"/>
              <a:gd name="connsiteY20" fmla="*/ 464785 h 923557"/>
              <a:gd name="connsiteX21" fmla="*/ 810972 w 877580"/>
              <a:gd name="connsiteY21" fmla="*/ 605863 h 923557"/>
              <a:gd name="connsiteX22" fmla="*/ 722327 w 877580"/>
              <a:gd name="connsiteY22" fmla="*/ 759656 h 923557"/>
              <a:gd name="connsiteX23" fmla="*/ 632782 w 877580"/>
              <a:gd name="connsiteY23" fmla="*/ 826286 h 923557"/>
              <a:gd name="connsiteX24" fmla="*/ 451359 w 877580"/>
              <a:gd name="connsiteY24" fmla="*/ 923557 h 923557"/>
              <a:gd name="connsiteX25" fmla="*/ 209819 w 877580"/>
              <a:gd name="connsiteY25" fmla="*/ 889051 h 923557"/>
              <a:gd name="connsiteX0" fmla="*/ 209819 w 877580"/>
              <a:gd name="connsiteY0" fmla="*/ 889051 h 923557"/>
              <a:gd name="connsiteX1" fmla="*/ 183940 w 877580"/>
              <a:gd name="connsiteY1" fmla="*/ 871798 h 923557"/>
              <a:gd name="connsiteX2" fmla="*/ 132181 w 877580"/>
              <a:gd name="connsiteY2" fmla="*/ 854545 h 923557"/>
              <a:gd name="connsiteX3" fmla="*/ 80423 w 877580"/>
              <a:gd name="connsiteY3" fmla="*/ 820040 h 923557"/>
              <a:gd name="connsiteX4" fmla="*/ 54544 w 877580"/>
              <a:gd name="connsiteY4" fmla="*/ 768281 h 923557"/>
              <a:gd name="connsiteX5" fmla="*/ 37291 w 877580"/>
              <a:gd name="connsiteY5" fmla="*/ 733776 h 923557"/>
              <a:gd name="connsiteX6" fmla="*/ 23947 w 877580"/>
              <a:gd name="connsiteY6" fmla="*/ 629092 h 923557"/>
              <a:gd name="connsiteX7" fmla="*/ 28664 w 877580"/>
              <a:gd name="connsiteY7" fmla="*/ 492236 h 923557"/>
              <a:gd name="connsiteX8" fmla="*/ 23947 w 877580"/>
              <a:gd name="connsiteY8" fmla="*/ 495742 h 923557"/>
              <a:gd name="connsiteX9" fmla="*/ 14422 w 877580"/>
              <a:gd name="connsiteY9" fmla="*/ 486217 h 923557"/>
              <a:gd name="connsiteX10" fmla="*/ 110480 w 877580"/>
              <a:gd name="connsiteY10" fmla="*/ 249214 h 923557"/>
              <a:gd name="connsiteX11" fmla="*/ 261218 w 877580"/>
              <a:gd name="connsiteY11" fmla="*/ 138014 h 923557"/>
              <a:gd name="connsiteX12" fmla="*/ 684272 w 877580"/>
              <a:gd name="connsiteY12" fmla="*/ 52289 h 923557"/>
              <a:gd name="connsiteX13" fmla="*/ 678783 w 877580"/>
              <a:gd name="connsiteY13" fmla="*/ 55220 h 923557"/>
              <a:gd name="connsiteX14" fmla="*/ 676409 w 877580"/>
              <a:gd name="connsiteY14" fmla="*/ 52829 h 923557"/>
              <a:gd name="connsiteX15" fmla="*/ 543026 w 877580"/>
              <a:gd name="connsiteY15" fmla="*/ 50448 h 923557"/>
              <a:gd name="connsiteX16" fmla="*/ 754927 w 877580"/>
              <a:gd name="connsiteY16" fmla="*/ 138537 h 923557"/>
              <a:gd name="connsiteX17" fmla="*/ 827327 w 877580"/>
              <a:gd name="connsiteY17" fmla="*/ 222751 h 923557"/>
              <a:gd name="connsiteX18" fmla="*/ 870189 w 877580"/>
              <a:gd name="connsiteY18" fmla="*/ 381261 h 923557"/>
              <a:gd name="connsiteX19" fmla="*/ 855003 w 877580"/>
              <a:gd name="connsiteY19" fmla="*/ 379060 h 923557"/>
              <a:gd name="connsiteX20" fmla="*/ 850241 w 877580"/>
              <a:gd name="connsiteY20" fmla="*/ 464785 h 923557"/>
              <a:gd name="connsiteX21" fmla="*/ 810972 w 877580"/>
              <a:gd name="connsiteY21" fmla="*/ 605863 h 923557"/>
              <a:gd name="connsiteX22" fmla="*/ 722327 w 877580"/>
              <a:gd name="connsiteY22" fmla="*/ 759656 h 923557"/>
              <a:gd name="connsiteX23" fmla="*/ 632782 w 877580"/>
              <a:gd name="connsiteY23" fmla="*/ 826286 h 923557"/>
              <a:gd name="connsiteX24" fmla="*/ 451359 w 877580"/>
              <a:gd name="connsiteY24" fmla="*/ 923557 h 923557"/>
              <a:gd name="connsiteX25" fmla="*/ 209819 w 877580"/>
              <a:gd name="connsiteY25" fmla="*/ 889051 h 923557"/>
              <a:gd name="connsiteX0" fmla="*/ 209819 w 877580"/>
              <a:gd name="connsiteY0" fmla="*/ 889051 h 923557"/>
              <a:gd name="connsiteX1" fmla="*/ 183940 w 877580"/>
              <a:gd name="connsiteY1" fmla="*/ 871798 h 923557"/>
              <a:gd name="connsiteX2" fmla="*/ 132181 w 877580"/>
              <a:gd name="connsiteY2" fmla="*/ 854545 h 923557"/>
              <a:gd name="connsiteX3" fmla="*/ 80423 w 877580"/>
              <a:gd name="connsiteY3" fmla="*/ 820040 h 923557"/>
              <a:gd name="connsiteX4" fmla="*/ 54544 w 877580"/>
              <a:gd name="connsiteY4" fmla="*/ 768281 h 923557"/>
              <a:gd name="connsiteX5" fmla="*/ 37291 w 877580"/>
              <a:gd name="connsiteY5" fmla="*/ 733776 h 923557"/>
              <a:gd name="connsiteX6" fmla="*/ 23947 w 877580"/>
              <a:gd name="connsiteY6" fmla="*/ 629092 h 923557"/>
              <a:gd name="connsiteX7" fmla="*/ 28664 w 877580"/>
              <a:gd name="connsiteY7" fmla="*/ 492236 h 923557"/>
              <a:gd name="connsiteX8" fmla="*/ 23947 w 877580"/>
              <a:gd name="connsiteY8" fmla="*/ 495742 h 923557"/>
              <a:gd name="connsiteX9" fmla="*/ 14422 w 877580"/>
              <a:gd name="connsiteY9" fmla="*/ 486217 h 923557"/>
              <a:gd name="connsiteX10" fmla="*/ 110480 w 877580"/>
              <a:gd name="connsiteY10" fmla="*/ 249214 h 923557"/>
              <a:gd name="connsiteX11" fmla="*/ 261218 w 877580"/>
              <a:gd name="connsiteY11" fmla="*/ 138014 h 923557"/>
              <a:gd name="connsiteX12" fmla="*/ 684272 w 877580"/>
              <a:gd name="connsiteY12" fmla="*/ 52289 h 923557"/>
              <a:gd name="connsiteX13" fmla="*/ 678783 w 877580"/>
              <a:gd name="connsiteY13" fmla="*/ 55220 h 923557"/>
              <a:gd name="connsiteX14" fmla="*/ 676409 w 877580"/>
              <a:gd name="connsiteY14" fmla="*/ 52829 h 923557"/>
              <a:gd name="connsiteX15" fmla="*/ 543026 w 877580"/>
              <a:gd name="connsiteY15" fmla="*/ 50448 h 923557"/>
              <a:gd name="connsiteX16" fmla="*/ 754927 w 877580"/>
              <a:gd name="connsiteY16" fmla="*/ 138537 h 923557"/>
              <a:gd name="connsiteX17" fmla="*/ 827327 w 877580"/>
              <a:gd name="connsiteY17" fmla="*/ 222751 h 923557"/>
              <a:gd name="connsiteX18" fmla="*/ 870189 w 877580"/>
              <a:gd name="connsiteY18" fmla="*/ 381261 h 923557"/>
              <a:gd name="connsiteX19" fmla="*/ 855003 w 877580"/>
              <a:gd name="connsiteY19" fmla="*/ 379060 h 923557"/>
              <a:gd name="connsiteX20" fmla="*/ 850241 w 877580"/>
              <a:gd name="connsiteY20" fmla="*/ 464785 h 923557"/>
              <a:gd name="connsiteX21" fmla="*/ 810972 w 877580"/>
              <a:gd name="connsiteY21" fmla="*/ 605863 h 923557"/>
              <a:gd name="connsiteX22" fmla="*/ 722327 w 877580"/>
              <a:gd name="connsiteY22" fmla="*/ 759656 h 923557"/>
              <a:gd name="connsiteX23" fmla="*/ 632782 w 877580"/>
              <a:gd name="connsiteY23" fmla="*/ 826286 h 923557"/>
              <a:gd name="connsiteX24" fmla="*/ 451359 w 877580"/>
              <a:gd name="connsiteY24" fmla="*/ 923557 h 923557"/>
              <a:gd name="connsiteX25" fmla="*/ 209819 w 877580"/>
              <a:gd name="connsiteY25" fmla="*/ 889051 h 923557"/>
              <a:gd name="connsiteX0" fmla="*/ 209819 w 877580"/>
              <a:gd name="connsiteY0" fmla="*/ 889051 h 923557"/>
              <a:gd name="connsiteX1" fmla="*/ 183940 w 877580"/>
              <a:gd name="connsiteY1" fmla="*/ 871798 h 923557"/>
              <a:gd name="connsiteX2" fmla="*/ 132181 w 877580"/>
              <a:gd name="connsiteY2" fmla="*/ 854545 h 923557"/>
              <a:gd name="connsiteX3" fmla="*/ 80423 w 877580"/>
              <a:gd name="connsiteY3" fmla="*/ 820040 h 923557"/>
              <a:gd name="connsiteX4" fmla="*/ 54544 w 877580"/>
              <a:gd name="connsiteY4" fmla="*/ 768281 h 923557"/>
              <a:gd name="connsiteX5" fmla="*/ 37291 w 877580"/>
              <a:gd name="connsiteY5" fmla="*/ 733776 h 923557"/>
              <a:gd name="connsiteX6" fmla="*/ 23947 w 877580"/>
              <a:gd name="connsiteY6" fmla="*/ 629092 h 923557"/>
              <a:gd name="connsiteX7" fmla="*/ 28664 w 877580"/>
              <a:gd name="connsiteY7" fmla="*/ 492236 h 923557"/>
              <a:gd name="connsiteX8" fmla="*/ 23947 w 877580"/>
              <a:gd name="connsiteY8" fmla="*/ 495742 h 923557"/>
              <a:gd name="connsiteX9" fmla="*/ 14422 w 877580"/>
              <a:gd name="connsiteY9" fmla="*/ 486217 h 923557"/>
              <a:gd name="connsiteX10" fmla="*/ 110480 w 877580"/>
              <a:gd name="connsiteY10" fmla="*/ 249214 h 923557"/>
              <a:gd name="connsiteX11" fmla="*/ 261218 w 877580"/>
              <a:gd name="connsiteY11" fmla="*/ 138014 h 923557"/>
              <a:gd name="connsiteX12" fmla="*/ 684272 w 877580"/>
              <a:gd name="connsiteY12" fmla="*/ 52289 h 923557"/>
              <a:gd name="connsiteX13" fmla="*/ 678783 w 877580"/>
              <a:gd name="connsiteY13" fmla="*/ 55220 h 923557"/>
              <a:gd name="connsiteX14" fmla="*/ 676409 w 877580"/>
              <a:gd name="connsiteY14" fmla="*/ 52829 h 923557"/>
              <a:gd name="connsiteX15" fmla="*/ 543026 w 877580"/>
              <a:gd name="connsiteY15" fmla="*/ 50448 h 923557"/>
              <a:gd name="connsiteX16" fmla="*/ 754927 w 877580"/>
              <a:gd name="connsiteY16" fmla="*/ 138537 h 923557"/>
              <a:gd name="connsiteX17" fmla="*/ 827327 w 877580"/>
              <a:gd name="connsiteY17" fmla="*/ 222751 h 923557"/>
              <a:gd name="connsiteX18" fmla="*/ 870189 w 877580"/>
              <a:gd name="connsiteY18" fmla="*/ 381261 h 923557"/>
              <a:gd name="connsiteX19" fmla="*/ 855003 w 877580"/>
              <a:gd name="connsiteY19" fmla="*/ 379060 h 923557"/>
              <a:gd name="connsiteX20" fmla="*/ 850241 w 877580"/>
              <a:gd name="connsiteY20" fmla="*/ 464785 h 923557"/>
              <a:gd name="connsiteX21" fmla="*/ 810972 w 877580"/>
              <a:gd name="connsiteY21" fmla="*/ 605863 h 923557"/>
              <a:gd name="connsiteX22" fmla="*/ 722327 w 877580"/>
              <a:gd name="connsiteY22" fmla="*/ 759656 h 923557"/>
              <a:gd name="connsiteX23" fmla="*/ 632782 w 877580"/>
              <a:gd name="connsiteY23" fmla="*/ 826286 h 923557"/>
              <a:gd name="connsiteX24" fmla="*/ 451359 w 877580"/>
              <a:gd name="connsiteY24" fmla="*/ 923557 h 923557"/>
              <a:gd name="connsiteX25" fmla="*/ 209819 w 877580"/>
              <a:gd name="connsiteY25" fmla="*/ 889051 h 923557"/>
              <a:gd name="connsiteX0" fmla="*/ 209819 w 877580"/>
              <a:gd name="connsiteY0" fmla="*/ 889051 h 923557"/>
              <a:gd name="connsiteX1" fmla="*/ 183940 w 877580"/>
              <a:gd name="connsiteY1" fmla="*/ 871798 h 923557"/>
              <a:gd name="connsiteX2" fmla="*/ 132181 w 877580"/>
              <a:gd name="connsiteY2" fmla="*/ 854545 h 923557"/>
              <a:gd name="connsiteX3" fmla="*/ 80423 w 877580"/>
              <a:gd name="connsiteY3" fmla="*/ 820040 h 923557"/>
              <a:gd name="connsiteX4" fmla="*/ 54544 w 877580"/>
              <a:gd name="connsiteY4" fmla="*/ 768281 h 923557"/>
              <a:gd name="connsiteX5" fmla="*/ 37291 w 877580"/>
              <a:gd name="connsiteY5" fmla="*/ 733776 h 923557"/>
              <a:gd name="connsiteX6" fmla="*/ 23947 w 877580"/>
              <a:gd name="connsiteY6" fmla="*/ 629092 h 923557"/>
              <a:gd name="connsiteX7" fmla="*/ 28664 w 877580"/>
              <a:gd name="connsiteY7" fmla="*/ 492236 h 923557"/>
              <a:gd name="connsiteX8" fmla="*/ 23947 w 877580"/>
              <a:gd name="connsiteY8" fmla="*/ 495742 h 923557"/>
              <a:gd name="connsiteX9" fmla="*/ 14422 w 877580"/>
              <a:gd name="connsiteY9" fmla="*/ 486217 h 923557"/>
              <a:gd name="connsiteX10" fmla="*/ 110480 w 877580"/>
              <a:gd name="connsiteY10" fmla="*/ 249214 h 923557"/>
              <a:gd name="connsiteX11" fmla="*/ 261218 w 877580"/>
              <a:gd name="connsiteY11" fmla="*/ 138014 h 923557"/>
              <a:gd name="connsiteX12" fmla="*/ 684272 w 877580"/>
              <a:gd name="connsiteY12" fmla="*/ 52289 h 923557"/>
              <a:gd name="connsiteX13" fmla="*/ 678783 w 877580"/>
              <a:gd name="connsiteY13" fmla="*/ 55220 h 923557"/>
              <a:gd name="connsiteX14" fmla="*/ 676409 w 877580"/>
              <a:gd name="connsiteY14" fmla="*/ 52829 h 923557"/>
              <a:gd name="connsiteX15" fmla="*/ 543026 w 877580"/>
              <a:gd name="connsiteY15" fmla="*/ 50448 h 923557"/>
              <a:gd name="connsiteX16" fmla="*/ 754927 w 877580"/>
              <a:gd name="connsiteY16" fmla="*/ 138537 h 923557"/>
              <a:gd name="connsiteX17" fmla="*/ 776422 w 877580"/>
              <a:gd name="connsiteY17" fmla="*/ 112360 h 923557"/>
              <a:gd name="connsiteX18" fmla="*/ 827327 w 877580"/>
              <a:gd name="connsiteY18" fmla="*/ 222751 h 923557"/>
              <a:gd name="connsiteX19" fmla="*/ 870189 w 877580"/>
              <a:gd name="connsiteY19" fmla="*/ 381261 h 923557"/>
              <a:gd name="connsiteX20" fmla="*/ 855003 w 877580"/>
              <a:gd name="connsiteY20" fmla="*/ 379060 h 923557"/>
              <a:gd name="connsiteX21" fmla="*/ 850241 w 877580"/>
              <a:gd name="connsiteY21" fmla="*/ 464785 h 923557"/>
              <a:gd name="connsiteX22" fmla="*/ 810972 w 877580"/>
              <a:gd name="connsiteY22" fmla="*/ 605863 h 923557"/>
              <a:gd name="connsiteX23" fmla="*/ 722327 w 877580"/>
              <a:gd name="connsiteY23" fmla="*/ 759656 h 923557"/>
              <a:gd name="connsiteX24" fmla="*/ 632782 w 877580"/>
              <a:gd name="connsiteY24" fmla="*/ 826286 h 923557"/>
              <a:gd name="connsiteX25" fmla="*/ 451359 w 877580"/>
              <a:gd name="connsiteY25" fmla="*/ 923557 h 923557"/>
              <a:gd name="connsiteX26" fmla="*/ 209819 w 877580"/>
              <a:gd name="connsiteY26" fmla="*/ 889051 h 923557"/>
              <a:gd name="connsiteX0" fmla="*/ 209819 w 877580"/>
              <a:gd name="connsiteY0" fmla="*/ 889051 h 923557"/>
              <a:gd name="connsiteX1" fmla="*/ 183940 w 877580"/>
              <a:gd name="connsiteY1" fmla="*/ 871798 h 923557"/>
              <a:gd name="connsiteX2" fmla="*/ 132181 w 877580"/>
              <a:gd name="connsiteY2" fmla="*/ 854545 h 923557"/>
              <a:gd name="connsiteX3" fmla="*/ 80423 w 877580"/>
              <a:gd name="connsiteY3" fmla="*/ 820040 h 923557"/>
              <a:gd name="connsiteX4" fmla="*/ 54544 w 877580"/>
              <a:gd name="connsiteY4" fmla="*/ 768281 h 923557"/>
              <a:gd name="connsiteX5" fmla="*/ 37291 w 877580"/>
              <a:gd name="connsiteY5" fmla="*/ 733776 h 923557"/>
              <a:gd name="connsiteX6" fmla="*/ 23947 w 877580"/>
              <a:gd name="connsiteY6" fmla="*/ 629092 h 923557"/>
              <a:gd name="connsiteX7" fmla="*/ 28664 w 877580"/>
              <a:gd name="connsiteY7" fmla="*/ 492236 h 923557"/>
              <a:gd name="connsiteX8" fmla="*/ 23947 w 877580"/>
              <a:gd name="connsiteY8" fmla="*/ 495742 h 923557"/>
              <a:gd name="connsiteX9" fmla="*/ 14422 w 877580"/>
              <a:gd name="connsiteY9" fmla="*/ 486217 h 923557"/>
              <a:gd name="connsiteX10" fmla="*/ 110480 w 877580"/>
              <a:gd name="connsiteY10" fmla="*/ 249214 h 923557"/>
              <a:gd name="connsiteX11" fmla="*/ 261218 w 877580"/>
              <a:gd name="connsiteY11" fmla="*/ 138014 h 923557"/>
              <a:gd name="connsiteX12" fmla="*/ 684272 w 877580"/>
              <a:gd name="connsiteY12" fmla="*/ 52289 h 923557"/>
              <a:gd name="connsiteX13" fmla="*/ 678783 w 877580"/>
              <a:gd name="connsiteY13" fmla="*/ 55220 h 923557"/>
              <a:gd name="connsiteX14" fmla="*/ 676409 w 877580"/>
              <a:gd name="connsiteY14" fmla="*/ 52829 h 923557"/>
              <a:gd name="connsiteX15" fmla="*/ 543026 w 877580"/>
              <a:gd name="connsiteY15" fmla="*/ 50448 h 923557"/>
              <a:gd name="connsiteX16" fmla="*/ 754927 w 877580"/>
              <a:gd name="connsiteY16" fmla="*/ 138537 h 923557"/>
              <a:gd name="connsiteX17" fmla="*/ 735941 w 877580"/>
              <a:gd name="connsiteY17" fmla="*/ 76642 h 923557"/>
              <a:gd name="connsiteX18" fmla="*/ 776422 w 877580"/>
              <a:gd name="connsiteY18" fmla="*/ 112360 h 923557"/>
              <a:gd name="connsiteX19" fmla="*/ 827327 w 877580"/>
              <a:gd name="connsiteY19" fmla="*/ 222751 h 923557"/>
              <a:gd name="connsiteX20" fmla="*/ 870189 w 877580"/>
              <a:gd name="connsiteY20" fmla="*/ 381261 h 923557"/>
              <a:gd name="connsiteX21" fmla="*/ 855003 w 877580"/>
              <a:gd name="connsiteY21" fmla="*/ 379060 h 923557"/>
              <a:gd name="connsiteX22" fmla="*/ 850241 w 877580"/>
              <a:gd name="connsiteY22" fmla="*/ 464785 h 923557"/>
              <a:gd name="connsiteX23" fmla="*/ 810972 w 877580"/>
              <a:gd name="connsiteY23" fmla="*/ 605863 h 923557"/>
              <a:gd name="connsiteX24" fmla="*/ 722327 w 877580"/>
              <a:gd name="connsiteY24" fmla="*/ 759656 h 923557"/>
              <a:gd name="connsiteX25" fmla="*/ 632782 w 877580"/>
              <a:gd name="connsiteY25" fmla="*/ 826286 h 923557"/>
              <a:gd name="connsiteX26" fmla="*/ 451359 w 877580"/>
              <a:gd name="connsiteY26" fmla="*/ 923557 h 923557"/>
              <a:gd name="connsiteX27" fmla="*/ 209819 w 877580"/>
              <a:gd name="connsiteY27" fmla="*/ 889051 h 923557"/>
              <a:gd name="connsiteX0" fmla="*/ 209819 w 877580"/>
              <a:gd name="connsiteY0" fmla="*/ 889051 h 923557"/>
              <a:gd name="connsiteX1" fmla="*/ 183940 w 877580"/>
              <a:gd name="connsiteY1" fmla="*/ 871798 h 923557"/>
              <a:gd name="connsiteX2" fmla="*/ 132181 w 877580"/>
              <a:gd name="connsiteY2" fmla="*/ 854545 h 923557"/>
              <a:gd name="connsiteX3" fmla="*/ 80423 w 877580"/>
              <a:gd name="connsiteY3" fmla="*/ 820040 h 923557"/>
              <a:gd name="connsiteX4" fmla="*/ 54544 w 877580"/>
              <a:gd name="connsiteY4" fmla="*/ 768281 h 923557"/>
              <a:gd name="connsiteX5" fmla="*/ 37291 w 877580"/>
              <a:gd name="connsiteY5" fmla="*/ 733776 h 923557"/>
              <a:gd name="connsiteX6" fmla="*/ 23947 w 877580"/>
              <a:gd name="connsiteY6" fmla="*/ 629092 h 923557"/>
              <a:gd name="connsiteX7" fmla="*/ 28664 w 877580"/>
              <a:gd name="connsiteY7" fmla="*/ 492236 h 923557"/>
              <a:gd name="connsiteX8" fmla="*/ 23947 w 877580"/>
              <a:gd name="connsiteY8" fmla="*/ 495742 h 923557"/>
              <a:gd name="connsiteX9" fmla="*/ 14422 w 877580"/>
              <a:gd name="connsiteY9" fmla="*/ 486217 h 923557"/>
              <a:gd name="connsiteX10" fmla="*/ 110480 w 877580"/>
              <a:gd name="connsiteY10" fmla="*/ 249214 h 923557"/>
              <a:gd name="connsiteX11" fmla="*/ 261218 w 877580"/>
              <a:gd name="connsiteY11" fmla="*/ 138014 h 923557"/>
              <a:gd name="connsiteX12" fmla="*/ 684272 w 877580"/>
              <a:gd name="connsiteY12" fmla="*/ 52289 h 923557"/>
              <a:gd name="connsiteX13" fmla="*/ 678783 w 877580"/>
              <a:gd name="connsiteY13" fmla="*/ 55220 h 923557"/>
              <a:gd name="connsiteX14" fmla="*/ 676409 w 877580"/>
              <a:gd name="connsiteY14" fmla="*/ 52829 h 923557"/>
              <a:gd name="connsiteX15" fmla="*/ 543026 w 877580"/>
              <a:gd name="connsiteY15" fmla="*/ 50448 h 923557"/>
              <a:gd name="connsiteX16" fmla="*/ 754927 w 877580"/>
              <a:gd name="connsiteY16" fmla="*/ 138537 h 923557"/>
              <a:gd name="connsiteX17" fmla="*/ 700222 w 877580"/>
              <a:gd name="connsiteY17" fmla="*/ 55210 h 923557"/>
              <a:gd name="connsiteX18" fmla="*/ 735941 w 877580"/>
              <a:gd name="connsiteY18" fmla="*/ 76642 h 923557"/>
              <a:gd name="connsiteX19" fmla="*/ 776422 w 877580"/>
              <a:gd name="connsiteY19" fmla="*/ 112360 h 923557"/>
              <a:gd name="connsiteX20" fmla="*/ 827327 w 877580"/>
              <a:gd name="connsiteY20" fmla="*/ 222751 h 923557"/>
              <a:gd name="connsiteX21" fmla="*/ 870189 w 877580"/>
              <a:gd name="connsiteY21" fmla="*/ 381261 h 923557"/>
              <a:gd name="connsiteX22" fmla="*/ 855003 w 877580"/>
              <a:gd name="connsiteY22" fmla="*/ 379060 h 923557"/>
              <a:gd name="connsiteX23" fmla="*/ 850241 w 877580"/>
              <a:gd name="connsiteY23" fmla="*/ 464785 h 923557"/>
              <a:gd name="connsiteX24" fmla="*/ 810972 w 877580"/>
              <a:gd name="connsiteY24" fmla="*/ 605863 h 923557"/>
              <a:gd name="connsiteX25" fmla="*/ 722327 w 877580"/>
              <a:gd name="connsiteY25" fmla="*/ 759656 h 923557"/>
              <a:gd name="connsiteX26" fmla="*/ 632782 w 877580"/>
              <a:gd name="connsiteY26" fmla="*/ 826286 h 923557"/>
              <a:gd name="connsiteX27" fmla="*/ 451359 w 877580"/>
              <a:gd name="connsiteY27" fmla="*/ 923557 h 923557"/>
              <a:gd name="connsiteX28" fmla="*/ 209819 w 877580"/>
              <a:gd name="connsiteY28" fmla="*/ 889051 h 923557"/>
              <a:gd name="connsiteX0" fmla="*/ 209819 w 877580"/>
              <a:gd name="connsiteY0" fmla="*/ 1021553 h 1056059"/>
              <a:gd name="connsiteX1" fmla="*/ 183940 w 877580"/>
              <a:gd name="connsiteY1" fmla="*/ 1004300 h 1056059"/>
              <a:gd name="connsiteX2" fmla="*/ 132181 w 877580"/>
              <a:gd name="connsiteY2" fmla="*/ 987047 h 1056059"/>
              <a:gd name="connsiteX3" fmla="*/ 80423 w 877580"/>
              <a:gd name="connsiteY3" fmla="*/ 952542 h 1056059"/>
              <a:gd name="connsiteX4" fmla="*/ 54544 w 877580"/>
              <a:gd name="connsiteY4" fmla="*/ 900783 h 1056059"/>
              <a:gd name="connsiteX5" fmla="*/ 37291 w 877580"/>
              <a:gd name="connsiteY5" fmla="*/ 866278 h 1056059"/>
              <a:gd name="connsiteX6" fmla="*/ 23947 w 877580"/>
              <a:gd name="connsiteY6" fmla="*/ 761594 h 1056059"/>
              <a:gd name="connsiteX7" fmla="*/ 28664 w 877580"/>
              <a:gd name="connsiteY7" fmla="*/ 624738 h 1056059"/>
              <a:gd name="connsiteX8" fmla="*/ 23947 w 877580"/>
              <a:gd name="connsiteY8" fmla="*/ 628244 h 1056059"/>
              <a:gd name="connsiteX9" fmla="*/ 14422 w 877580"/>
              <a:gd name="connsiteY9" fmla="*/ 618719 h 1056059"/>
              <a:gd name="connsiteX10" fmla="*/ 110480 w 877580"/>
              <a:gd name="connsiteY10" fmla="*/ 381716 h 1056059"/>
              <a:gd name="connsiteX11" fmla="*/ 261218 w 877580"/>
              <a:gd name="connsiteY11" fmla="*/ 270516 h 1056059"/>
              <a:gd name="connsiteX12" fmla="*/ 684272 w 877580"/>
              <a:gd name="connsiteY12" fmla="*/ 184791 h 1056059"/>
              <a:gd name="connsiteX13" fmla="*/ 678783 w 877580"/>
              <a:gd name="connsiteY13" fmla="*/ 187722 h 1056059"/>
              <a:gd name="connsiteX14" fmla="*/ 566871 w 877580"/>
              <a:gd name="connsiteY14" fmla="*/ 11499 h 1056059"/>
              <a:gd name="connsiteX15" fmla="*/ 543026 w 877580"/>
              <a:gd name="connsiteY15" fmla="*/ 182950 h 1056059"/>
              <a:gd name="connsiteX16" fmla="*/ 754927 w 877580"/>
              <a:gd name="connsiteY16" fmla="*/ 271039 h 1056059"/>
              <a:gd name="connsiteX17" fmla="*/ 700222 w 877580"/>
              <a:gd name="connsiteY17" fmla="*/ 187712 h 1056059"/>
              <a:gd name="connsiteX18" fmla="*/ 735941 w 877580"/>
              <a:gd name="connsiteY18" fmla="*/ 209144 h 1056059"/>
              <a:gd name="connsiteX19" fmla="*/ 776422 w 877580"/>
              <a:gd name="connsiteY19" fmla="*/ 244862 h 1056059"/>
              <a:gd name="connsiteX20" fmla="*/ 827327 w 877580"/>
              <a:gd name="connsiteY20" fmla="*/ 355253 h 1056059"/>
              <a:gd name="connsiteX21" fmla="*/ 870189 w 877580"/>
              <a:gd name="connsiteY21" fmla="*/ 513763 h 1056059"/>
              <a:gd name="connsiteX22" fmla="*/ 855003 w 877580"/>
              <a:gd name="connsiteY22" fmla="*/ 511562 h 1056059"/>
              <a:gd name="connsiteX23" fmla="*/ 850241 w 877580"/>
              <a:gd name="connsiteY23" fmla="*/ 597287 h 1056059"/>
              <a:gd name="connsiteX24" fmla="*/ 810972 w 877580"/>
              <a:gd name="connsiteY24" fmla="*/ 738365 h 1056059"/>
              <a:gd name="connsiteX25" fmla="*/ 722327 w 877580"/>
              <a:gd name="connsiteY25" fmla="*/ 892158 h 1056059"/>
              <a:gd name="connsiteX26" fmla="*/ 632782 w 877580"/>
              <a:gd name="connsiteY26" fmla="*/ 958788 h 1056059"/>
              <a:gd name="connsiteX27" fmla="*/ 451359 w 877580"/>
              <a:gd name="connsiteY27" fmla="*/ 1056059 h 1056059"/>
              <a:gd name="connsiteX28" fmla="*/ 209819 w 877580"/>
              <a:gd name="connsiteY28" fmla="*/ 1021553 h 1056059"/>
              <a:gd name="connsiteX0" fmla="*/ 209819 w 877580"/>
              <a:gd name="connsiteY0" fmla="*/ 889051 h 923557"/>
              <a:gd name="connsiteX1" fmla="*/ 183940 w 877580"/>
              <a:gd name="connsiteY1" fmla="*/ 871798 h 923557"/>
              <a:gd name="connsiteX2" fmla="*/ 132181 w 877580"/>
              <a:gd name="connsiteY2" fmla="*/ 854545 h 923557"/>
              <a:gd name="connsiteX3" fmla="*/ 80423 w 877580"/>
              <a:gd name="connsiteY3" fmla="*/ 820040 h 923557"/>
              <a:gd name="connsiteX4" fmla="*/ 54544 w 877580"/>
              <a:gd name="connsiteY4" fmla="*/ 768281 h 923557"/>
              <a:gd name="connsiteX5" fmla="*/ 37291 w 877580"/>
              <a:gd name="connsiteY5" fmla="*/ 733776 h 923557"/>
              <a:gd name="connsiteX6" fmla="*/ 23947 w 877580"/>
              <a:gd name="connsiteY6" fmla="*/ 629092 h 923557"/>
              <a:gd name="connsiteX7" fmla="*/ 28664 w 877580"/>
              <a:gd name="connsiteY7" fmla="*/ 492236 h 923557"/>
              <a:gd name="connsiteX8" fmla="*/ 23947 w 877580"/>
              <a:gd name="connsiteY8" fmla="*/ 495742 h 923557"/>
              <a:gd name="connsiteX9" fmla="*/ 14422 w 877580"/>
              <a:gd name="connsiteY9" fmla="*/ 486217 h 923557"/>
              <a:gd name="connsiteX10" fmla="*/ 110480 w 877580"/>
              <a:gd name="connsiteY10" fmla="*/ 249214 h 923557"/>
              <a:gd name="connsiteX11" fmla="*/ 261218 w 877580"/>
              <a:gd name="connsiteY11" fmla="*/ 138014 h 923557"/>
              <a:gd name="connsiteX12" fmla="*/ 684272 w 877580"/>
              <a:gd name="connsiteY12" fmla="*/ 52289 h 923557"/>
              <a:gd name="connsiteX13" fmla="*/ 678783 w 877580"/>
              <a:gd name="connsiteY13" fmla="*/ 55220 h 923557"/>
              <a:gd name="connsiteX14" fmla="*/ 543026 w 877580"/>
              <a:gd name="connsiteY14" fmla="*/ 50448 h 923557"/>
              <a:gd name="connsiteX15" fmla="*/ 754927 w 877580"/>
              <a:gd name="connsiteY15" fmla="*/ 138537 h 923557"/>
              <a:gd name="connsiteX16" fmla="*/ 700222 w 877580"/>
              <a:gd name="connsiteY16" fmla="*/ 55210 h 923557"/>
              <a:gd name="connsiteX17" fmla="*/ 735941 w 877580"/>
              <a:gd name="connsiteY17" fmla="*/ 76642 h 923557"/>
              <a:gd name="connsiteX18" fmla="*/ 776422 w 877580"/>
              <a:gd name="connsiteY18" fmla="*/ 112360 h 923557"/>
              <a:gd name="connsiteX19" fmla="*/ 827327 w 877580"/>
              <a:gd name="connsiteY19" fmla="*/ 222751 h 923557"/>
              <a:gd name="connsiteX20" fmla="*/ 870189 w 877580"/>
              <a:gd name="connsiteY20" fmla="*/ 381261 h 923557"/>
              <a:gd name="connsiteX21" fmla="*/ 855003 w 877580"/>
              <a:gd name="connsiteY21" fmla="*/ 379060 h 923557"/>
              <a:gd name="connsiteX22" fmla="*/ 850241 w 877580"/>
              <a:gd name="connsiteY22" fmla="*/ 464785 h 923557"/>
              <a:gd name="connsiteX23" fmla="*/ 810972 w 877580"/>
              <a:gd name="connsiteY23" fmla="*/ 605863 h 923557"/>
              <a:gd name="connsiteX24" fmla="*/ 722327 w 877580"/>
              <a:gd name="connsiteY24" fmla="*/ 759656 h 923557"/>
              <a:gd name="connsiteX25" fmla="*/ 632782 w 877580"/>
              <a:gd name="connsiteY25" fmla="*/ 826286 h 923557"/>
              <a:gd name="connsiteX26" fmla="*/ 451359 w 877580"/>
              <a:gd name="connsiteY26" fmla="*/ 923557 h 923557"/>
              <a:gd name="connsiteX27" fmla="*/ 209819 w 877580"/>
              <a:gd name="connsiteY27" fmla="*/ 889051 h 923557"/>
              <a:gd name="connsiteX0" fmla="*/ 209819 w 877580"/>
              <a:gd name="connsiteY0" fmla="*/ 889051 h 923557"/>
              <a:gd name="connsiteX1" fmla="*/ 183940 w 877580"/>
              <a:gd name="connsiteY1" fmla="*/ 871798 h 923557"/>
              <a:gd name="connsiteX2" fmla="*/ 132181 w 877580"/>
              <a:gd name="connsiteY2" fmla="*/ 854545 h 923557"/>
              <a:gd name="connsiteX3" fmla="*/ 80423 w 877580"/>
              <a:gd name="connsiteY3" fmla="*/ 820040 h 923557"/>
              <a:gd name="connsiteX4" fmla="*/ 54544 w 877580"/>
              <a:gd name="connsiteY4" fmla="*/ 768281 h 923557"/>
              <a:gd name="connsiteX5" fmla="*/ 37291 w 877580"/>
              <a:gd name="connsiteY5" fmla="*/ 733776 h 923557"/>
              <a:gd name="connsiteX6" fmla="*/ 23947 w 877580"/>
              <a:gd name="connsiteY6" fmla="*/ 629092 h 923557"/>
              <a:gd name="connsiteX7" fmla="*/ 28664 w 877580"/>
              <a:gd name="connsiteY7" fmla="*/ 492236 h 923557"/>
              <a:gd name="connsiteX8" fmla="*/ 23947 w 877580"/>
              <a:gd name="connsiteY8" fmla="*/ 495742 h 923557"/>
              <a:gd name="connsiteX9" fmla="*/ 14422 w 877580"/>
              <a:gd name="connsiteY9" fmla="*/ 486217 h 923557"/>
              <a:gd name="connsiteX10" fmla="*/ 110480 w 877580"/>
              <a:gd name="connsiteY10" fmla="*/ 249214 h 923557"/>
              <a:gd name="connsiteX11" fmla="*/ 261218 w 877580"/>
              <a:gd name="connsiteY11" fmla="*/ 138014 h 923557"/>
              <a:gd name="connsiteX12" fmla="*/ 684272 w 877580"/>
              <a:gd name="connsiteY12" fmla="*/ 52289 h 923557"/>
              <a:gd name="connsiteX13" fmla="*/ 678783 w 877580"/>
              <a:gd name="connsiteY13" fmla="*/ 55220 h 923557"/>
              <a:gd name="connsiteX14" fmla="*/ 543026 w 877580"/>
              <a:gd name="connsiteY14" fmla="*/ 50448 h 923557"/>
              <a:gd name="connsiteX15" fmla="*/ 754927 w 877580"/>
              <a:gd name="connsiteY15" fmla="*/ 138537 h 923557"/>
              <a:gd name="connsiteX16" fmla="*/ 735941 w 877580"/>
              <a:gd name="connsiteY16" fmla="*/ 76642 h 923557"/>
              <a:gd name="connsiteX17" fmla="*/ 776422 w 877580"/>
              <a:gd name="connsiteY17" fmla="*/ 112360 h 923557"/>
              <a:gd name="connsiteX18" fmla="*/ 827327 w 877580"/>
              <a:gd name="connsiteY18" fmla="*/ 222751 h 923557"/>
              <a:gd name="connsiteX19" fmla="*/ 870189 w 877580"/>
              <a:gd name="connsiteY19" fmla="*/ 381261 h 923557"/>
              <a:gd name="connsiteX20" fmla="*/ 855003 w 877580"/>
              <a:gd name="connsiteY20" fmla="*/ 379060 h 923557"/>
              <a:gd name="connsiteX21" fmla="*/ 850241 w 877580"/>
              <a:gd name="connsiteY21" fmla="*/ 464785 h 923557"/>
              <a:gd name="connsiteX22" fmla="*/ 810972 w 877580"/>
              <a:gd name="connsiteY22" fmla="*/ 605863 h 923557"/>
              <a:gd name="connsiteX23" fmla="*/ 722327 w 877580"/>
              <a:gd name="connsiteY23" fmla="*/ 759656 h 923557"/>
              <a:gd name="connsiteX24" fmla="*/ 632782 w 877580"/>
              <a:gd name="connsiteY24" fmla="*/ 826286 h 923557"/>
              <a:gd name="connsiteX25" fmla="*/ 451359 w 877580"/>
              <a:gd name="connsiteY25" fmla="*/ 923557 h 923557"/>
              <a:gd name="connsiteX26" fmla="*/ 209819 w 877580"/>
              <a:gd name="connsiteY26" fmla="*/ 889051 h 923557"/>
              <a:gd name="connsiteX0" fmla="*/ 209819 w 877580"/>
              <a:gd name="connsiteY0" fmla="*/ 889051 h 923557"/>
              <a:gd name="connsiteX1" fmla="*/ 183940 w 877580"/>
              <a:gd name="connsiteY1" fmla="*/ 871798 h 923557"/>
              <a:gd name="connsiteX2" fmla="*/ 132181 w 877580"/>
              <a:gd name="connsiteY2" fmla="*/ 854545 h 923557"/>
              <a:gd name="connsiteX3" fmla="*/ 80423 w 877580"/>
              <a:gd name="connsiteY3" fmla="*/ 820040 h 923557"/>
              <a:gd name="connsiteX4" fmla="*/ 54544 w 877580"/>
              <a:gd name="connsiteY4" fmla="*/ 768281 h 923557"/>
              <a:gd name="connsiteX5" fmla="*/ 37291 w 877580"/>
              <a:gd name="connsiteY5" fmla="*/ 733776 h 923557"/>
              <a:gd name="connsiteX6" fmla="*/ 23947 w 877580"/>
              <a:gd name="connsiteY6" fmla="*/ 629092 h 923557"/>
              <a:gd name="connsiteX7" fmla="*/ 28664 w 877580"/>
              <a:gd name="connsiteY7" fmla="*/ 492236 h 923557"/>
              <a:gd name="connsiteX8" fmla="*/ 23947 w 877580"/>
              <a:gd name="connsiteY8" fmla="*/ 495742 h 923557"/>
              <a:gd name="connsiteX9" fmla="*/ 14422 w 877580"/>
              <a:gd name="connsiteY9" fmla="*/ 486217 h 923557"/>
              <a:gd name="connsiteX10" fmla="*/ 110480 w 877580"/>
              <a:gd name="connsiteY10" fmla="*/ 249214 h 923557"/>
              <a:gd name="connsiteX11" fmla="*/ 261218 w 877580"/>
              <a:gd name="connsiteY11" fmla="*/ 138014 h 923557"/>
              <a:gd name="connsiteX12" fmla="*/ 684272 w 877580"/>
              <a:gd name="connsiteY12" fmla="*/ 52289 h 923557"/>
              <a:gd name="connsiteX13" fmla="*/ 543026 w 877580"/>
              <a:gd name="connsiteY13" fmla="*/ 50448 h 923557"/>
              <a:gd name="connsiteX14" fmla="*/ 754927 w 877580"/>
              <a:gd name="connsiteY14" fmla="*/ 138537 h 923557"/>
              <a:gd name="connsiteX15" fmla="*/ 735941 w 877580"/>
              <a:gd name="connsiteY15" fmla="*/ 76642 h 923557"/>
              <a:gd name="connsiteX16" fmla="*/ 776422 w 877580"/>
              <a:gd name="connsiteY16" fmla="*/ 112360 h 923557"/>
              <a:gd name="connsiteX17" fmla="*/ 827327 w 877580"/>
              <a:gd name="connsiteY17" fmla="*/ 222751 h 923557"/>
              <a:gd name="connsiteX18" fmla="*/ 870189 w 877580"/>
              <a:gd name="connsiteY18" fmla="*/ 381261 h 923557"/>
              <a:gd name="connsiteX19" fmla="*/ 855003 w 877580"/>
              <a:gd name="connsiteY19" fmla="*/ 379060 h 923557"/>
              <a:gd name="connsiteX20" fmla="*/ 850241 w 877580"/>
              <a:gd name="connsiteY20" fmla="*/ 464785 h 923557"/>
              <a:gd name="connsiteX21" fmla="*/ 810972 w 877580"/>
              <a:gd name="connsiteY21" fmla="*/ 605863 h 923557"/>
              <a:gd name="connsiteX22" fmla="*/ 722327 w 877580"/>
              <a:gd name="connsiteY22" fmla="*/ 759656 h 923557"/>
              <a:gd name="connsiteX23" fmla="*/ 632782 w 877580"/>
              <a:gd name="connsiteY23" fmla="*/ 826286 h 923557"/>
              <a:gd name="connsiteX24" fmla="*/ 451359 w 877580"/>
              <a:gd name="connsiteY24" fmla="*/ 923557 h 923557"/>
              <a:gd name="connsiteX25" fmla="*/ 209819 w 877580"/>
              <a:gd name="connsiteY25" fmla="*/ 889051 h 923557"/>
              <a:gd name="connsiteX0" fmla="*/ 209819 w 877580"/>
              <a:gd name="connsiteY0" fmla="*/ 889051 h 923557"/>
              <a:gd name="connsiteX1" fmla="*/ 183940 w 877580"/>
              <a:gd name="connsiteY1" fmla="*/ 871798 h 923557"/>
              <a:gd name="connsiteX2" fmla="*/ 132181 w 877580"/>
              <a:gd name="connsiteY2" fmla="*/ 854545 h 923557"/>
              <a:gd name="connsiteX3" fmla="*/ 80423 w 877580"/>
              <a:gd name="connsiteY3" fmla="*/ 820040 h 923557"/>
              <a:gd name="connsiteX4" fmla="*/ 54544 w 877580"/>
              <a:gd name="connsiteY4" fmla="*/ 768281 h 923557"/>
              <a:gd name="connsiteX5" fmla="*/ 37291 w 877580"/>
              <a:gd name="connsiteY5" fmla="*/ 733776 h 923557"/>
              <a:gd name="connsiteX6" fmla="*/ 23947 w 877580"/>
              <a:gd name="connsiteY6" fmla="*/ 629092 h 923557"/>
              <a:gd name="connsiteX7" fmla="*/ 28664 w 877580"/>
              <a:gd name="connsiteY7" fmla="*/ 492236 h 923557"/>
              <a:gd name="connsiteX8" fmla="*/ 23947 w 877580"/>
              <a:gd name="connsiteY8" fmla="*/ 495742 h 923557"/>
              <a:gd name="connsiteX9" fmla="*/ 14422 w 877580"/>
              <a:gd name="connsiteY9" fmla="*/ 486217 h 923557"/>
              <a:gd name="connsiteX10" fmla="*/ 110480 w 877580"/>
              <a:gd name="connsiteY10" fmla="*/ 249214 h 923557"/>
              <a:gd name="connsiteX11" fmla="*/ 261218 w 877580"/>
              <a:gd name="connsiteY11" fmla="*/ 138014 h 923557"/>
              <a:gd name="connsiteX12" fmla="*/ 684272 w 877580"/>
              <a:gd name="connsiteY12" fmla="*/ 52289 h 923557"/>
              <a:gd name="connsiteX13" fmla="*/ 543026 w 877580"/>
              <a:gd name="connsiteY13" fmla="*/ 50448 h 923557"/>
              <a:gd name="connsiteX14" fmla="*/ 735941 w 877580"/>
              <a:gd name="connsiteY14" fmla="*/ 76642 h 923557"/>
              <a:gd name="connsiteX15" fmla="*/ 776422 w 877580"/>
              <a:gd name="connsiteY15" fmla="*/ 112360 h 923557"/>
              <a:gd name="connsiteX16" fmla="*/ 827327 w 877580"/>
              <a:gd name="connsiteY16" fmla="*/ 222751 h 923557"/>
              <a:gd name="connsiteX17" fmla="*/ 870189 w 877580"/>
              <a:gd name="connsiteY17" fmla="*/ 381261 h 923557"/>
              <a:gd name="connsiteX18" fmla="*/ 855003 w 877580"/>
              <a:gd name="connsiteY18" fmla="*/ 379060 h 923557"/>
              <a:gd name="connsiteX19" fmla="*/ 850241 w 877580"/>
              <a:gd name="connsiteY19" fmla="*/ 464785 h 923557"/>
              <a:gd name="connsiteX20" fmla="*/ 810972 w 877580"/>
              <a:gd name="connsiteY20" fmla="*/ 605863 h 923557"/>
              <a:gd name="connsiteX21" fmla="*/ 722327 w 877580"/>
              <a:gd name="connsiteY21" fmla="*/ 759656 h 923557"/>
              <a:gd name="connsiteX22" fmla="*/ 632782 w 877580"/>
              <a:gd name="connsiteY22" fmla="*/ 826286 h 923557"/>
              <a:gd name="connsiteX23" fmla="*/ 451359 w 877580"/>
              <a:gd name="connsiteY23" fmla="*/ 923557 h 923557"/>
              <a:gd name="connsiteX24" fmla="*/ 209819 w 877580"/>
              <a:gd name="connsiteY24" fmla="*/ 889051 h 923557"/>
              <a:gd name="connsiteX0" fmla="*/ 209819 w 877580"/>
              <a:gd name="connsiteY0" fmla="*/ 848832 h 883338"/>
              <a:gd name="connsiteX1" fmla="*/ 183940 w 877580"/>
              <a:gd name="connsiteY1" fmla="*/ 831579 h 883338"/>
              <a:gd name="connsiteX2" fmla="*/ 132181 w 877580"/>
              <a:gd name="connsiteY2" fmla="*/ 814326 h 883338"/>
              <a:gd name="connsiteX3" fmla="*/ 80423 w 877580"/>
              <a:gd name="connsiteY3" fmla="*/ 779821 h 883338"/>
              <a:gd name="connsiteX4" fmla="*/ 54544 w 877580"/>
              <a:gd name="connsiteY4" fmla="*/ 728062 h 883338"/>
              <a:gd name="connsiteX5" fmla="*/ 37291 w 877580"/>
              <a:gd name="connsiteY5" fmla="*/ 693557 h 883338"/>
              <a:gd name="connsiteX6" fmla="*/ 23947 w 877580"/>
              <a:gd name="connsiteY6" fmla="*/ 588873 h 883338"/>
              <a:gd name="connsiteX7" fmla="*/ 28664 w 877580"/>
              <a:gd name="connsiteY7" fmla="*/ 452017 h 883338"/>
              <a:gd name="connsiteX8" fmla="*/ 23947 w 877580"/>
              <a:gd name="connsiteY8" fmla="*/ 455523 h 883338"/>
              <a:gd name="connsiteX9" fmla="*/ 14422 w 877580"/>
              <a:gd name="connsiteY9" fmla="*/ 445998 h 883338"/>
              <a:gd name="connsiteX10" fmla="*/ 110480 w 877580"/>
              <a:gd name="connsiteY10" fmla="*/ 208995 h 883338"/>
              <a:gd name="connsiteX11" fmla="*/ 261218 w 877580"/>
              <a:gd name="connsiteY11" fmla="*/ 97795 h 883338"/>
              <a:gd name="connsiteX12" fmla="*/ 543026 w 877580"/>
              <a:gd name="connsiteY12" fmla="*/ 10229 h 883338"/>
              <a:gd name="connsiteX13" fmla="*/ 735941 w 877580"/>
              <a:gd name="connsiteY13" fmla="*/ 36423 h 883338"/>
              <a:gd name="connsiteX14" fmla="*/ 776422 w 877580"/>
              <a:gd name="connsiteY14" fmla="*/ 72141 h 883338"/>
              <a:gd name="connsiteX15" fmla="*/ 827327 w 877580"/>
              <a:gd name="connsiteY15" fmla="*/ 182532 h 883338"/>
              <a:gd name="connsiteX16" fmla="*/ 870189 w 877580"/>
              <a:gd name="connsiteY16" fmla="*/ 341042 h 883338"/>
              <a:gd name="connsiteX17" fmla="*/ 855003 w 877580"/>
              <a:gd name="connsiteY17" fmla="*/ 338841 h 883338"/>
              <a:gd name="connsiteX18" fmla="*/ 850241 w 877580"/>
              <a:gd name="connsiteY18" fmla="*/ 424566 h 883338"/>
              <a:gd name="connsiteX19" fmla="*/ 810972 w 877580"/>
              <a:gd name="connsiteY19" fmla="*/ 565644 h 883338"/>
              <a:gd name="connsiteX20" fmla="*/ 722327 w 877580"/>
              <a:gd name="connsiteY20" fmla="*/ 719437 h 883338"/>
              <a:gd name="connsiteX21" fmla="*/ 632782 w 877580"/>
              <a:gd name="connsiteY21" fmla="*/ 786067 h 883338"/>
              <a:gd name="connsiteX22" fmla="*/ 451359 w 877580"/>
              <a:gd name="connsiteY22" fmla="*/ 883338 h 883338"/>
              <a:gd name="connsiteX23" fmla="*/ 209819 w 877580"/>
              <a:gd name="connsiteY23" fmla="*/ 848832 h 883338"/>
              <a:gd name="connsiteX0" fmla="*/ 209819 w 874008"/>
              <a:gd name="connsiteY0" fmla="*/ 848832 h 883338"/>
              <a:gd name="connsiteX1" fmla="*/ 183940 w 874008"/>
              <a:gd name="connsiteY1" fmla="*/ 831579 h 883338"/>
              <a:gd name="connsiteX2" fmla="*/ 132181 w 874008"/>
              <a:gd name="connsiteY2" fmla="*/ 814326 h 883338"/>
              <a:gd name="connsiteX3" fmla="*/ 80423 w 874008"/>
              <a:gd name="connsiteY3" fmla="*/ 779821 h 883338"/>
              <a:gd name="connsiteX4" fmla="*/ 54544 w 874008"/>
              <a:gd name="connsiteY4" fmla="*/ 728062 h 883338"/>
              <a:gd name="connsiteX5" fmla="*/ 37291 w 874008"/>
              <a:gd name="connsiteY5" fmla="*/ 693557 h 883338"/>
              <a:gd name="connsiteX6" fmla="*/ 23947 w 874008"/>
              <a:gd name="connsiteY6" fmla="*/ 588873 h 883338"/>
              <a:gd name="connsiteX7" fmla="*/ 28664 w 874008"/>
              <a:gd name="connsiteY7" fmla="*/ 452017 h 883338"/>
              <a:gd name="connsiteX8" fmla="*/ 23947 w 874008"/>
              <a:gd name="connsiteY8" fmla="*/ 455523 h 883338"/>
              <a:gd name="connsiteX9" fmla="*/ 14422 w 874008"/>
              <a:gd name="connsiteY9" fmla="*/ 445998 h 883338"/>
              <a:gd name="connsiteX10" fmla="*/ 110480 w 874008"/>
              <a:gd name="connsiteY10" fmla="*/ 208995 h 883338"/>
              <a:gd name="connsiteX11" fmla="*/ 261218 w 874008"/>
              <a:gd name="connsiteY11" fmla="*/ 97795 h 883338"/>
              <a:gd name="connsiteX12" fmla="*/ 543026 w 874008"/>
              <a:gd name="connsiteY12" fmla="*/ 10229 h 883338"/>
              <a:gd name="connsiteX13" fmla="*/ 735941 w 874008"/>
              <a:gd name="connsiteY13" fmla="*/ 36423 h 883338"/>
              <a:gd name="connsiteX14" fmla="*/ 776422 w 874008"/>
              <a:gd name="connsiteY14" fmla="*/ 72141 h 883338"/>
              <a:gd name="connsiteX15" fmla="*/ 827327 w 874008"/>
              <a:gd name="connsiteY15" fmla="*/ 182532 h 883338"/>
              <a:gd name="connsiteX16" fmla="*/ 870189 w 874008"/>
              <a:gd name="connsiteY16" fmla="*/ 341042 h 883338"/>
              <a:gd name="connsiteX17" fmla="*/ 850241 w 874008"/>
              <a:gd name="connsiteY17" fmla="*/ 424566 h 883338"/>
              <a:gd name="connsiteX18" fmla="*/ 810972 w 874008"/>
              <a:gd name="connsiteY18" fmla="*/ 565644 h 883338"/>
              <a:gd name="connsiteX19" fmla="*/ 722327 w 874008"/>
              <a:gd name="connsiteY19" fmla="*/ 719437 h 883338"/>
              <a:gd name="connsiteX20" fmla="*/ 632782 w 874008"/>
              <a:gd name="connsiteY20" fmla="*/ 786067 h 883338"/>
              <a:gd name="connsiteX21" fmla="*/ 451359 w 874008"/>
              <a:gd name="connsiteY21" fmla="*/ 883338 h 883338"/>
              <a:gd name="connsiteX22" fmla="*/ 209819 w 874008"/>
              <a:gd name="connsiteY22" fmla="*/ 848832 h 883338"/>
              <a:gd name="connsiteX0" fmla="*/ 209819 w 864474"/>
              <a:gd name="connsiteY0" fmla="*/ 848832 h 883338"/>
              <a:gd name="connsiteX1" fmla="*/ 183940 w 864474"/>
              <a:gd name="connsiteY1" fmla="*/ 831579 h 883338"/>
              <a:gd name="connsiteX2" fmla="*/ 132181 w 864474"/>
              <a:gd name="connsiteY2" fmla="*/ 814326 h 883338"/>
              <a:gd name="connsiteX3" fmla="*/ 80423 w 864474"/>
              <a:gd name="connsiteY3" fmla="*/ 779821 h 883338"/>
              <a:gd name="connsiteX4" fmla="*/ 54544 w 864474"/>
              <a:gd name="connsiteY4" fmla="*/ 728062 h 883338"/>
              <a:gd name="connsiteX5" fmla="*/ 37291 w 864474"/>
              <a:gd name="connsiteY5" fmla="*/ 693557 h 883338"/>
              <a:gd name="connsiteX6" fmla="*/ 23947 w 864474"/>
              <a:gd name="connsiteY6" fmla="*/ 588873 h 883338"/>
              <a:gd name="connsiteX7" fmla="*/ 28664 w 864474"/>
              <a:gd name="connsiteY7" fmla="*/ 452017 h 883338"/>
              <a:gd name="connsiteX8" fmla="*/ 23947 w 864474"/>
              <a:gd name="connsiteY8" fmla="*/ 455523 h 883338"/>
              <a:gd name="connsiteX9" fmla="*/ 14422 w 864474"/>
              <a:gd name="connsiteY9" fmla="*/ 445998 h 883338"/>
              <a:gd name="connsiteX10" fmla="*/ 110480 w 864474"/>
              <a:gd name="connsiteY10" fmla="*/ 208995 h 883338"/>
              <a:gd name="connsiteX11" fmla="*/ 261218 w 864474"/>
              <a:gd name="connsiteY11" fmla="*/ 97795 h 883338"/>
              <a:gd name="connsiteX12" fmla="*/ 543026 w 864474"/>
              <a:gd name="connsiteY12" fmla="*/ 10229 h 883338"/>
              <a:gd name="connsiteX13" fmla="*/ 735941 w 864474"/>
              <a:gd name="connsiteY13" fmla="*/ 36423 h 883338"/>
              <a:gd name="connsiteX14" fmla="*/ 776422 w 864474"/>
              <a:gd name="connsiteY14" fmla="*/ 72141 h 883338"/>
              <a:gd name="connsiteX15" fmla="*/ 827327 w 864474"/>
              <a:gd name="connsiteY15" fmla="*/ 182532 h 883338"/>
              <a:gd name="connsiteX16" fmla="*/ 860655 w 864474"/>
              <a:gd name="connsiteY16" fmla="*/ 298186 h 883338"/>
              <a:gd name="connsiteX17" fmla="*/ 850241 w 864474"/>
              <a:gd name="connsiteY17" fmla="*/ 424566 h 883338"/>
              <a:gd name="connsiteX18" fmla="*/ 810972 w 864474"/>
              <a:gd name="connsiteY18" fmla="*/ 565644 h 883338"/>
              <a:gd name="connsiteX19" fmla="*/ 722327 w 864474"/>
              <a:gd name="connsiteY19" fmla="*/ 719437 h 883338"/>
              <a:gd name="connsiteX20" fmla="*/ 632782 w 864474"/>
              <a:gd name="connsiteY20" fmla="*/ 786067 h 883338"/>
              <a:gd name="connsiteX21" fmla="*/ 451359 w 864474"/>
              <a:gd name="connsiteY21" fmla="*/ 883338 h 883338"/>
              <a:gd name="connsiteX22" fmla="*/ 209819 w 864474"/>
              <a:gd name="connsiteY22" fmla="*/ 848832 h 883338"/>
              <a:gd name="connsiteX0" fmla="*/ 209819 w 860655"/>
              <a:gd name="connsiteY0" fmla="*/ 848832 h 883338"/>
              <a:gd name="connsiteX1" fmla="*/ 183940 w 860655"/>
              <a:gd name="connsiteY1" fmla="*/ 831579 h 883338"/>
              <a:gd name="connsiteX2" fmla="*/ 132181 w 860655"/>
              <a:gd name="connsiteY2" fmla="*/ 814326 h 883338"/>
              <a:gd name="connsiteX3" fmla="*/ 80423 w 860655"/>
              <a:gd name="connsiteY3" fmla="*/ 779821 h 883338"/>
              <a:gd name="connsiteX4" fmla="*/ 54544 w 860655"/>
              <a:gd name="connsiteY4" fmla="*/ 728062 h 883338"/>
              <a:gd name="connsiteX5" fmla="*/ 37291 w 860655"/>
              <a:gd name="connsiteY5" fmla="*/ 693557 h 883338"/>
              <a:gd name="connsiteX6" fmla="*/ 23947 w 860655"/>
              <a:gd name="connsiteY6" fmla="*/ 588873 h 883338"/>
              <a:gd name="connsiteX7" fmla="*/ 28664 w 860655"/>
              <a:gd name="connsiteY7" fmla="*/ 452017 h 883338"/>
              <a:gd name="connsiteX8" fmla="*/ 23947 w 860655"/>
              <a:gd name="connsiteY8" fmla="*/ 455523 h 883338"/>
              <a:gd name="connsiteX9" fmla="*/ 14422 w 860655"/>
              <a:gd name="connsiteY9" fmla="*/ 445998 h 883338"/>
              <a:gd name="connsiteX10" fmla="*/ 110480 w 860655"/>
              <a:gd name="connsiteY10" fmla="*/ 208995 h 883338"/>
              <a:gd name="connsiteX11" fmla="*/ 261218 w 860655"/>
              <a:gd name="connsiteY11" fmla="*/ 97795 h 883338"/>
              <a:gd name="connsiteX12" fmla="*/ 543026 w 860655"/>
              <a:gd name="connsiteY12" fmla="*/ 10229 h 883338"/>
              <a:gd name="connsiteX13" fmla="*/ 735941 w 860655"/>
              <a:gd name="connsiteY13" fmla="*/ 36423 h 883338"/>
              <a:gd name="connsiteX14" fmla="*/ 776422 w 860655"/>
              <a:gd name="connsiteY14" fmla="*/ 72141 h 883338"/>
              <a:gd name="connsiteX15" fmla="*/ 827327 w 860655"/>
              <a:gd name="connsiteY15" fmla="*/ 182532 h 883338"/>
              <a:gd name="connsiteX16" fmla="*/ 860655 w 860655"/>
              <a:gd name="connsiteY16" fmla="*/ 298186 h 883338"/>
              <a:gd name="connsiteX17" fmla="*/ 850241 w 860655"/>
              <a:gd name="connsiteY17" fmla="*/ 424566 h 883338"/>
              <a:gd name="connsiteX18" fmla="*/ 810972 w 860655"/>
              <a:gd name="connsiteY18" fmla="*/ 565644 h 883338"/>
              <a:gd name="connsiteX19" fmla="*/ 722327 w 860655"/>
              <a:gd name="connsiteY19" fmla="*/ 719437 h 883338"/>
              <a:gd name="connsiteX20" fmla="*/ 632782 w 860655"/>
              <a:gd name="connsiteY20" fmla="*/ 786067 h 883338"/>
              <a:gd name="connsiteX21" fmla="*/ 451359 w 860655"/>
              <a:gd name="connsiteY21" fmla="*/ 883338 h 883338"/>
              <a:gd name="connsiteX22" fmla="*/ 209819 w 860655"/>
              <a:gd name="connsiteY22" fmla="*/ 848832 h 883338"/>
              <a:gd name="connsiteX0" fmla="*/ 209819 w 860655"/>
              <a:gd name="connsiteY0" fmla="*/ 848832 h 883338"/>
              <a:gd name="connsiteX1" fmla="*/ 183940 w 860655"/>
              <a:gd name="connsiteY1" fmla="*/ 831579 h 883338"/>
              <a:gd name="connsiteX2" fmla="*/ 132181 w 860655"/>
              <a:gd name="connsiteY2" fmla="*/ 814326 h 883338"/>
              <a:gd name="connsiteX3" fmla="*/ 80423 w 860655"/>
              <a:gd name="connsiteY3" fmla="*/ 779821 h 883338"/>
              <a:gd name="connsiteX4" fmla="*/ 54544 w 860655"/>
              <a:gd name="connsiteY4" fmla="*/ 728062 h 883338"/>
              <a:gd name="connsiteX5" fmla="*/ 37291 w 860655"/>
              <a:gd name="connsiteY5" fmla="*/ 693557 h 883338"/>
              <a:gd name="connsiteX6" fmla="*/ 23947 w 860655"/>
              <a:gd name="connsiteY6" fmla="*/ 588873 h 883338"/>
              <a:gd name="connsiteX7" fmla="*/ 28664 w 860655"/>
              <a:gd name="connsiteY7" fmla="*/ 452017 h 883338"/>
              <a:gd name="connsiteX8" fmla="*/ 23947 w 860655"/>
              <a:gd name="connsiteY8" fmla="*/ 455523 h 883338"/>
              <a:gd name="connsiteX9" fmla="*/ 14422 w 860655"/>
              <a:gd name="connsiteY9" fmla="*/ 445998 h 883338"/>
              <a:gd name="connsiteX10" fmla="*/ 110480 w 860655"/>
              <a:gd name="connsiteY10" fmla="*/ 208995 h 883338"/>
              <a:gd name="connsiteX11" fmla="*/ 261218 w 860655"/>
              <a:gd name="connsiteY11" fmla="*/ 97795 h 883338"/>
              <a:gd name="connsiteX12" fmla="*/ 543026 w 860655"/>
              <a:gd name="connsiteY12" fmla="*/ 10229 h 883338"/>
              <a:gd name="connsiteX13" fmla="*/ 735941 w 860655"/>
              <a:gd name="connsiteY13" fmla="*/ 36423 h 883338"/>
              <a:gd name="connsiteX14" fmla="*/ 776422 w 860655"/>
              <a:gd name="connsiteY14" fmla="*/ 72141 h 883338"/>
              <a:gd name="connsiteX15" fmla="*/ 827327 w 860655"/>
              <a:gd name="connsiteY15" fmla="*/ 182532 h 883338"/>
              <a:gd name="connsiteX16" fmla="*/ 860655 w 860655"/>
              <a:gd name="connsiteY16" fmla="*/ 298186 h 883338"/>
              <a:gd name="connsiteX17" fmla="*/ 850241 w 860655"/>
              <a:gd name="connsiteY17" fmla="*/ 424566 h 883338"/>
              <a:gd name="connsiteX18" fmla="*/ 810972 w 860655"/>
              <a:gd name="connsiteY18" fmla="*/ 565644 h 883338"/>
              <a:gd name="connsiteX19" fmla="*/ 722327 w 860655"/>
              <a:gd name="connsiteY19" fmla="*/ 719437 h 883338"/>
              <a:gd name="connsiteX20" fmla="*/ 632782 w 860655"/>
              <a:gd name="connsiteY20" fmla="*/ 786067 h 883338"/>
              <a:gd name="connsiteX21" fmla="*/ 451359 w 860655"/>
              <a:gd name="connsiteY21" fmla="*/ 883338 h 883338"/>
              <a:gd name="connsiteX22" fmla="*/ 209819 w 860655"/>
              <a:gd name="connsiteY22" fmla="*/ 848832 h 883338"/>
              <a:gd name="connsiteX0" fmla="*/ 209819 w 860655"/>
              <a:gd name="connsiteY0" fmla="*/ 848832 h 883338"/>
              <a:gd name="connsiteX1" fmla="*/ 183940 w 860655"/>
              <a:gd name="connsiteY1" fmla="*/ 831579 h 883338"/>
              <a:gd name="connsiteX2" fmla="*/ 132181 w 860655"/>
              <a:gd name="connsiteY2" fmla="*/ 814326 h 883338"/>
              <a:gd name="connsiteX3" fmla="*/ 80423 w 860655"/>
              <a:gd name="connsiteY3" fmla="*/ 779821 h 883338"/>
              <a:gd name="connsiteX4" fmla="*/ 54544 w 860655"/>
              <a:gd name="connsiteY4" fmla="*/ 728062 h 883338"/>
              <a:gd name="connsiteX5" fmla="*/ 37291 w 860655"/>
              <a:gd name="connsiteY5" fmla="*/ 693557 h 883338"/>
              <a:gd name="connsiteX6" fmla="*/ 23947 w 860655"/>
              <a:gd name="connsiteY6" fmla="*/ 588873 h 883338"/>
              <a:gd name="connsiteX7" fmla="*/ 28664 w 860655"/>
              <a:gd name="connsiteY7" fmla="*/ 452017 h 883338"/>
              <a:gd name="connsiteX8" fmla="*/ 23947 w 860655"/>
              <a:gd name="connsiteY8" fmla="*/ 455523 h 883338"/>
              <a:gd name="connsiteX9" fmla="*/ 14422 w 860655"/>
              <a:gd name="connsiteY9" fmla="*/ 445998 h 883338"/>
              <a:gd name="connsiteX10" fmla="*/ 110480 w 860655"/>
              <a:gd name="connsiteY10" fmla="*/ 208995 h 883338"/>
              <a:gd name="connsiteX11" fmla="*/ 261218 w 860655"/>
              <a:gd name="connsiteY11" fmla="*/ 97795 h 883338"/>
              <a:gd name="connsiteX12" fmla="*/ 543026 w 860655"/>
              <a:gd name="connsiteY12" fmla="*/ 10229 h 883338"/>
              <a:gd name="connsiteX13" fmla="*/ 735941 w 860655"/>
              <a:gd name="connsiteY13" fmla="*/ 36423 h 883338"/>
              <a:gd name="connsiteX14" fmla="*/ 776422 w 860655"/>
              <a:gd name="connsiteY14" fmla="*/ 72141 h 883338"/>
              <a:gd name="connsiteX15" fmla="*/ 815421 w 860655"/>
              <a:gd name="connsiteY15" fmla="*/ 194439 h 883338"/>
              <a:gd name="connsiteX16" fmla="*/ 860655 w 860655"/>
              <a:gd name="connsiteY16" fmla="*/ 298186 h 883338"/>
              <a:gd name="connsiteX17" fmla="*/ 850241 w 860655"/>
              <a:gd name="connsiteY17" fmla="*/ 424566 h 883338"/>
              <a:gd name="connsiteX18" fmla="*/ 810972 w 860655"/>
              <a:gd name="connsiteY18" fmla="*/ 565644 h 883338"/>
              <a:gd name="connsiteX19" fmla="*/ 722327 w 860655"/>
              <a:gd name="connsiteY19" fmla="*/ 719437 h 883338"/>
              <a:gd name="connsiteX20" fmla="*/ 632782 w 860655"/>
              <a:gd name="connsiteY20" fmla="*/ 786067 h 883338"/>
              <a:gd name="connsiteX21" fmla="*/ 451359 w 860655"/>
              <a:gd name="connsiteY21" fmla="*/ 883338 h 883338"/>
              <a:gd name="connsiteX22" fmla="*/ 209819 w 860655"/>
              <a:gd name="connsiteY22" fmla="*/ 848832 h 883338"/>
              <a:gd name="connsiteX0" fmla="*/ 209819 w 868046"/>
              <a:gd name="connsiteY0" fmla="*/ 848832 h 883338"/>
              <a:gd name="connsiteX1" fmla="*/ 183940 w 868046"/>
              <a:gd name="connsiteY1" fmla="*/ 831579 h 883338"/>
              <a:gd name="connsiteX2" fmla="*/ 132181 w 868046"/>
              <a:gd name="connsiteY2" fmla="*/ 814326 h 883338"/>
              <a:gd name="connsiteX3" fmla="*/ 80423 w 868046"/>
              <a:gd name="connsiteY3" fmla="*/ 779821 h 883338"/>
              <a:gd name="connsiteX4" fmla="*/ 54544 w 868046"/>
              <a:gd name="connsiteY4" fmla="*/ 728062 h 883338"/>
              <a:gd name="connsiteX5" fmla="*/ 37291 w 868046"/>
              <a:gd name="connsiteY5" fmla="*/ 693557 h 883338"/>
              <a:gd name="connsiteX6" fmla="*/ 23947 w 868046"/>
              <a:gd name="connsiteY6" fmla="*/ 588873 h 883338"/>
              <a:gd name="connsiteX7" fmla="*/ 28664 w 868046"/>
              <a:gd name="connsiteY7" fmla="*/ 452017 h 883338"/>
              <a:gd name="connsiteX8" fmla="*/ 23947 w 868046"/>
              <a:gd name="connsiteY8" fmla="*/ 455523 h 883338"/>
              <a:gd name="connsiteX9" fmla="*/ 14422 w 868046"/>
              <a:gd name="connsiteY9" fmla="*/ 445998 h 883338"/>
              <a:gd name="connsiteX10" fmla="*/ 110480 w 868046"/>
              <a:gd name="connsiteY10" fmla="*/ 208995 h 883338"/>
              <a:gd name="connsiteX11" fmla="*/ 261218 w 868046"/>
              <a:gd name="connsiteY11" fmla="*/ 97795 h 883338"/>
              <a:gd name="connsiteX12" fmla="*/ 543026 w 868046"/>
              <a:gd name="connsiteY12" fmla="*/ 10229 h 883338"/>
              <a:gd name="connsiteX13" fmla="*/ 735941 w 868046"/>
              <a:gd name="connsiteY13" fmla="*/ 36423 h 883338"/>
              <a:gd name="connsiteX14" fmla="*/ 776422 w 868046"/>
              <a:gd name="connsiteY14" fmla="*/ 72141 h 883338"/>
              <a:gd name="connsiteX15" fmla="*/ 815421 w 868046"/>
              <a:gd name="connsiteY15" fmla="*/ 194439 h 883338"/>
              <a:gd name="connsiteX16" fmla="*/ 860655 w 868046"/>
              <a:gd name="connsiteY16" fmla="*/ 298186 h 883338"/>
              <a:gd name="connsiteX17" fmla="*/ 835954 w 868046"/>
              <a:gd name="connsiteY17" fmla="*/ 300740 h 883338"/>
              <a:gd name="connsiteX18" fmla="*/ 850241 w 868046"/>
              <a:gd name="connsiteY18" fmla="*/ 424566 h 883338"/>
              <a:gd name="connsiteX19" fmla="*/ 810972 w 868046"/>
              <a:gd name="connsiteY19" fmla="*/ 565644 h 883338"/>
              <a:gd name="connsiteX20" fmla="*/ 722327 w 868046"/>
              <a:gd name="connsiteY20" fmla="*/ 719437 h 883338"/>
              <a:gd name="connsiteX21" fmla="*/ 632782 w 868046"/>
              <a:gd name="connsiteY21" fmla="*/ 786067 h 883338"/>
              <a:gd name="connsiteX22" fmla="*/ 451359 w 868046"/>
              <a:gd name="connsiteY22" fmla="*/ 883338 h 883338"/>
              <a:gd name="connsiteX23" fmla="*/ 209819 w 868046"/>
              <a:gd name="connsiteY23" fmla="*/ 848832 h 883338"/>
              <a:gd name="connsiteX0" fmla="*/ 209819 w 858373"/>
              <a:gd name="connsiteY0" fmla="*/ 848832 h 883338"/>
              <a:gd name="connsiteX1" fmla="*/ 183940 w 858373"/>
              <a:gd name="connsiteY1" fmla="*/ 831579 h 883338"/>
              <a:gd name="connsiteX2" fmla="*/ 132181 w 858373"/>
              <a:gd name="connsiteY2" fmla="*/ 814326 h 883338"/>
              <a:gd name="connsiteX3" fmla="*/ 80423 w 858373"/>
              <a:gd name="connsiteY3" fmla="*/ 779821 h 883338"/>
              <a:gd name="connsiteX4" fmla="*/ 54544 w 858373"/>
              <a:gd name="connsiteY4" fmla="*/ 728062 h 883338"/>
              <a:gd name="connsiteX5" fmla="*/ 37291 w 858373"/>
              <a:gd name="connsiteY5" fmla="*/ 693557 h 883338"/>
              <a:gd name="connsiteX6" fmla="*/ 23947 w 858373"/>
              <a:gd name="connsiteY6" fmla="*/ 588873 h 883338"/>
              <a:gd name="connsiteX7" fmla="*/ 28664 w 858373"/>
              <a:gd name="connsiteY7" fmla="*/ 452017 h 883338"/>
              <a:gd name="connsiteX8" fmla="*/ 23947 w 858373"/>
              <a:gd name="connsiteY8" fmla="*/ 455523 h 883338"/>
              <a:gd name="connsiteX9" fmla="*/ 14422 w 858373"/>
              <a:gd name="connsiteY9" fmla="*/ 445998 h 883338"/>
              <a:gd name="connsiteX10" fmla="*/ 110480 w 858373"/>
              <a:gd name="connsiteY10" fmla="*/ 208995 h 883338"/>
              <a:gd name="connsiteX11" fmla="*/ 261218 w 858373"/>
              <a:gd name="connsiteY11" fmla="*/ 97795 h 883338"/>
              <a:gd name="connsiteX12" fmla="*/ 543026 w 858373"/>
              <a:gd name="connsiteY12" fmla="*/ 10229 h 883338"/>
              <a:gd name="connsiteX13" fmla="*/ 735941 w 858373"/>
              <a:gd name="connsiteY13" fmla="*/ 36423 h 883338"/>
              <a:gd name="connsiteX14" fmla="*/ 776422 w 858373"/>
              <a:gd name="connsiteY14" fmla="*/ 72141 h 883338"/>
              <a:gd name="connsiteX15" fmla="*/ 815421 w 858373"/>
              <a:gd name="connsiteY15" fmla="*/ 194439 h 883338"/>
              <a:gd name="connsiteX16" fmla="*/ 836843 w 858373"/>
              <a:gd name="connsiteY16" fmla="*/ 248180 h 883338"/>
              <a:gd name="connsiteX17" fmla="*/ 835954 w 858373"/>
              <a:gd name="connsiteY17" fmla="*/ 300740 h 883338"/>
              <a:gd name="connsiteX18" fmla="*/ 850241 w 858373"/>
              <a:gd name="connsiteY18" fmla="*/ 424566 h 883338"/>
              <a:gd name="connsiteX19" fmla="*/ 810972 w 858373"/>
              <a:gd name="connsiteY19" fmla="*/ 565644 h 883338"/>
              <a:gd name="connsiteX20" fmla="*/ 722327 w 858373"/>
              <a:gd name="connsiteY20" fmla="*/ 719437 h 883338"/>
              <a:gd name="connsiteX21" fmla="*/ 632782 w 858373"/>
              <a:gd name="connsiteY21" fmla="*/ 786067 h 883338"/>
              <a:gd name="connsiteX22" fmla="*/ 451359 w 858373"/>
              <a:gd name="connsiteY22" fmla="*/ 883338 h 883338"/>
              <a:gd name="connsiteX23" fmla="*/ 209819 w 858373"/>
              <a:gd name="connsiteY23" fmla="*/ 848832 h 883338"/>
              <a:gd name="connsiteX0" fmla="*/ 209819 w 858373"/>
              <a:gd name="connsiteY0" fmla="*/ 848832 h 883338"/>
              <a:gd name="connsiteX1" fmla="*/ 183940 w 858373"/>
              <a:gd name="connsiteY1" fmla="*/ 831579 h 883338"/>
              <a:gd name="connsiteX2" fmla="*/ 132181 w 858373"/>
              <a:gd name="connsiteY2" fmla="*/ 814326 h 883338"/>
              <a:gd name="connsiteX3" fmla="*/ 80423 w 858373"/>
              <a:gd name="connsiteY3" fmla="*/ 779821 h 883338"/>
              <a:gd name="connsiteX4" fmla="*/ 54544 w 858373"/>
              <a:gd name="connsiteY4" fmla="*/ 728062 h 883338"/>
              <a:gd name="connsiteX5" fmla="*/ 37291 w 858373"/>
              <a:gd name="connsiteY5" fmla="*/ 693557 h 883338"/>
              <a:gd name="connsiteX6" fmla="*/ 23947 w 858373"/>
              <a:gd name="connsiteY6" fmla="*/ 588873 h 883338"/>
              <a:gd name="connsiteX7" fmla="*/ 28664 w 858373"/>
              <a:gd name="connsiteY7" fmla="*/ 452017 h 883338"/>
              <a:gd name="connsiteX8" fmla="*/ 23947 w 858373"/>
              <a:gd name="connsiteY8" fmla="*/ 455523 h 883338"/>
              <a:gd name="connsiteX9" fmla="*/ 14422 w 858373"/>
              <a:gd name="connsiteY9" fmla="*/ 445998 h 883338"/>
              <a:gd name="connsiteX10" fmla="*/ 110480 w 858373"/>
              <a:gd name="connsiteY10" fmla="*/ 208995 h 883338"/>
              <a:gd name="connsiteX11" fmla="*/ 261218 w 858373"/>
              <a:gd name="connsiteY11" fmla="*/ 97795 h 883338"/>
              <a:gd name="connsiteX12" fmla="*/ 543026 w 858373"/>
              <a:gd name="connsiteY12" fmla="*/ 10229 h 883338"/>
              <a:gd name="connsiteX13" fmla="*/ 735941 w 858373"/>
              <a:gd name="connsiteY13" fmla="*/ 36423 h 883338"/>
              <a:gd name="connsiteX14" fmla="*/ 776422 w 858373"/>
              <a:gd name="connsiteY14" fmla="*/ 72141 h 883338"/>
              <a:gd name="connsiteX15" fmla="*/ 743085 w 858373"/>
              <a:gd name="connsiteY15" fmla="*/ 105478 h 883338"/>
              <a:gd name="connsiteX16" fmla="*/ 815421 w 858373"/>
              <a:gd name="connsiteY16" fmla="*/ 194439 h 883338"/>
              <a:gd name="connsiteX17" fmla="*/ 836843 w 858373"/>
              <a:gd name="connsiteY17" fmla="*/ 248180 h 883338"/>
              <a:gd name="connsiteX18" fmla="*/ 835954 w 858373"/>
              <a:gd name="connsiteY18" fmla="*/ 300740 h 883338"/>
              <a:gd name="connsiteX19" fmla="*/ 850241 w 858373"/>
              <a:gd name="connsiteY19" fmla="*/ 424566 h 883338"/>
              <a:gd name="connsiteX20" fmla="*/ 810972 w 858373"/>
              <a:gd name="connsiteY20" fmla="*/ 565644 h 883338"/>
              <a:gd name="connsiteX21" fmla="*/ 722327 w 858373"/>
              <a:gd name="connsiteY21" fmla="*/ 719437 h 883338"/>
              <a:gd name="connsiteX22" fmla="*/ 632782 w 858373"/>
              <a:gd name="connsiteY22" fmla="*/ 786067 h 883338"/>
              <a:gd name="connsiteX23" fmla="*/ 451359 w 858373"/>
              <a:gd name="connsiteY23" fmla="*/ 883338 h 883338"/>
              <a:gd name="connsiteX24" fmla="*/ 209819 w 858373"/>
              <a:gd name="connsiteY24" fmla="*/ 848832 h 883338"/>
              <a:gd name="connsiteX0" fmla="*/ 209819 w 858373"/>
              <a:gd name="connsiteY0" fmla="*/ 848832 h 883338"/>
              <a:gd name="connsiteX1" fmla="*/ 183940 w 858373"/>
              <a:gd name="connsiteY1" fmla="*/ 831579 h 883338"/>
              <a:gd name="connsiteX2" fmla="*/ 132181 w 858373"/>
              <a:gd name="connsiteY2" fmla="*/ 814326 h 883338"/>
              <a:gd name="connsiteX3" fmla="*/ 80423 w 858373"/>
              <a:gd name="connsiteY3" fmla="*/ 779821 h 883338"/>
              <a:gd name="connsiteX4" fmla="*/ 54544 w 858373"/>
              <a:gd name="connsiteY4" fmla="*/ 728062 h 883338"/>
              <a:gd name="connsiteX5" fmla="*/ 37291 w 858373"/>
              <a:gd name="connsiteY5" fmla="*/ 693557 h 883338"/>
              <a:gd name="connsiteX6" fmla="*/ 23947 w 858373"/>
              <a:gd name="connsiteY6" fmla="*/ 588873 h 883338"/>
              <a:gd name="connsiteX7" fmla="*/ 28664 w 858373"/>
              <a:gd name="connsiteY7" fmla="*/ 452017 h 883338"/>
              <a:gd name="connsiteX8" fmla="*/ 23947 w 858373"/>
              <a:gd name="connsiteY8" fmla="*/ 455523 h 883338"/>
              <a:gd name="connsiteX9" fmla="*/ 14422 w 858373"/>
              <a:gd name="connsiteY9" fmla="*/ 445998 h 883338"/>
              <a:gd name="connsiteX10" fmla="*/ 110480 w 858373"/>
              <a:gd name="connsiteY10" fmla="*/ 208995 h 883338"/>
              <a:gd name="connsiteX11" fmla="*/ 261218 w 858373"/>
              <a:gd name="connsiteY11" fmla="*/ 97795 h 883338"/>
              <a:gd name="connsiteX12" fmla="*/ 543026 w 858373"/>
              <a:gd name="connsiteY12" fmla="*/ 10229 h 883338"/>
              <a:gd name="connsiteX13" fmla="*/ 735941 w 858373"/>
              <a:gd name="connsiteY13" fmla="*/ 36423 h 883338"/>
              <a:gd name="connsiteX14" fmla="*/ 776422 w 858373"/>
              <a:gd name="connsiteY14" fmla="*/ 72141 h 883338"/>
              <a:gd name="connsiteX15" fmla="*/ 743085 w 858373"/>
              <a:gd name="connsiteY15" fmla="*/ 105478 h 883338"/>
              <a:gd name="connsiteX16" fmla="*/ 815421 w 858373"/>
              <a:gd name="connsiteY16" fmla="*/ 194439 h 883338"/>
              <a:gd name="connsiteX17" fmla="*/ 836843 w 858373"/>
              <a:gd name="connsiteY17" fmla="*/ 248180 h 883338"/>
              <a:gd name="connsiteX18" fmla="*/ 835954 w 858373"/>
              <a:gd name="connsiteY18" fmla="*/ 300740 h 883338"/>
              <a:gd name="connsiteX19" fmla="*/ 850241 w 858373"/>
              <a:gd name="connsiteY19" fmla="*/ 424566 h 883338"/>
              <a:gd name="connsiteX20" fmla="*/ 810972 w 858373"/>
              <a:gd name="connsiteY20" fmla="*/ 565644 h 883338"/>
              <a:gd name="connsiteX21" fmla="*/ 722327 w 858373"/>
              <a:gd name="connsiteY21" fmla="*/ 719437 h 883338"/>
              <a:gd name="connsiteX22" fmla="*/ 632782 w 858373"/>
              <a:gd name="connsiteY22" fmla="*/ 786067 h 883338"/>
              <a:gd name="connsiteX23" fmla="*/ 451359 w 858373"/>
              <a:gd name="connsiteY23" fmla="*/ 883338 h 883338"/>
              <a:gd name="connsiteX24" fmla="*/ 209819 w 858373"/>
              <a:gd name="connsiteY24" fmla="*/ 848832 h 883338"/>
              <a:gd name="connsiteX0" fmla="*/ 209819 w 858373"/>
              <a:gd name="connsiteY0" fmla="*/ 848832 h 883338"/>
              <a:gd name="connsiteX1" fmla="*/ 183940 w 858373"/>
              <a:gd name="connsiteY1" fmla="*/ 831579 h 883338"/>
              <a:gd name="connsiteX2" fmla="*/ 132181 w 858373"/>
              <a:gd name="connsiteY2" fmla="*/ 814326 h 883338"/>
              <a:gd name="connsiteX3" fmla="*/ 80423 w 858373"/>
              <a:gd name="connsiteY3" fmla="*/ 779821 h 883338"/>
              <a:gd name="connsiteX4" fmla="*/ 54544 w 858373"/>
              <a:gd name="connsiteY4" fmla="*/ 728062 h 883338"/>
              <a:gd name="connsiteX5" fmla="*/ 37291 w 858373"/>
              <a:gd name="connsiteY5" fmla="*/ 693557 h 883338"/>
              <a:gd name="connsiteX6" fmla="*/ 23947 w 858373"/>
              <a:gd name="connsiteY6" fmla="*/ 588873 h 883338"/>
              <a:gd name="connsiteX7" fmla="*/ 28664 w 858373"/>
              <a:gd name="connsiteY7" fmla="*/ 452017 h 883338"/>
              <a:gd name="connsiteX8" fmla="*/ 23947 w 858373"/>
              <a:gd name="connsiteY8" fmla="*/ 455523 h 883338"/>
              <a:gd name="connsiteX9" fmla="*/ 14422 w 858373"/>
              <a:gd name="connsiteY9" fmla="*/ 445998 h 883338"/>
              <a:gd name="connsiteX10" fmla="*/ 110480 w 858373"/>
              <a:gd name="connsiteY10" fmla="*/ 208995 h 883338"/>
              <a:gd name="connsiteX11" fmla="*/ 261218 w 858373"/>
              <a:gd name="connsiteY11" fmla="*/ 97795 h 883338"/>
              <a:gd name="connsiteX12" fmla="*/ 543026 w 858373"/>
              <a:gd name="connsiteY12" fmla="*/ 10229 h 883338"/>
              <a:gd name="connsiteX13" fmla="*/ 735941 w 858373"/>
              <a:gd name="connsiteY13" fmla="*/ 36423 h 883338"/>
              <a:gd name="connsiteX14" fmla="*/ 633514 w 858373"/>
              <a:gd name="connsiteY14" fmla="*/ 72141 h 883338"/>
              <a:gd name="connsiteX15" fmla="*/ 743085 w 858373"/>
              <a:gd name="connsiteY15" fmla="*/ 105478 h 883338"/>
              <a:gd name="connsiteX16" fmla="*/ 815421 w 858373"/>
              <a:gd name="connsiteY16" fmla="*/ 194439 h 883338"/>
              <a:gd name="connsiteX17" fmla="*/ 836843 w 858373"/>
              <a:gd name="connsiteY17" fmla="*/ 248180 h 883338"/>
              <a:gd name="connsiteX18" fmla="*/ 835954 w 858373"/>
              <a:gd name="connsiteY18" fmla="*/ 300740 h 883338"/>
              <a:gd name="connsiteX19" fmla="*/ 850241 w 858373"/>
              <a:gd name="connsiteY19" fmla="*/ 424566 h 883338"/>
              <a:gd name="connsiteX20" fmla="*/ 810972 w 858373"/>
              <a:gd name="connsiteY20" fmla="*/ 565644 h 883338"/>
              <a:gd name="connsiteX21" fmla="*/ 722327 w 858373"/>
              <a:gd name="connsiteY21" fmla="*/ 719437 h 883338"/>
              <a:gd name="connsiteX22" fmla="*/ 632782 w 858373"/>
              <a:gd name="connsiteY22" fmla="*/ 786067 h 883338"/>
              <a:gd name="connsiteX23" fmla="*/ 451359 w 858373"/>
              <a:gd name="connsiteY23" fmla="*/ 883338 h 883338"/>
              <a:gd name="connsiteX24" fmla="*/ 209819 w 858373"/>
              <a:gd name="connsiteY24" fmla="*/ 848832 h 883338"/>
              <a:gd name="connsiteX0" fmla="*/ 209819 w 858373"/>
              <a:gd name="connsiteY0" fmla="*/ 848832 h 883338"/>
              <a:gd name="connsiteX1" fmla="*/ 183940 w 858373"/>
              <a:gd name="connsiteY1" fmla="*/ 831579 h 883338"/>
              <a:gd name="connsiteX2" fmla="*/ 132181 w 858373"/>
              <a:gd name="connsiteY2" fmla="*/ 814326 h 883338"/>
              <a:gd name="connsiteX3" fmla="*/ 80423 w 858373"/>
              <a:gd name="connsiteY3" fmla="*/ 779821 h 883338"/>
              <a:gd name="connsiteX4" fmla="*/ 54544 w 858373"/>
              <a:gd name="connsiteY4" fmla="*/ 728062 h 883338"/>
              <a:gd name="connsiteX5" fmla="*/ 37291 w 858373"/>
              <a:gd name="connsiteY5" fmla="*/ 693557 h 883338"/>
              <a:gd name="connsiteX6" fmla="*/ 23947 w 858373"/>
              <a:gd name="connsiteY6" fmla="*/ 588873 h 883338"/>
              <a:gd name="connsiteX7" fmla="*/ 28664 w 858373"/>
              <a:gd name="connsiteY7" fmla="*/ 452017 h 883338"/>
              <a:gd name="connsiteX8" fmla="*/ 23947 w 858373"/>
              <a:gd name="connsiteY8" fmla="*/ 455523 h 883338"/>
              <a:gd name="connsiteX9" fmla="*/ 14422 w 858373"/>
              <a:gd name="connsiteY9" fmla="*/ 445998 h 883338"/>
              <a:gd name="connsiteX10" fmla="*/ 110480 w 858373"/>
              <a:gd name="connsiteY10" fmla="*/ 208995 h 883338"/>
              <a:gd name="connsiteX11" fmla="*/ 261218 w 858373"/>
              <a:gd name="connsiteY11" fmla="*/ 97795 h 883338"/>
              <a:gd name="connsiteX12" fmla="*/ 543026 w 858373"/>
              <a:gd name="connsiteY12" fmla="*/ 10229 h 883338"/>
              <a:gd name="connsiteX13" fmla="*/ 735941 w 858373"/>
              <a:gd name="connsiteY13" fmla="*/ 36423 h 883338"/>
              <a:gd name="connsiteX14" fmla="*/ 633514 w 858373"/>
              <a:gd name="connsiteY14" fmla="*/ 72141 h 883338"/>
              <a:gd name="connsiteX15" fmla="*/ 743085 w 858373"/>
              <a:gd name="connsiteY15" fmla="*/ 105478 h 883338"/>
              <a:gd name="connsiteX16" fmla="*/ 815421 w 858373"/>
              <a:gd name="connsiteY16" fmla="*/ 194439 h 883338"/>
              <a:gd name="connsiteX17" fmla="*/ 836843 w 858373"/>
              <a:gd name="connsiteY17" fmla="*/ 248180 h 883338"/>
              <a:gd name="connsiteX18" fmla="*/ 835954 w 858373"/>
              <a:gd name="connsiteY18" fmla="*/ 300740 h 883338"/>
              <a:gd name="connsiteX19" fmla="*/ 850241 w 858373"/>
              <a:gd name="connsiteY19" fmla="*/ 424566 h 883338"/>
              <a:gd name="connsiteX20" fmla="*/ 810972 w 858373"/>
              <a:gd name="connsiteY20" fmla="*/ 565644 h 883338"/>
              <a:gd name="connsiteX21" fmla="*/ 722327 w 858373"/>
              <a:gd name="connsiteY21" fmla="*/ 719437 h 883338"/>
              <a:gd name="connsiteX22" fmla="*/ 632782 w 858373"/>
              <a:gd name="connsiteY22" fmla="*/ 786067 h 883338"/>
              <a:gd name="connsiteX23" fmla="*/ 451359 w 858373"/>
              <a:gd name="connsiteY23" fmla="*/ 883338 h 883338"/>
              <a:gd name="connsiteX24" fmla="*/ 209819 w 858373"/>
              <a:gd name="connsiteY24" fmla="*/ 848832 h 883338"/>
              <a:gd name="connsiteX0" fmla="*/ 209819 w 858373"/>
              <a:gd name="connsiteY0" fmla="*/ 848832 h 883338"/>
              <a:gd name="connsiteX1" fmla="*/ 183940 w 858373"/>
              <a:gd name="connsiteY1" fmla="*/ 831579 h 883338"/>
              <a:gd name="connsiteX2" fmla="*/ 132181 w 858373"/>
              <a:gd name="connsiteY2" fmla="*/ 814326 h 883338"/>
              <a:gd name="connsiteX3" fmla="*/ 80423 w 858373"/>
              <a:gd name="connsiteY3" fmla="*/ 779821 h 883338"/>
              <a:gd name="connsiteX4" fmla="*/ 54544 w 858373"/>
              <a:gd name="connsiteY4" fmla="*/ 728062 h 883338"/>
              <a:gd name="connsiteX5" fmla="*/ 37291 w 858373"/>
              <a:gd name="connsiteY5" fmla="*/ 693557 h 883338"/>
              <a:gd name="connsiteX6" fmla="*/ 23947 w 858373"/>
              <a:gd name="connsiteY6" fmla="*/ 588873 h 883338"/>
              <a:gd name="connsiteX7" fmla="*/ 28664 w 858373"/>
              <a:gd name="connsiteY7" fmla="*/ 452017 h 883338"/>
              <a:gd name="connsiteX8" fmla="*/ 23947 w 858373"/>
              <a:gd name="connsiteY8" fmla="*/ 455523 h 883338"/>
              <a:gd name="connsiteX9" fmla="*/ 14422 w 858373"/>
              <a:gd name="connsiteY9" fmla="*/ 445998 h 883338"/>
              <a:gd name="connsiteX10" fmla="*/ 110480 w 858373"/>
              <a:gd name="connsiteY10" fmla="*/ 208995 h 883338"/>
              <a:gd name="connsiteX11" fmla="*/ 261218 w 858373"/>
              <a:gd name="connsiteY11" fmla="*/ 97795 h 883338"/>
              <a:gd name="connsiteX12" fmla="*/ 543026 w 858373"/>
              <a:gd name="connsiteY12" fmla="*/ 10229 h 883338"/>
              <a:gd name="connsiteX13" fmla="*/ 735941 w 858373"/>
              <a:gd name="connsiteY13" fmla="*/ 36423 h 883338"/>
              <a:gd name="connsiteX14" fmla="*/ 633514 w 858373"/>
              <a:gd name="connsiteY14" fmla="*/ 72141 h 883338"/>
              <a:gd name="connsiteX15" fmla="*/ 743085 w 858373"/>
              <a:gd name="connsiteY15" fmla="*/ 105478 h 883338"/>
              <a:gd name="connsiteX16" fmla="*/ 815421 w 858373"/>
              <a:gd name="connsiteY16" fmla="*/ 194439 h 883338"/>
              <a:gd name="connsiteX17" fmla="*/ 836843 w 858373"/>
              <a:gd name="connsiteY17" fmla="*/ 248180 h 883338"/>
              <a:gd name="connsiteX18" fmla="*/ 835954 w 858373"/>
              <a:gd name="connsiteY18" fmla="*/ 300740 h 883338"/>
              <a:gd name="connsiteX19" fmla="*/ 850241 w 858373"/>
              <a:gd name="connsiteY19" fmla="*/ 424566 h 883338"/>
              <a:gd name="connsiteX20" fmla="*/ 810972 w 858373"/>
              <a:gd name="connsiteY20" fmla="*/ 565644 h 883338"/>
              <a:gd name="connsiteX21" fmla="*/ 722327 w 858373"/>
              <a:gd name="connsiteY21" fmla="*/ 719437 h 883338"/>
              <a:gd name="connsiteX22" fmla="*/ 632782 w 858373"/>
              <a:gd name="connsiteY22" fmla="*/ 786067 h 883338"/>
              <a:gd name="connsiteX23" fmla="*/ 451359 w 858373"/>
              <a:gd name="connsiteY23" fmla="*/ 883338 h 883338"/>
              <a:gd name="connsiteX24" fmla="*/ 209819 w 858373"/>
              <a:gd name="connsiteY24" fmla="*/ 848832 h 883338"/>
              <a:gd name="connsiteX0" fmla="*/ 209819 w 858373"/>
              <a:gd name="connsiteY0" fmla="*/ 848832 h 883338"/>
              <a:gd name="connsiteX1" fmla="*/ 183940 w 858373"/>
              <a:gd name="connsiteY1" fmla="*/ 831579 h 883338"/>
              <a:gd name="connsiteX2" fmla="*/ 132181 w 858373"/>
              <a:gd name="connsiteY2" fmla="*/ 814326 h 883338"/>
              <a:gd name="connsiteX3" fmla="*/ 80423 w 858373"/>
              <a:gd name="connsiteY3" fmla="*/ 779821 h 883338"/>
              <a:gd name="connsiteX4" fmla="*/ 54544 w 858373"/>
              <a:gd name="connsiteY4" fmla="*/ 728062 h 883338"/>
              <a:gd name="connsiteX5" fmla="*/ 37291 w 858373"/>
              <a:gd name="connsiteY5" fmla="*/ 693557 h 883338"/>
              <a:gd name="connsiteX6" fmla="*/ 23947 w 858373"/>
              <a:gd name="connsiteY6" fmla="*/ 588873 h 883338"/>
              <a:gd name="connsiteX7" fmla="*/ 28664 w 858373"/>
              <a:gd name="connsiteY7" fmla="*/ 452017 h 883338"/>
              <a:gd name="connsiteX8" fmla="*/ 23947 w 858373"/>
              <a:gd name="connsiteY8" fmla="*/ 455523 h 883338"/>
              <a:gd name="connsiteX9" fmla="*/ 14422 w 858373"/>
              <a:gd name="connsiteY9" fmla="*/ 445998 h 883338"/>
              <a:gd name="connsiteX10" fmla="*/ 110480 w 858373"/>
              <a:gd name="connsiteY10" fmla="*/ 208995 h 883338"/>
              <a:gd name="connsiteX11" fmla="*/ 261218 w 858373"/>
              <a:gd name="connsiteY11" fmla="*/ 97795 h 883338"/>
              <a:gd name="connsiteX12" fmla="*/ 543026 w 858373"/>
              <a:gd name="connsiteY12" fmla="*/ 10229 h 883338"/>
              <a:gd name="connsiteX13" fmla="*/ 735941 w 858373"/>
              <a:gd name="connsiteY13" fmla="*/ 36423 h 883338"/>
              <a:gd name="connsiteX14" fmla="*/ 743085 w 858373"/>
              <a:gd name="connsiteY14" fmla="*/ 105478 h 883338"/>
              <a:gd name="connsiteX15" fmla="*/ 815421 w 858373"/>
              <a:gd name="connsiteY15" fmla="*/ 194439 h 883338"/>
              <a:gd name="connsiteX16" fmla="*/ 836843 w 858373"/>
              <a:gd name="connsiteY16" fmla="*/ 248180 h 883338"/>
              <a:gd name="connsiteX17" fmla="*/ 835954 w 858373"/>
              <a:gd name="connsiteY17" fmla="*/ 300740 h 883338"/>
              <a:gd name="connsiteX18" fmla="*/ 850241 w 858373"/>
              <a:gd name="connsiteY18" fmla="*/ 424566 h 883338"/>
              <a:gd name="connsiteX19" fmla="*/ 810972 w 858373"/>
              <a:gd name="connsiteY19" fmla="*/ 565644 h 883338"/>
              <a:gd name="connsiteX20" fmla="*/ 722327 w 858373"/>
              <a:gd name="connsiteY20" fmla="*/ 719437 h 883338"/>
              <a:gd name="connsiteX21" fmla="*/ 632782 w 858373"/>
              <a:gd name="connsiteY21" fmla="*/ 786067 h 883338"/>
              <a:gd name="connsiteX22" fmla="*/ 451359 w 858373"/>
              <a:gd name="connsiteY22" fmla="*/ 883338 h 883338"/>
              <a:gd name="connsiteX23" fmla="*/ 209819 w 858373"/>
              <a:gd name="connsiteY23" fmla="*/ 848832 h 883338"/>
              <a:gd name="connsiteX0" fmla="*/ 209819 w 858373"/>
              <a:gd name="connsiteY0" fmla="*/ 848832 h 883338"/>
              <a:gd name="connsiteX1" fmla="*/ 183940 w 858373"/>
              <a:gd name="connsiteY1" fmla="*/ 831579 h 883338"/>
              <a:gd name="connsiteX2" fmla="*/ 132181 w 858373"/>
              <a:gd name="connsiteY2" fmla="*/ 814326 h 883338"/>
              <a:gd name="connsiteX3" fmla="*/ 80423 w 858373"/>
              <a:gd name="connsiteY3" fmla="*/ 779821 h 883338"/>
              <a:gd name="connsiteX4" fmla="*/ 54544 w 858373"/>
              <a:gd name="connsiteY4" fmla="*/ 728062 h 883338"/>
              <a:gd name="connsiteX5" fmla="*/ 37291 w 858373"/>
              <a:gd name="connsiteY5" fmla="*/ 693557 h 883338"/>
              <a:gd name="connsiteX6" fmla="*/ 23947 w 858373"/>
              <a:gd name="connsiteY6" fmla="*/ 588873 h 883338"/>
              <a:gd name="connsiteX7" fmla="*/ 28664 w 858373"/>
              <a:gd name="connsiteY7" fmla="*/ 452017 h 883338"/>
              <a:gd name="connsiteX8" fmla="*/ 23947 w 858373"/>
              <a:gd name="connsiteY8" fmla="*/ 455523 h 883338"/>
              <a:gd name="connsiteX9" fmla="*/ 14422 w 858373"/>
              <a:gd name="connsiteY9" fmla="*/ 445998 h 883338"/>
              <a:gd name="connsiteX10" fmla="*/ 110480 w 858373"/>
              <a:gd name="connsiteY10" fmla="*/ 208995 h 883338"/>
              <a:gd name="connsiteX11" fmla="*/ 261218 w 858373"/>
              <a:gd name="connsiteY11" fmla="*/ 97795 h 883338"/>
              <a:gd name="connsiteX12" fmla="*/ 543026 w 858373"/>
              <a:gd name="connsiteY12" fmla="*/ 10229 h 883338"/>
              <a:gd name="connsiteX13" fmla="*/ 735941 w 858373"/>
              <a:gd name="connsiteY13" fmla="*/ 36423 h 883338"/>
              <a:gd name="connsiteX14" fmla="*/ 671639 w 858373"/>
              <a:gd name="connsiteY14" fmla="*/ 60244 h 883338"/>
              <a:gd name="connsiteX15" fmla="*/ 743085 w 858373"/>
              <a:gd name="connsiteY15" fmla="*/ 105478 h 883338"/>
              <a:gd name="connsiteX16" fmla="*/ 815421 w 858373"/>
              <a:gd name="connsiteY16" fmla="*/ 194439 h 883338"/>
              <a:gd name="connsiteX17" fmla="*/ 836843 w 858373"/>
              <a:gd name="connsiteY17" fmla="*/ 248180 h 883338"/>
              <a:gd name="connsiteX18" fmla="*/ 835954 w 858373"/>
              <a:gd name="connsiteY18" fmla="*/ 300740 h 883338"/>
              <a:gd name="connsiteX19" fmla="*/ 850241 w 858373"/>
              <a:gd name="connsiteY19" fmla="*/ 424566 h 883338"/>
              <a:gd name="connsiteX20" fmla="*/ 810972 w 858373"/>
              <a:gd name="connsiteY20" fmla="*/ 565644 h 883338"/>
              <a:gd name="connsiteX21" fmla="*/ 722327 w 858373"/>
              <a:gd name="connsiteY21" fmla="*/ 719437 h 883338"/>
              <a:gd name="connsiteX22" fmla="*/ 632782 w 858373"/>
              <a:gd name="connsiteY22" fmla="*/ 786067 h 883338"/>
              <a:gd name="connsiteX23" fmla="*/ 451359 w 858373"/>
              <a:gd name="connsiteY23" fmla="*/ 883338 h 883338"/>
              <a:gd name="connsiteX24" fmla="*/ 209819 w 858373"/>
              <a:gd name="connsiteY24" fmla="*/ 848832 h 883338"/>
              <a:gd name="connsiteX0" fmla="*/ 209819 w 858373"/>
              <a:gd name="connsiteY0" fmla="*/ 844861 h 879367"/>
              <a:gd name="connsiteX1" fmla="*/ 183940 w 858373"/>
              <a:gd name="connsiteY1" fmla="*/ 827608 h 879367"/>
              <a:gd name="connsiteX2" fmla="*/ 132181 w 858373"/>
              <a:gd name="connsiteY2" fmla="*/ 810355 h 879367"/>
              <a:gd name="connsiteX3" fmla="*/ 80423 w 858373"/>
              <a:gd name="connsiteY3" fmla="*/ 775850 h 879367"/>
              <a:gd name="connsiteX4" fmla="*/ 54544 w 858373"/>
              <a:gd name="connsiteY4" fmla="*/ 724091 h 879367"/>
              <a:gd name="connsiteX5" fmla="*/ 37291 w 858373"/>
              <a:gd name="connsiteY5" fmla="*/ 689586 h 879367"/>
              <a:gd name="connsiteX6" fmla="*/ 23947 w 858373"/>
              <a:gd name="connsiteY6" fmla="*/ 584902 h 879367"/>
              <a:gd name="connsiteX7" fmla="*/ 28664 w 858373"/>
              <a:gd name="connsiteY7" fmla="*/ 448046 h 879367"/>
              <a:gd name="connsiteX8" fmla="*/ 23947 w 858373"/>
              <a:gd name="connsiteY8" fmla="*/ 451552 h 879367"/>
              <a:gd name="connsiteX9" fmla="*/ 14422 w 858373"/>
              <a:gd name="connsiteY9" fmla="*/ 442027 h 879367"/>
              <a:gd name="connsiteX10" fmla="*/ 110480 w 858373"/>
              <a:gd name="connsiteY10" fmla="*/ 205024 h 879367"/>
              <a:gd name="connsiteX11" fmla="*/ 261218 w 858373"/>
              <a:gd name="connsiteY11" fmla="*/ 93824 h 879367"/>
              <a:gd name="connsiteX12" fmla="*/ 543026 w 858373"/>
              <a:gd name="connsiteY12" fmla="*/ 6258 h 879367"/>
              <a:gd name="connsiteX13" fmla="*/ 671639 w 858373"/>
              <a:gd name="connsiteY13" fmla="*/ 56273 h 879367"/>
              <a:gd name="connsiteX14" fmla="*/ 743085 w 858373"/>
              <a:gd name="connsiteY14" fmla="*/ 101507 h 879367"/>
              <a:gd name="connsiteX15" fmla="*/ 815421 w 858373"/>
              <a:gd name="connsiteY15" fmla="*/ 190468 h 879367"/>
              <a:gd name="connsiteX16" fmla="*/ 836843 w 858373"/>
              <a:gd name="connsiteY16" fmla="*/ 244209 h 879367"/>
              <a:gd name="connsiteX17" fmla="*/ 835954 w 858373"/>
              <a:gd name="connsiteY17" fmla="*/ 296769 h 879367"/>
              <a:gd name="connsiteX18" fmla="*/ 850241 w 858373"/>
              <a:gd name="connsiteY18" fmla="*/ 420595 h 879367"/>
              <a:gd name="connsiteX19" fmla="*/ 810972 w 858373"/>
              <a:gd name="connsiteY19" fmla="*/ 561673 h 879367"/>
              <a:gd name="connsiteX20" fmla="*/ 722327 w 858373"/>
              <a:gd name="connsiteY20" fmla="*/ 715466 h 879367"/>
              <a:gd name="connsiteX21" fmla="*/ 632782 w 858373"/>
              <a:gd name="connsiteY21" fmla="*/ 782096 h 879367"/>
              <a:gd name="connsiteX22" fmla="*/ 451359 w 858373"/>
              <a:gd name="connsiteY22" fmla="*/ 879367 h 879367"/>
              <a:gd name="connsiteX23" fmla="*/ 209819 w 858373"/>
              <a:gd name="connsiteY23" fmla="*/ 844861 h 879367"/>
              <a:gd name="connsiteX0" fmla="*/ 209819 w 858373"/>
              <a:gd name="connsiteY0" fmla="*/ 848829 h 883335"/>
              <a:gd name="connsiteX1" fmla="*/ 183940 w 858373"/>
              <a:gd name="connsiteY1" fmla="*/ 831576 h 883335"/>
              <a:gd name="connsiteX2" fmla="*/ 132181 w 858373"/>
              <a:gd name="connsiteY2" fmla="*/ 814323 h 883335"/>
              <a:gd name="connsiteX3" fmla="*/ 80423 w 858373"/>
              <a:gd name="connsiteY3" fmla="*/ 779818 h 883335"/>
              <a:gd name="connsiteX4" fmla="*/ 54544 w 858373"/>
              <a:gd name="connsiteY4" fmla="*/ 728059 h 883335"/>
              <a:gd name="connsiteX5" fmla="*/ 37291 w 858373"/>
              <a:gd name="connsiteY5" fmla="*/ 693554 h 883335"/>
              <a:gd name="connsiteX6" fmla="*/ 23947 w 858373"/>
              <a:gd name="connsiteY6" fmla="*/ 588870 h 883335"/>
              <a:gd name="connsiteX7" fmla="*/ 28664 w 858373"/>
              <a:gd name="connsiteY7" fmla="*/ 452014 h 883335"/>
              <a:gd name="connsiteX8" fmla="*/ 23947 w 858373"/>
              <a:gd name="connsiteY8" fmla="*/ 455520 h 883335"/>
              <a:gd name="connsiteX9" fmla="*/ 14422 w 858373"/>
              <a:gd name="connsiteY9" fmla="*/ 445995 h 883335"/>
              <a:gd name="connsiteX10" fmla="*/ 110480 w 858373"/>
              <a:gd name="connsiteY10" fmla="*/ 208992 h 883335"/>
              <a:gd name="connsiteX11" fmla="*/ 261218 w 858373"/>
              <a:gd name="connsiteY11" fmla="*/ 97792 h 883335"/>
              <a:gd name="connsiteX12" fmla="*/ 543026 w 858373"/>
              <a:gd name="connsiteY12" fmla="*/ 10226 h 883335"/>
              <a:gd name="connsiteX13" fmla="*/ 685919 w 858373"/>
              <a:gd name="connsiteY13" fmla="*/ 36437 h 883335"/>
              <a:gd name="connsiteX14" fmla="*/ 743085 w 858373"/>
              <a:gd name="connsiteY14" fmla="*/ 105475 h 883335"/>
              <a:gd name="connsiteX15" fmla="*/ 815421 w 858373"/>
              <a:gd name="connsiteY15" fmla="*/ 194436 h 883335"/>
              <a:gd name="connsiteX16" fmla="*/ 836843 w 858373"/>
              <a:gd name="connsiteY16" fmla="*/ 248177 h 883335"/>
              <a:gd name="connsiteX17" fmla="*/ 835954 w 858373"/>
              <a:gd name="connsiteY17" fmla="*/ 300737 h 883335"/>
              <a:gd name="connsiteX18" fmla="*/ 850241 w 858373"/>
              <a:gd name="connsiteY18" fmla="*/ 424563 h 883335"/>
              <a:gd name="connsiteX19" fmla="*/ 810972 w 858373"/>
              <a:gd name="connsiteY19" fmla="*/ 565641 h 883335"/>
              <a:gd name="connsiteX20" fmla="*/ 722327 w 858373"/>
              <a:gd name="connsiteY20" fmla="*/ 719434 h 883335"/>
              <a:gd name="connsiteX21" fmla="*/ 632782 w 858373"/>
              <a:gd name="connsiteY21" fmla="*/ 786064 h 883335"/>
              <a:gd name="connsiteX22" fmla="*/ 451359 w 858373"/>
              <a:gd name="connsiteY22" fmla="*/ 883335 h 883335"/>
              <a:gd name="connsiteX23" fmla="*/ 209819 w 858373"/>
              <a:gd name="connsiteY23" fmla="*/ 848829 h 883335"/>
              <a:gd name="connsiteX0" fmla="*/ 209819 w 858373"/>
              <a:gd name="connsiteY0" fmla="*/ 848829 h 883335"/>
              <a:gd name="connsiteX1" fmla="*/ 183940 w 858373"/>
              <a:gd name="connsiteY1" fmla="*/ 831576 h 883335"/>
              <a:gd name="connsiteX2" fmla="*/ 132181 w 858373"/>
              <a:gd name="connsiteY2" fmla="*/ 814323 h 883335"/>
              <a:gd name="connsiteX3" fmla="*/ 80423 w 858373"/>
              <a:gd name="connsiteY3" fmla="*/ 779818 h 883335"/>
              <a:gd name="connsiteX4" fmla="*/ 54544 w 858373"/>
              <a:gd name="connsiteY4" fmla="*/ 728059 h 883335"/>
              <a:gd name="connsiteX5" fmla="*/ 37291 w 858373"/>
              <a:gd name="connsiteY5" fmla="*/ 693554 h 883335"/>
              <a:gd name="connsiteX6" fmla="*/ 23947 w 858373"/>
              <a:gd name="connsiteY6" fmla="*/ 588870 h 883335"/>
              <a:gd name="connsiteX7" fmla="*/ 28664 w 858373"/>
              <a:gd name="connsiteY7" fmla="*/ 452014 h 883335"/>
              <a:gd name="connsiteX8" fmla="*/ 23947 w 858373"/>
              <a:gd name="connsiteY8" fmla="*/ 455520 h 883335"/>
              <a:gd name="connsiteX9" fmla="*/ 14422 w 858373"/>
              <a:gd name="connsiteY9" fmla="*/ 445995 h 883335"/>
              <a:gd name="connsiteX10" fmla="*/ 110480 w 858373"/>
              <a:gd name="connsiteY10" fmla="*/ 208992 h 883335"/>
              <a:gd name="connsiteX11" fmla="*/ 261218 w 858373"/>
              <a:gd name="connsiteY11" fmla="*/ 97792 h 883335"/>
              <a:gd name="connsiteX12" fmla="*/ 543026 w 858373"/>
              <a:gd name="connsiteY12" fmla="*/ 10226 h 883335"/>
              <a:gd name="connsiteX13" fmla="*/ 685919 w 858373"/>
              <a:gd name="connsiteY13" fmla="*/ 36437 h 883335"/>
              <a:gd name="connsiteX14" fmla="*/ 743085 w 858373"/>
              <a:gd name="connsiteY14" fmla="*/ 105475 h 883335"/>
              <a:gd name="connsiteX15" fmla="*/ 743085 w 858373"/>
              <a:gd name="connsiteY15" fmla="*/ 110219 h 883335"/>
              <a:gd name="connsiteX16" fmla="*/ 815421 w 858373"/>
              <a:gd name="connsiteY16" fmla="*/ 194436 h 883335"/>
              <a:gd name="connsiteX17" fmla="*/ 836843 w 858373"/>
              <a:gd name="connsiteY17" fmla="*/ 248177 h 883335"/>
              <a:gd name="connsiteX18" fmla="*/ 835954 w 858373"/>
              <a:gd name="connsiteY18" fmla="*/ 300737 h 883335"/>
              <a:gd name="connsiteX19" fmla="*/ 850241 w 858373"/>
              <a:gd name="connsiteY19" fmla="*/ 424563 h 883335"/>
              <a:gd name="connsiteX20" fmla="*/ 810972 w 858373"/>
              <a:gd name="connsiteY20" fmla="*/ 565641 h 883335"/>
              <a:gd name="connsiteX21" fmla="*/ 722327 w 858373"/>
              <a:gd name="connsiteY21" fmla="*/ 719434 h 883335"/>
              <a:gd name="connsiteX22" fmla="*/ 632782 w 858373"/>
              <a:gd name="connsiteY22" fmla="*/ 786064 h 883335"/>
              <a:gd name="connsiteX23" fmla="*/ 451359 w 858373"/>
              <a:gd name="connsiteY23" fmla="*/ 883335 h 883335"/>
              <a:gd name="connsiteX24" fmla="*/ 209819 w 858373"/>
              <a:gd name="connsiteY24" fmla="*/ 848829 h 883335"/>
              <a:gd name="connsiteX0" fmla="*/ 209819 w 858373"/>
              <a:gd name="connsiteY0" fmla="*/ 848829 h 883335"/>
              <a:gd name="connsiteX1" fmla="*/ 183940 w 858373"/>
              <a:gd name="connsiteY1" fmla="*/ 831576 h 883335"/>
              <a:gd name="connsiteX2" fmla="*/ 132181 w 858373"/>
              <a:gd name="connsiteY2" fmla="*/ 814323 h 883335"/>
              <a:gd name="connsiteX3" fmla="*/ 80423 w 858373"/>
              <a:gd name="connsiteY3" fmla="*/ 779818 h 883335"/>
              <a:gd name="connsiteX4" fmla="*/ 54544 w 858373"/>
              <a:gd name="connsiteY4" fmla="*/ 728059 h 883335"/>
              <a:gd name="connsiteX5" fmla="*/ 37291 w 858373"/>
              <a:gd name="connsiteY5" fmla="*/ 693554 h 883335"/>
              <a:gd name="connsiteX6" fmla="*/ 23947 w 858373"/>
              <a:gd name="connsiteY6" fmla="*/ 588870 h 883335"/>
              <a:gd name="connsiteX7" fmla="*/ 28664 w 858373"/>
              <a:gd name="connsiteY7" fmla="*/ 452014 h 883335"/>
              <a:gd name="connsiteX8" fmla="*/ 23947 w 858373"/>
              <a:gd name="connsiteY8" fmla="*/ 455520 h 883335"/>
              <a:gd name="connsiteX9" fmla="*/ 14422 w 858373"/>
              <a:gd name="connsiteY9" fmla="*/ 445995 h 883335"/>
              <a:gd name="connsiteX10" fmla="*/ 110480 w 858373"/>
              <a:gd name="connsiteY10" fmla="*/ 208992 h 883335"/>
              <a:gd name="connsiteX11" fmla="*/ 261218 w 858373"/>
              <a:gd name="connsiteY11" fmla="*/ 97792 h 883335"/>
              <a:gd name="connsiteX12" fmla="*/ 543026 w 858373"/>
              <a:gd name="connsiteY12" fmla="*/ 10226 h 883335"/>
              <a:gd name="connsiteX13" fmla="*/ 685919 w 858373"/>
              <a:gd name="connsiteY13" fmla="*/ 36437 h 883335"/>
              <a:gd name="connsiteX14" fmla="*/ 743085 w 858373"/>
              <a:gd name="connsiteY14" fmla="*/ 105475 h 883335"/>
              <a:gd name="connsiteX15" fmla="*/ 743085 w 858373"/>
              <a:gd name="connsiteY15" fmla="*/ 110219 h 883335"/>
              <a:gd name="connsiteX16" fmla="*/ 815421 w 858373"/>
              <a:gd name="connsiteY16" fmla="*/ 194436 h 883335"/>
              <a:gd name="connsiteX17" fmla="*/ 836843 w 858373"/>
              <a:gd name="connsiteY17" fmla="*/ 248177 h 883335"/>
              <a:gd name="connsiteX18" fmla="*/ 835954 w 858373"/>
              <a:gd name="connsiteY18" fmla="*/ 300737 h 883335"/>
              <a:gd name="connsiteX19" fmla="*/ 850241 w 858373"/>
              <a:gd name="connsiteY19" fmla="*/ 424563 h 883335"/>
              <a:gd name="connsiteX20" fmla="*/ 810972 w 858373"/>
              <a:gd name="connsiteY20" fmla="*/ 565641 h 883335"/>
              <a:gd name="connsiteX21" fmla="*/ 722327 w 858373"/>
              <a:gd name="connsiteY21" fmla="*/ 719434 h 883335"/>
              <a:gd name="connsiteX22" fmla="*/ 632782 w 858373"/>
              <a:gd name="connsiteY22" fmla="*/ 786064 h 883335"/>
              <a:gd name="connsiteX23" fmla="*/ 451359 w 858373"/>
              <a:gd name="connsiteY23" fmla="*/ 883335 h 883335"/>
              <a:gd name="connsiteX24" fmla="*/ 209819 w 858373"/>
              <a:gd name="connsiteY24" fmla="*/ 848829 h 883335"/>
              <a:gd name="connsiteX0" fmla="*/ 209819 w 858373"/>
              <a:gd name="connsiteY0" fmla="*/ 848829 h 883335"/>
              <a:gd name="connsiteX1" fmla="*/ 183940 w 858373"/>
              <a:gd name="connsiteY1" fmla="*/ 831576 h 883335"/>
              <a:gd name="connsiteX2" fmla="*/ 132181 w 858373"/>
              <a:gd name="connsiteY2" fmla="*/ 814323 h 883335"/>
              <a:gd name="connsiteX3" fmla="*/ 80423 w 858373"/>
              <a:gd name="connsiteY3" fmla="*/ 779818 h 883335"/>
              <a:gd name="connsiteX4" fmla="*/ 54544 w 858373"/>
              <a:gd name="connsiteY4" fmla="*/ 728059 h 883335"/>
              <a:gd name="connsiteX5" fmla="*/ 37291 w 858373"/>
              <a:gd name="connsiteY5" fmla="*/ 693554 h 883335"/>
              <a:gd name="connsiteX6" fmla="*/ 23947 w 858373"/>
              <a:gd name="connsiteY6" fmla="*/ 588870 h 883335"/>
              <a:gd name="connsiteX7" fmla="*/ 28664 w 858373"/>
              <a:gd name="connsiteY7" fmla="*/ 452014 h 883335"/>
              <a:gd name="connsiteX8" fmla="*/ 23947 w 858373"/>
              <a:gd name="connsiteY8" fmla="*/ 455520 h 883335"/>
              <a:gd name="connsiteX9" fmla="*/ 14422 w 858373"/>
              <a:gd name="connsiteY9" fmla="*/ 445995 h 883335"/>
              <a:gd name="connsiteX10" fmla="*/ 110480 w 858373"/>
              <a:gd name="connsiteY10" fmla="*/ 208992 h 883335"/>
              <a:gd name="connsiteX11" fmla="*/ 261218 w 858373"/>
              <a:gd name="connsiteY11" fmla="*/ 97792 h 883335"/>
              <a:gd name="connsiteX12" fmla="*/ 543026 w 858373"/>
              <a:gd name="connsiteY12" fmla="*/ 10226 h 883335"/>
              <a:gd name="connsiteX13" fmla="*/ 685919 w 858373"/>
              <a:gd name="connsiteY13" fmla="*/ 36437 h 883335"/>
              <a:gd name="connsiteX14" fmla="*/ 743085 w 858373"/>
              <a:gd name="connsiteY14" fmla="*/ 105475 h 883335"/>
              <a:gd name="connsiteX15" fmla="*/ 774041 w 858373"/>
              <a:gd name="connsiteY15" fmla="*/ 81644 h 883335"/>
              <a:gd name="connsiteX16" fmla="*/ 815421 w 858373"/>
              <a:gd name="connsiteY16" fmla="*/ 194436 h 883335"/>
              <a:gd name="connsiteX17" fmla="*/ 836843 w 858373"/>
              <a:gd name="connsiteY17" fmla="*/ 248177 h 883335"/>
              <a:gd name="connsiteX18" fmla="*/ 835954 w 858373"/>
              <a:gd name="connsiteY18" fmla="*/ 300737 h 883335"/>
              <a:gd name="connsiteX19" fmla="*/ 850241 w 858373"/>
              <a:gd name="connsiteY19" fmla="*/ 424563 h 883335"/>
              <a:gd name="connsiteX20" fmla="*/ 810972 w 858373"/>
              <a:gd name="connsiteY20" fmla="*/ 565641 h 883335"/>
              <a:gd name="connsiteX21" fmla="*/ 722327 w 858373"/>
              <a:gd name="connsiteY21" fmla="*/ 719434 h 883335"/>
              <a:gd name="connsiteX22" fmla="*/ 632782 w 858373"/>
              <a:gd name="connsiteY22" fmla="*/ 786064 h 883335"/>
              <a:gd name="connsiteX23" fmla="*/ 451359 w 858373"/>
              <a:gd name="connsiteY23" fmla="*/ 883335 h 883335"/>
              <a:gd name="connsiteX24" fmla="*/ 209819 w 858373"/>
              <a:gd name="connsiteY24" fmla="*/ 848829 h 883335"/>
              <a:gd name="connsiteX0" fmla="*/ 209819 w 858373"/>
              <a:gd name="connsiteY0" fmla="*/ 848829 h 883335"/>
              <a:gd name="connsiteX1" fmla="*/ 183940 w 858373"/>
              <a:gd name="connsiteY1" fmla="*/ 831576 h 883335"/>
              <a:gd name="connsiteX2" fmla="*/ 132181 w 858373"/>
              <a:gd name="connsiteY2" fmla="*/ 814323 h 883335"/>
              <a:gd name="connsiteX3" fmla="*/ 80423 w 858373"/>
              <a:gd name="connsiteY3" fmla="*/ 779818 h 883335"/>
              <a:gd name="connsiteX4" fmla="*/ 54544 w 858373"/>
              <a:gd name="connsiteY4" fmla="*/ 728059 h 883335"/>
              <a:gd name="connsiteX5" fmla="*/ 37291 w 858373"/>
              <a:gd name="connsiteY5" fmla="*/ 693554 h 883335"/>
              <a:gd name="connsiteX6" fmla="*/ 23947 w 858373"/>
              <a:gd name="connsiteY6" fmla="*/ 588870 h 883335"/>
              <a:gd name="connsiteX7" fmla="*/ 28664 w 858373"/>
              <a:gd name="connsiteY7" fmla="*/ 452014 h 883335"/>
              <a:gd name="connsiteX8" fmla="*/ 23947 w 858373"/>
              <a:gd name="connsiteY8" fmla="*/ 455520 h 883335"/>
              <a:gd name="connsiteX9" fmla="*/ 14422 w 858373"/>
              <a:gd name="connsiteY9" fmla="*/ 445995 h 883335"/>
              <a:gd name="connsiteX10" fmla="*/ 110480 w 858373"/>
              <a:gd name="connsiteY10" fmla="*/ 208992 h 883335"/>
              <a:gd name="connsiteX11" fmla="*/ 261218 w 858373"/>
              <a:gd name="connsiteY11" fmla="*/ 97792 h 883335"/>
              <a:gd name="connsiteX12" fmla="*/ 543026 w 858373"/>
              <a:gd name="connsiteY12" fmla="*/ 10226 h 883335"/>
              <a:gd name="connsiteX13" fmla="*/ 685919 w 858373"/>
              <a:gd name="connsiteY13" fmla="*/ 36437 h 883335"/>
              <a:gd name="connsiteX14" fmla="*/ 754991 w 858373"/>
              <a:gd name="connsiteY14" fmla="*/ 79281 h 883335"/>
              <a:gd name="connsiteX15" fmla="*/ 774041 w 858373"/>
              <a:gd name="connsiteY15" fmla="*/ 81644 h 883335"/>
              <a:gd name="connsiteX16" fmla="*/ 815421 w 858373"/>
              <a:gd name="connsiteY16" fmla="*/ 194436 h 883335"/>
              <a:gd name="connsiteX17" fmla="*/ 836843 w 858373"/>
              <a:gd name="connsiteY17" fmla="*/ 248177 h 883335"/>
              <a:gd name="connsiteX18" fmla="*/ 835954 w 858373"/>
              <a:gd name="connsiteY18" fmla="*/ 300737 h 883335"/>
              <a:gd name="connsiteX19" fmla="*/ 850241 w 858373"/>
              <a:gd name="connsiteY19" fmla="*/ 424563 h 883335"/>
              <a:gd name="connsiteX20" fmla="*/ 810972 w 858373"/>
              <a:gd name="connsiteY20" fmla="*/ 565641 h 883335"/>
              <a:gd name="connsiteX21" fmla="*/ 722327 w 858373"/>
              <a:gd name="connsiteY21" fmla="*/ 719434 h 883335"/>
              <a:gd name="connsiteX22" fmla="*/ 632782 w 858373"/>
              <a:gd name="connsiteY22" fmla="*/ 786064 h 883335"/>
              <a:gd name="connsiteX23" fmla="*/ 451359 w 858373"/>
              <a:gd name="connsiteY23" fmla="*/ 883335 h 883335"/>
              <a:gd name="connsiteX24" fmla="*/ 209819 w 858373"/>
              <a:gd name="connsiteY24" fmla="*/ 848829 h 883335"/>
              <a:gd name="connsiteX0" fmla="*/ 209819 w 858373"/>
              <a:gd name="connsiteY0" fmla="*/ 848829 h 883335"/>
              <a:gd name="connsiteX1" fmla="*/ 183940 w 858373"/>
              <a:gd name="connsiteY1" fmla="*/ 831576 h 883335"/>
              <a:gd name="connsiteX2" fmla="*/ 132181 w 858373"/>
              <a:gd name="connsiteY2" fmla="*/ 814323 h 883335"/>
              <a:gd name="connsiteX3" fmla="*/ 80423 w 858373"/>
              <a:gd name="connsiteY3" fmla="*/ 779818 h 883335"/>
              <a:gd name="connsiteX4" fmla="*/ 54544 w 858373"/>
              <a:gd name="connsiteY4" fmla="*/ 728059 h 883335"/>
              <a:gd name="connsiteX5" fmla="*/ 37291 w 858373"/>
              <a:gd name="connsiteY5" fmla="*/ 693554 h 883335"/>
              <a:gd name="connsiteX6" fmla="*/ 23947 w 858373"/>
              <a:gd name="connsiteY6" fmla="*/ 588870 h 883335"/>
              <a:gd name="connsiteX7" fmla="*/ 28664 w 858373"/>
              <a:gd name="connsiteY7" fmla="*/ 452014 h 883335"/>
              <a:gd name="connsiteX8" fmla="*/ 23947 w 858373"/>
              <a:gd name="connsiteY8" fmla="*/ 455520 h 883335"/>
              <a:gd name="connsiteX9" fmla="*/ 14422 w 858373"/>
              <a:gd name="connsiteY9" fmla="*/ 445995 h 883335"/>
              <a:gd name="connsiteX10" fmla="*/ 110480 w 858373"/>
              <a:gd name="connsiteY10" fmla="*/ 208992 h 883335"/>
              <a:gd name="connsiteX11" fmla="*/ 261218 w 858373"/>
              <a:gd name="connsiteY11" fmla="*/ 97792 h 883335"/>
              <a:gd name="connsiteX12" fmla="*/ 543026 w 858373"/>
              <a:gd name="connsiteY12" fmla="*/ 10226 h 883335"/>
              <a:gd name="connsiteX13" fmla="*/ 685919 w 858373"/>
              <a:gd name="connsiteY13" fmla="*/ 36437 h 883335"/>
              <a:gd name="connsiteX14" fmla="*/ 754991 w 858373"/>
              <a:gd name="connsiteY14" fmla="*/ 79281 h 883335"/>
              <a:gd name="connsiteX15" fmla="*/ 774041 w 858373"/>
              <a:gd name="connsiteY15" fmla="*/ 81644 h 883335"/>
              <a:gd name="connsiteX16" fmla="*/ 815421 w 858373"/>
              <a:gd name="connsiteY16" fmla="*/ 194436 h 883335"/>
              <a:gd name="connsiteX17" fmla="*/ 836843 w 858373"/>
              <a:gd name="connsiteY17" fmla="*/ 248177 h 883335"/>
              <a:gd name="connsiteX18" fmla="*/ 835954 w 858373"/>
              <a:gd name="connsiteY18" fmla="*/ 300737 h 883335"/>
              <a:gd name="connsiteX19" fmla="*/ 850241 w 858373"/>
              <a:gd name="connsiteY19" fmla="*/ 424563 h 883335"/>
              <a:gd name="connsiteX20" fmla="*/ 810972 w 858373"/>
              <a:gd name="connsiteY20" fmla="*/ 565641 h 883335"/>
              <a:gd name="connsiteX21" fmla="*/ 722327 w 858373"/>
              <a:gd name="connsiteY21" fmla="*/ 719434 h 883335"/>
              <a:gd name="connsiteX22" fmla="*/ 632782 w 858373"/>
              <a:gd name="connsiteY22" fmla="*/ 786064 h 883335"/>
              <a:gd name="connsiteX23" fmla="*/ 451359 w 858373"/>
              <a:gd name="connsiteY23" fmla="*/ 883335 h 883335"/>
              <a:gd name="connsiteX24" fmla="*/ 209819 w 858373"/>
              <a:gd name="connsiteY24" fmla="*/ 848829 h 883335"/>
              <a:gd name="connsiteX0" fmla="*/ 209819 w 858373"/>
              <a:gd name="connsiteY0" fmla="*/ 848829 h 883335"/>
              <a:gd name="connsiteX1" fmla="*/ 183940 w 858373"/>
              <a:gd name="connsiteY1" fmla="*/ 831576 h 883335"/>
              <a:gd name="connsiteX2" fmla="*/ 132181 w 858373"/>
              <a:gd name="connsiteY2" fmla="*/ 814323 h 883335"/>
              <a:gd name="connsiteX3" fmla="*/ 80423 w 858373"/>
              <a:gd name="connsiteY3" fmla="*/ 779818 h 883335"/>
              <a:gd name="connsiteX4" fmla="*/ 54544 w 858373"/>
              <a:gd name="connsiteY4" fmla="*/ 728059 h 883335"/>
              <a:gd name="connsiteX5" fmla="*/ 37291 w 858373"/>
              <a:gd name="connsiteY5" fmla="*/ 693554 h 883335"/>
              <a:gd name="connsiteX6" fmla="*/ 23947 w 858373"/>
              <a:gd name="connsiteY6" fmla="*/ 588870 h 883335"/>
              <a:gd name="connsiteX7" fmla="*/ 28664 w 858373"/>
              <a:gd name="connsiteY7" fmla="*/ 452014 h 883335"/>
              <a:gd name="connsiteX8" fmla="*/ 23947 w 858373"/>
              <a:gd name="connsiteY8" fmla="*/ 455520 h 883335"/>
              <a:gd name="connsiteX9" fmla="*/ 14422 w 858373"/>
              <a:gd name="connsiteY9" fmla="*/ 445995 h 883335"/>
              <a:gd name="connsiteX10" fmla="*/ 110480 w 858373"/>
              <a:gd name="connsiteY10" fmla="*/ 208992 h 883335"/>
              <a:gd name="connsiteX11" fmla="*/ 261218 w 858373"/>
              <a:gd name="connsiteY11" fmla="*/ 97792 h 883335"/>
              <a:gd name="connsiteX12" fmla="*/ 543026 w 858373"/>
              <a:gd name="connsiteY12" fmla="*/ 10226 h 883335"/>
              <a:gd name="connsiteX13" fmla="*/ 685919 w 858373"/>
              <a:gd name="connsiteY13" fmla="*/ 36437 h 883335"/>
              <a:gd name="connsiteX14" fmla="*/ 774041 w 858373"/>
              <a:gd name="connsiteY14" fmla="*/ 81644 h 883335"/>
              <a:gd name="connsiteX15" fmla="*/ 815421 w 858373"/>
              <a:gd name="connsiteY15" fmla="*/ 194436 h 883335"/>
              <a:gd name="connsiteX16" fmla="*/ 836843 w 858373"/>
              <a:gd name="connsiteY16" fmla="*/ 248177 h 883335"/>
              <a:gd name="connsiteX17" fmla="*/ 835954 w 858373"/>
              <a:gd name="connsiteY17" fmla="*/ 300737 h 883335"/>
              <a:gd name="connsiteX18" fmla="*/ 850241 w 858373"/>
              <a:gd name="connsiteY18" fmla="*/ 424563 h 883335"/>
              <a:gd name="connsiteX19" fmla="*/ 810972 w 858373"/>
              <a:gd name="connsiteY19" fmla="*/ 565641 h 883335"/>
              <a:gd name="connsiteX20" fmla="*/ 722327 w 858373"/>
              <a:gd name="connsiteY20" fmla="*/ 719434 h 883335"/>
              <a:gd name="connsiteX21" fmla="*/ 632782 w 858373"/>
              <a:gd name="connsiteY21" fmla="*/ 786064 h 883335"/>
              <a:gd name="connsiteX22" fmla="*/ 451359 w 858373"/>
              <a:gd name="connsiteY22" fmla="*/ 883335 h 883335"/>
              <a:gd name="connsiteX23" fmla="*/ 209819 w 858373"/>
              <a:gd name="connsiteY23" fmla="*/ 848829 h 883335"/>
              <a:gd name="connsiteX0" fmla="*/ 209819 w 858373"/>
              <a:gd name="connsiteY0" fmla="*/ 848829 h 883335"/>
              <a:gd name="connsiteX1" fmla="*/ 183940 w 858373"/>
              <a:gd name="connsiteY1" fmla="*/ 831576 h 883335"/>
              <a:gd name="connsiteX2" fmla="*/ 132181 w 858373"/>
              <a:gd name="connsiteY2" fmla="*/ 814323 h 883335"/>
              <a:gd name="connsiteX3" fmla="*/ 80423 w 858373"/>
              <a:gd name="connsiteY3" fmla="*/ 779818 h 883335"/>
              <a:gd name="connsiteX4" fmla="*/ 54544 w 858373"/>
              <a:gd name="connsiteY4" fmla="*/ 728059 h 883335"/>
              <a:gd name="connsiteX5" fmla="*/ 37291 w 858373"/>
              <a:gd name="connsiteY5" fmla="*/ 693554 h 883335"/>
              <a:gd name="connsiteX6" fmla="*/ 23947 w 858373"/>
              <a:gd name="connsiteY6" fmla="*/ 588870 h 883335"/>
              <a:gd name="connsiteX7" fmla="*/ 28664 w 858373"/>
              <a:gd name="connsiteY7" fmla="*/ 452014 h 883335"/>
              <a:gd name="connsiteX8" fmla="*/ 23947 w 858373"/>
              <a:gd name="connsiteY8" fmla="*/ 455520 h 883335"/>
              <a:gd name="connsiteX9" fmla="*/ 14422 w 858373"/>
              <a:gd name="connsiteY9" fmla="*/ 445995 h 883335"/>
              <a:gd name="connsiteX10" fmla="*/ 110480 w 858373"/>
              <a:gd name="connsiteY10" fmla="*/ 208992 h 883335"/>
              <a:gd name="connsiteX11" fmla="*/ 261218 w 858373"/>
              <a:gd name="connsiteY11" fmla="*/ 97792 h 883335"/>
              <a:gd name="connsiteX12" fmla="*/ 543026 w 858373"/>
              <a:gd name="connsiteY12" fmla="*/ 10226 h 883335"/>
              <a:gd name="connsiteX13" fmla="*/ 685919 w 858373"/>
              <a:gd name="connsiteY13" fmla="*/ 36437 h 883335"/>
              <a:gd name="connsiteX14" fmla="*/ 774041 w 858373"/>
              <a:gd name="connsiteY14" fmla="*/ 81644 h 883335"/>
              <a:gd name="connsiteX15" fmla="*/ 815421 w 858373"/>
              <a:gd name="connsiteY15" fmla="*/ 194436 h 883335"/>
              <a:gd name="connsiteX16" fmla="*/ 836843 w 858373"/>
              <a:gd name="connsiteY16" fmla="*/ 248177 h 883335"/>
              <a:gd name="connsiteX17" fmla="*/ 835954 w 858373"/>
              <a:gd name="connsiteY17" fmla="*/ 300737 h 883335"/>
              <a:gd name="connsiteX18" fmla="*/ 850241 w 858373"/>
              <a:gd name="connsiteY18" fmla="*/ 424563 h 883335"/>
              <a:gd name="connsiteX19" fmla="*/ 810972 w 858373"/>
              <a:gd name="connsiteY19" fmla="*/ 565641 h 883335"/>
              <a:gd name="connsiteX20" fmla="*/ 722327 w 858373"/>
              <a:gd name="connsiteY20" fmla="*/ 719434 h 883335"/>
              <a:gd name="connsiteX21" fmla="*/ 632782 w 858373"/>
              <a:gd name="connsiteY21" fmla="*/ 786064 h 883335"/>
              <a:gd name="connsiteX22" fmla="*/ 451359 w 858373"/>
              <a:gd name="connsiteY22" fmla="*/ 883335 h 883335"/>
              <a:gd name="connsiteX23" fmla="*/ 209819 w 858373"/>
              <a:gd name="connsiteY23" fmla="*/ 848829 h 883335"/>
              <a:gd name="connsiteX0" fmla="*/ 209819 w 858373"/>
              <a:gd name="connsiteY0" fmla="*/ 848829 h 883335"/>
              <a:gd name="connsiteX1" fmla="*/ 183940 w 858373"/>
              <a:gd name="connsiteY1" fmla="*/ 831576 h 883335"/>
              <a:gd name="connsiteX2" fmla="*/ 132181 w 858373"/>
              <a:gd name="connsiteY2" fmla="*/ 814323 h 883335"/>
              <a:gd name="connsiteX3" fmla="*/ 80423 w 858373"/>
              <a:gd name="connsiteY3" fmla="*/ 779818 h 883335"/>
              <a:gd name="connsiteX4" fmla="*/ 54544 w 858373"/>
              <a:gd name="connsiteY4" fmla="*/ 728059 h 883335"/>
              <a:gd name="connsiteX5" fmla="*/ 37291 w 858373"/>
              <a:gd name="connsiteY5" fmla="*/ 693554 h 883335"/>
              <a:gd name="connsiteX6" fmla="*/ 23947 w 858373"/>
              <a:gd name="connsiteY6" fmla="*/ 588870 h 883335"/>
              <a:gd name="connsiteX7" fmla="*/ 28664 w 858373"/>
              <a:gd name="connsiteY7" fmla="*/ 452014 h 883335"/>
              <a:gd name="connsiteX8" fmla="*/ 23947 w 858373"/>
              <a:gd name="connsiteY8" fmla="*/ 455520 h 883335"/>
              <a:gd name="connsiteX9" fmla="*/ 14422 w 858373"/>
              <a:gd name="connsiteY9" fmla="*/ 445995 h 883335"/>
              <a:gd name="connsiteX10" fmla="*/ 110480 w 858373"/>
              <a:gd name="connsiteY10" fmla="*/ 208992 h 883335"/>
              <a:gd name="connsiteX11" fmla="*/ 261218 w 858373"/>
              <a:gd name="connsiteY11" fmla="*/ 97792 h 883335"/>
              <a:gd name="connsiteX12" fmla="*/ 543026 w 858373"/>
              <a:gd name="connsiteY12" fmla="*/ 10226 h 883335"/>
              <a:gd name="connsiteX13" fmla="*/ 685919 w 858373"/>
              <a:gd name="connsiteY13" fmla="*/ 36437 h 883335"/>
              <a:gd name="connsiteX14" fmla="*/ 757363 w 858373"/>
              <a:gd name="connsiteY14" fmla="*/ 122134 h 883335"/>
              <a:gd name="connsiteX15" fmla="*/ 815421 w 858373"/>
              <a:gd name="connsiteY15" fmla="*/ 194436 h 883335"/>
              <a:gd name="connsiteX16" fmla="*/ 836843 w 858373"/>
              <a:gd name="connsiteY16" fmla="*/ 248177 h 883335"/>
              <a:gd name="connsiteX17" fmla="*/ 835954 w 858373"/>
              <a:gd name="connsiteY17" fmla="*/ 300737 h 883335"/>
              <a:gd name="connsiteX18" fmla="*/ 850241 w 858373"/>
              <a:gd name="connsiteY18" fmla="*/ 424563 h 883335"/>
              <a:gd name="connsiteX19" fmla="*/ 810972 w 858373"/>
              <a:gd name="connsiteY19" fmla="*/ 565641 h 883335"/>
              <a:gd name="connsiteX20" fmla="*/ 722327 w 858373"/>
              <a:gd name="connsiteY20" fmla="*/ 719434 h 883335"/>
              <a:gd name="connsiteX21" fmla="*/ 632782 w 858373"/>
              <a:gd name="connsiteY21" fmla="*/ 786064 h 883335"/>
              <a:gd name="connsiteX22" fmla="*/ 451359 w 858373"/>
              <a:gd name="connsiteY22" fmla="*/ 883335 h 883335"/>
              <a:gd name="connsiteX23" fmla="*/ 209819 w 858373"/>
              <a:gd name="connsiteY23" fmla="*/ 848829 h 883335"/>
              <a:gd name="connsiteX0" fmla="*/ 209819 w 858373"/>
              <a:gd name="connsiteY0" fmla="*/ 848829 h 883335"/>
              <a:gd name="connsiteX1" fmla="*/ 183940 w 858373"/>
              <a:gd name="connsiteY1" fmla="*/ 831576 h 883335"/>
              <a:gd name="connsiteX2" fmla="*/ 132181 w 858373"/>
              <a:gd name="connsiteY2" fmla="*/ 814323 h 883335"/>
              <a:gd name="connsiteX3" fmla="*/ 80423 w 858373"/>
              <a:gd name="connsiteY3" fmla="*/ 779818 h 883335"/>
              <a:gd name="connsiteX4" fmla="*/ 54544 w 858373"/>
              <a:gd name="connsiteY4" fmla="*/ 728059 h 883335"/>
              <a:gd name="connsiteX5" fmla="*/ 37291 w 858373"/>
              <a:gd name="connsiteY5" fmla="*/ 693554 h 883335"/>
              <a:gd name="connsiteX6" fmla="*/ 23947 w 858373"/>
              <a:gd name="connsiteY6" fmla="*/ 588870 h 883335"/>
              <a:gd name="connsiteX7" fmla="*/ 28664 w 858373"/>
              <a:gd name="connsiteY7" fmla="*/ 452014 h 883335"/>
              <a:gd name="connsiteX8" fmla="*/ 23947 w 858373"/>
              <a:gd name="connsiteY8" fmla="*/ 455520 h 883335"/>
              <a:gd name="connsiteX9" fmla="*/ 14422 w 858373"/>
              <a:gd name="connsiteY9" fmla="*/ 445995 h 883335"/>
              <a:gd name="connsiteX10" fmla="*/ 110480 w 858373"/>
              <a:gd name="connsiteY10" fmla="*/ 208992 h 883335"/>
              <a:gd name="connsiteX11" fmla="*/ 261218 w 858373"/>
              <a:gd name="connsiteY11" fmla="*/ 97792 h 883335"/>
              <a:gd name="connsiteX12" fmla="*/ 543026 w 858373"/>
              <a:gd name="connsiteY12" fmla="*/ 10226 h 883335"/>
              <a:gd name="connsiteX13" fmla="*/ 685919 w 858373"/>
              <a:gd name="connsiteY13" fmla="*/ 36437 h 883335"/>
              <a:gd name="connsiteX14" fmla="*/ 757363 w 858373"/>
              <a:gd name="connsiteY14" fmla="*/ 122134 h 883335"/>
              <a:gd name="connsiteX15" fmla="*/ 814514 w 858373"/>
              <a:gd name="connsiteY15" fmla="*/ 138821 h 883335"/>
              <a:gd name="connsiteX16" fmla="*/ 815421 w 858373"/>
              <a:gd name="connsiteY16" fmla="*/ 194436 h 883335"/>
              <a:gd name="connsiteX17" fmla="*/ 836843 w 858373"/>
              <a:gd name="connsiteY17" fmla="*/ 248177 h 883335"/>
              <a:gd name="connsiteX18" fmla="*/ 835954 w 858373"/>
              <a:gd name="connsiteY18" fmla="*/ 300737 h 883335"/>
              <a:gd name="connsiteX19" fmla="*/ 850241 w 858373"/>
              <a:gd name="connsiteY19" fmla="*/ 424563 h 883335"/>
              <a:gd name="connsiteX20" fmla="*/ 810972 w 858373"/>
              <a:gd name="connsiteY20" fmla="*/ 565641 h 883335"/>
              <a:gd name="connsiteX21" fmla="*/ 722327 w 858373"/>
              <a:gd name="connsiteY21" fmla="*/ 719434 h 883335"/>
              <a:gd name="connsiteX22" fmla="*/ 632782 w 858373"/>
              <a:gd name="connsiteY22" fmla="*/ 786064 h 883335"/>
              <a:gd name="connsiteX23" fmla="*/ 451359 w 858373"/>
              <a:gd name="connsiteY23" fmla="*/ 883335 h 883335"/>
              <a:gd name="connsiteX24" fmla="*/ 209819 w 858373"/>
              <a:gd name="connsiteY24" fmla="*/ 848829 h 883335"/>
              <a:gd name="connsiteX0" fmla="*/ 209819 w 858373"/>
              <a:gd name="connsiteY0" fmla="*/ 848829 h 883335"/>
              <a:gd name="connsiteX1" fmla="*/ 183940 w 858373"/>
              <a:gd name="connsiteY1" fmla="*/ 831576 h 883335"/>
              <a:gd name="connsiteX2" fmla="*/ 132181 w 858373"/>
              <a:gd name="connsiteY2" fmla="*/ 814323 h 883335"/>
              <a:gd name="connsiteX3" fmla="*/ 80423 w 858373"/>
              <a:gd name="connsiteY3" fmla="*/ 779818 h 883335"/>
              <a:gd name="connsiteX4" fmla="*/ 54544 w 858373"/>
              <a:gd name="connsiteY4" fmla="*/ 728059 h 883335"/>
              <a:gd name="connsiteX5" fmla="*/ 37291 w 858373"/>
              <a:gd name="connsiteY5" fmla="*/ 693554 h 883335"/>
              <a:gd name="connsiteX6" fmla="*/ 23947 w 858373"/>
              <a:gd name="connsiteY6" fmla="*/ 588870 h 883335"/>
              <a:gd name="connsiteX7" fmla="*/ 28664 w 858373"/>
              <a:gd name="connsiteY7" fmla="*/ 452014 h 883335"/>
              <a:gd name="connsiteX8" fmla="*/ 23947 w 858373"/>
              <a:gd name="connsiteY8" fmla="*/ 455520 h 883335"/>
              <a:gd name="connsiteX9" fmla="*/ 14422 w 858373"/>
              <a:gd name="connsiteY9" fmla="*/ 445995 h 883335"/>
              <a:gd name="connsiteX10" fmla="*/ 110480 w 858373"/>
              <a:gd name="connsiteY10" fmla="*/ 208992 h 883335"/>
              <a:gd name="connsiteX11" fmla="*/ 261218 w 858373"/>
              <a:gd name="connsiteY11" fmla="*/ 97792 h 883335"/>
              <a:gd name="connsiteX12" fmla="*/ 543026 w 858373"/>
              <a:gd name="connsiteY12" fmla="*/ 10226 h 883335"/>
              <a:gd name="connsiteX13" fmla="*/ 685919 w 858373"/>
              <a:gd name="connsiteY13" fmla="*/ 36437 h 883335"/>
              <a:gd name="connsiteX14" fmla="*/ 757363 w 858373"/>
              <a:gd name="connsiteY14" fmla="*/ 122134 h 883335"/>
              <a:gd name="connsiteX15" fmla="*/ 757364 w 858373"/>
              <a:gd name="connsiteY15" fmla="*/ 76908 h 883335"/>
              <a:gd name="connsiteX16" fmla="*/ 814514 w 858373"/>
              <a:gd name="connsiteY16" fmla="*/ 138821 h 883335"/>
              <a:gd name="connsiteX17" fmla="*/ 815421 w 858373"/>
              <a:gd name="connsiteY17" fmla="*/ 194436 h 883335"/>
              <a:gd name="connsiteX18" fmla="*/ 836843 w 858373"/>
              <a:gd name="connsiteY18" fmla="*/ 248177 h 883335"/>
              <a:gd name="connsiteX19" fmla="*/ 835954 w 858373"/>
              <a:gd name="connsiteY19" fmla="*/ 300737 h 883335"/>
              <a:gd name="connsiteX20" fmla="*/ 850241 w 858373"/>
              <a:gd name="connsiteY20" fmla="*/ 424563 h 883335"/>
              <a:gd name="connsiteX21" fmla="*/ 810972 w 858373"/>
              <a:gd name="connsiteY21" fmla="*/ 565641 h 883335"/>
              <a:gd name="connsiteX22" fmla="*/ 722327 w 858373"/>
              <a:gd name="connsiteY22" fmla="*/ 719434 h 883335"/>
              <a:gd name="connsiteX23" fmla="*/ 632782 w 858373"/>
              <a:gd name="connsiteY23" fmla="*/ 786064 h 883335"/>
              <a:gd name="connsiteX24" fmla="*/ 451359 w 858373"/>
              <a:gd name="connsiteY24" fmla="*/ 883335 h 883335"/>
              <a:gd name="connsiteX25" fmla="*/ 209819 w 858373"/>
              <a:gd name="connsiteY25" fmla="*/ 848829 h 883335"/>
              <a:gd name="connsiteX0" fmla="*/ 209819 w 858373"/>
              <a:gd name="connsiteY0" fmla="*/ 848829 h 883335"/>
              <a:gd name="connsiteX1" fmla="*/ 183940 w 858373"/>
              <a:gd name="connsiteY1" fmla="*/ 831576 h 883335"/>
              <a:gd name="connsiteX2" fmla="*/ 132181 w 858373"/>
              <a:gd name="connsiteY2" fmla="*/ 814323 h 883335"/>
              <a:gd name="connsiteX3" fmla="*/ 80423 w 858373"/>
              <a:gd name="connsiteY3" fmla="*/ 779818 h 883335"/>
              <a:gd name="connsiteX4" fmla="*/ 54544 w 858373"/>
              <a:gd name="connsiteY4" fmla="*/ 728059 h 883335"/>
              <a:gd name="connsiteX5" fmla="*/ 37291 w 858373"/>
              <a:gd name="connsiteY5" fmla="*/ 693554 h 883335"/>
              <a:gd name="connsiteX6" fmla="*/ 23947 w 858373"/>
              <a:gd name="connsiteY6" fmla="*/ 588870 h 883335"/>
              <a:gd name="connsiteX7" fmla="*/ 28664 w 858373"/>
              <a:gd name="connsiteY7" fmla="*/ 452014 h 883335"/>
              <a:gd name="connsiteX8" fmla="*/ 23947 w 858373"/>
              <a:gd name="connsiteY8" fmla="*/ 455520 h 883335"/>
              <a:gd name="connsiteX9" fmla="*/ 14422 w 858373"/>
              <a:gd name="connsiteY9" fmla="*/ 445995 h 883335"/>
              <a:gd name="connsiteX10" fmla="*/ 110480 w 858373"/>
              <a:gd name="connsiteY10" fmla="*/ 208992 h 883335"/>
              <a:gd name="connsiteX11" fmla="*/ 261218 w 858373"/>
              <a:gd name="connsiteY11" fmla="*/ 97792 h 883335"/>
              <a:gd name="connsiteX12" fmla="*/ 543026 w 858373"/>
              <a:gd name="connsiteY12" fmla="*/ 10226 h 883335"/>
              <a:gd name="connsiteX13" fmla="*/ 685919 w 858373"/>
              <a:gd name="connsiteY13" fmla="*/ 36437 h 883335"/>
              <a:gd name="connsiteX14" fmla="*/ 757363 w 858373"/>
              <a:gd name="connsiteY14" fmla="*/ 122134 h 883335"/>
              <a:gd name="connsiteX15" fmla="*/ 693070 w 858373"/>
              <a:gd name="connsiteY15" fmla="*/ 26902 h 883335"/>
              <a:gd name="connsiteX16" fmla="*/ 757364 w 858373"/>
              <a:gd name="connsiteY16" fmla="*/ 76908 h 883335"/>
              <a:gd name="connsiteX17" fmla="*/ 814514 w 858373"/>
              <a:gd name="connsiteY17" fmla="*/ 138821 h 883335"/>
              <a:gd name="connsiteX18" fmla="*/ 815421 w 858373"/>
              <a:gd name="connsiteY18" fmla="*/ 194436 h 883335"/>
              <a:gd name="connsiteX19" fmla="*/ 836843 w 858373"/>
              <a:gd name="connsiteY19" fmla="*/ 248177 h 883335"/>
              <a:gd name="connsiteX20" fmla="*/ 835954 w 858373"/>
              <a:gd name="connsiteY20" fmla="*/ 300737 h 883335"/>
              <a:gd name="connsiteX21" fmla="*/ 850241 w 858373"/>
              <a:gd name="connsiteY21" fmla="*/ 424563 h 883335"/>
              <a:gd name="connsiteX22" fmla="*/ 810972 w 858373"/>
              <a:gd name="connsiteY22" fmla="*/ 565641 h 883335"/>
              <a:gd name="connsiteX23" fmla="*/ 722327 w 858373"/>
              <a:gd name="connsiteY23" fmla="*/ 719434 h 883335"/>
              <a:gd name="connsiteX24" fmla="*/ 632782 w 858373"/>
              <a:gd name="connsiteY24" fmla="*/ 786064 h 883335"/>
              <a:gd name="connsiteX25" fmla="*/ 451359 w 858373"/>
              <a:gd name="connsiteY25" fmla="*/ 883335 h 883335"/>
              <a:gd name="connsiteX26" fmla="*/ 209819 w 858373"/>
              <a:gd name="connsiteY26" fmla="*/ 848829 h 883335"/>
              <a:gd name="connsiteX0" fmla="*/ 209819 w 858373"/>
              <a:gd name="connsiteY0" fmla="*/ 848829 h 883335"/>
              <a:gd name="connsiteX1" fmla="*/ 183940 w 858373"/>
              <a:gd name="connsiteY1" fmla="*/ 831576 h 883335"/>
              <a:gd name="connsiteX2" fmla="*/ 132181 w 858373"/>
              <a:gd name="connsiteY2" fmla="*/ 814323 h 883335"/>
              <a:gd name="connsiteX3" fmla="*/ 80423 w 858373"/>
              <a:gd name="connsiteY3" fmla="*/ 779818 h 883335"/>
              <a:gd name="connsiteX4" fmla="*/ 54544 w 858373"/>
              <a:gd name="connsiteY4" fmla="*/ 728059 h 883335"/>
              <a:gd name="connsiteX5" fmla="*/ 37291 w 858373"/>
              <a:gd name="connsiteY5" fmla="*/ 693554 h 883335"/>
              <a:gd name="connsiteX6" fmla="*/ 23947 w 858373"/>
              <a:gd name="connsiteY6" fmla="*/ 588870 h 883335"/>
              <a:gd name="connsiteX7" fmla="*/ 28664 w 858373"/>
              <a:gd name="connsiteY7" fmla="*/ 452014 h 883335"/>
              <a:gd name="connsiteX8" fmla="*/ 23947 w 858373"/>
              <a:gd name="connsiteY8" fmla="*/ 455520 h 883335"/>
              <a:gd name="connsiteX9" fmla="*/ 14422 w 858373"/>
              <a:gd name="connsiteY9" fmla="*/ 445995 h 883335"/>
              <a:gd name="connsiteX10" fmla="*/ 110480 w 858373"/>
              <a:gd name="connsiteY10" fmla="*/ 208992 h 883335"/>
              <a:gd name="connsiteX11" fmla="*/ 261218 w 858373"/>
              <a:gd name="connsiteY11" fmla="*/ 97792 h 883335"/>
              <a:gd name="connsiteX12" fmla="*/ 543026 w 858373"/>
              <a:gd name="connsiteY12" fmla="*/ 10226 h 883335"/>
              <a:gd name="connsiteX13" fmla="*/ 685919 w 858373"/>
              <a:gd name="connsiteY13" fmla="*/ 36437 h 883335"/>
              <a:gd name="connsiteX14" fmla="*/ 693070 w 858373"/>
              <a:gd name="connsiteY14" fmla="*/ 26902 h 883335"/>
              <a:gd name="connsiteX15" fmla="*/ 757364 w 858373"/>
              <a:gd name="connsiteY15" fmla="*/ 76908 h 883335"/>
              <a:gd name="connsiteX16" fmla="*/ 814514 w 858373"/>
              <a:gd name="connsiteY16" fmla="*/ 138821 h 883335"/>
              <a:gd name="connsiteX17" fmla="*/ 815421 w 858373"/>
              <a:gd name="connsiteY17" fmla="*/ 194436 h 883335"/>
              <a:gd name="connsiteX18" fmla="*/ 836843 w 858373"/>
              <a:gd name="connsiteY18" fmla="*/ 248177 h 883335"/>
              <a:gd name="connsiteX19" fmla="*/ 835954 w 858373"/>
              <a:gd name="connsiteY19" fmla="*/ 300737 h 883335"/>
              <a:gd name="connsiteX20" fmla="*/ 850241 w 858373"/>
              <a:gd name="connsiteY20" fmla="*/ 424563 h 883335"/>
              <a:gd name="connsiteX21" fmla="*/ 810972 w 858373"/>
              <a:gd name="connsiteY21" fmla="*/ 565641 h 883335"/>
              <a:gd name="connsiteX22" fmla="*/ 722327 w 858373"/>
              <a:gd name="connsiteY22" fmla="*/ 719434 h 883335"/>
              <a:gd name="connsiteX23" fmla="*/ 632782 w 858373"/>
              <a:gd name="connsiteY23" fmla="*/ 786064 h 883335"/>
              <a:gd name="connsiteX24" fmla="*/ 451359 w 858373"/>
              <a:gd name="connsiteY24" fmla="*/ 883335 h 883335"/>
              <a:gd name="connsiteX25" fmla="*/ 209819 w 858373"/>
              <a:gd name="connsiteY25" fmla="*/ 848829 h 883335"/>
              <a:gd name="connsiteX0" fmla="*/ 209819 w 858373"/>
              <a:gd name="connsiteY0" fmla="*/ 850418 h 884924"/>
              <a:gd name="connsiteX1" fmla="*/ 183940 w 858373"/>
              <a:gd name="connsiteY1" fmla="*/ 833165 h 884924"/>
              <a:gd name="connsiteX2" fmla="*/ 132181 w 858373"/>
              <a:gd name="connsiteY2" fmla="*/ 815912 h 884924"/>
              <a:gd name="connsiteX3" fmla="*/ 80423 w 858373"/>
              <a:gd name="connsiteY3" fmla="*/ 781407 h 884924"/>
              <a:gd name="connsiteX4" fmla="*/ 54544 w 858373"/>
              <a:gd name="connsiteY4" fmla="*/ 729648 h 884924"/>
              <a:gd name="connsiteX5" fmla="*/ 37291 w 858373"/>
              <a:gd name="connsiteY5" fmla="*/ 695143 h 884924"/>
              <a:gd name="connsiteX6" fmla="*/ 23947 w 858373"/>
              <a:gd name="connsiteY6" fmla="*/ 590459 h 884924"/>
              <a:gd name="connsiteX7" fmla="*/ 28664 w 858373"/>
              <a:gd name="connsiteY7" fmla="*/ 453603 h 884924"/>
              <a:gd name="connsiteX8" fmla="*/ 23947 w 858373"/>
              <a:gd name="connsiteY8" fmla="*/ 457109 h 884924"/>
              <a:gd name="connsiteX9" fmla="*/ 14422 w 858373"/>
              <a:gd name="connsiteY9" fmla="*/ 447584 h 884924"/>
              <a:gd name="connsiteX10" fmla="*/ 110480 w 858373"/>
              <a:gd name="connsiteY10" fmla="*/ 210581 h 884924"/>
              <a:gd name="connsiteX11" fmla="*/ 261218 w 858373"/>
              <a:gd name="connsiteY11" fmla="*/ 99381 h 884924"/>
              <a:gd name="connsiteX12" fmla="*/ 543026 w 858373"/>
              <a:gd name="connsiteY12" fmla="*/ 11815 h 884924"/>
              <a:gd name="connsiteX13" fmla="*/ 693070 w 858373"/>
              <a:gd name="connsiteY13" fmla="*/ 28491 h 884924"/>
              <a:gd name="connsiteX14" fmla="*/ 757364 w 858373"/>
              <a:gd name="connsiteY14" fmla="*/ 78497 h 884924"/>
              <a:gd name="connsiteX15" fmla="*/ 814514 w 858373"/>
              <a:gd name="connsiteY15" fmla="*/ 140410 h 884924"/>
              <a:gd name="connsiteX16" fmla="*/ 815421 w 858373"/>
              <a:gd name="connsiteY16" fmla="*/ 196025 h 884924"/>
              <a:gd name="connsiteX17" fmla="*/ 836843 w 858373"/>
              <a:gd name="connsiteY17" fmla="*/ 249766 h 884924"/>
              <a:gd name="connsiteX18" fmla="*/ 835954 w 858373"/>
              <a:gd name="connsiteY18" fmla="*/ 302326 h 884924"/>
              <a:gd name="connsiteX19" fmla="*/ 850241 w 858373"/>
              <a:gd name="connsiteY19" fmla="*/ 426152 h 884924"/>
              <a:gd name="connsiteX20" fmla="*/ 810972 w 858373"/>
              <a:gd name="connsiteY20" fmla="*/ 567230 h 884924"/>
              <a:gd name="connsiteX21" fmla="*/ 722327 w 858373"/>
              <a:gd name="connsiteY21" fmla="*/ 721023 h 884924"/>
              <a:gd name="connsiteX22" fmla="*/ 632782 w 858373"/>
              <a:gd name="connsiteY22" fmla="*/ 787653 h 884924"/>
              <a:gd name="connsiteX23" fmla="*/ 451359 w 858373"/>
              <a:gd name="connsiteY23" fmla="*/ 884924 h 884924"/>
              <a:gd name="connsiteX24" fmla="*/ 209819 w 858373"/>
              <a:gd name="connsiteY24" fmla="*/ 850418 h 884924"/>
              <a:gd name="connsiteX0" fmla="*/ 209819 w 858373"/>
              <a:gd name="connsiteY0" fmla="*/ 850418 h 884924"/>
              <a:gd name="connsiteX1" fmla="*/ 183940 w 858373"/>
              <a:gd name="connsiteY1" fmla="*/ 833165 h 884924"/>
              <a:gd name="connsiteX2" fmla="*/ 132181 w 858373"/>
              <a:gd name="connsiteY2" fmla="*/ 815912 h 884924"/>
              <a:gd name="connsiteX3" fmla="*/ 80423 w 858373"/>
              <a:gd name="connsiteY3" fmla="*/ 781407 h 884924"/>
              <a:gd name="connsiteX4" fmla="*/ 54544 w 858373"/>
              <a:gd name="connsiteY4" fmla="*/ 729648 h 884924"/>
              <a:gd name="connsiteX5" fmla="*/ 37291 w 858373"/>
              <a:gd name="connsiteY5" fmla="*/ 695143 h 884924"/>
              <a:gd name="connsiteX6" fmla="*/ 23947 w 858373"/>
              <a:gd name="connsiteY6" fmla="*/ 590459 h 884924"/>
              <a:gd name="connsiteX7" fmla="*/ 28664 w 858373"/>
              <a:gd name="connsiteY7" fmla="*/ 453603 h 884924"/>
              <a:gd name="connsiteX8" fmla="*/ 23947 w 858373"/>
              <a:gd name="connsiteY8" fmla="*/ 457109 h 884924"/>
              <a:gd name="connsiteX9" fmla="*/ 14422 w 858373"/>
              <a:gd name="connsiteY9" fmla="*/ 447584 h 884924"/>
              <a:gd name="connsiteX10" fmla="*/ 110480 w 858373"/>
              <a:gd name="connsiteY10" fmla="*/ 210581 h 884924"/>
              <a:gd name="connsiteX11" fmla="*/ 261218 w 858373"/>
              <a:gd name="connsiteY11" fmla="*/ 99381 h 884924"/>
              <a:gd name="connsiteX12" fmla="*/ 543026 w 858373"/>
              <a:gd name="connsiteY12" fmla="*/ 11815 h 884924"/>
              <a:gd name="connsiteX13" fmla="*/ 693070 w 858373"/>
              <a:gd name="connsiteY13" fmla="*/ 28491 h 884924"/>
              <a:gd name="connsiteX14" fmla="*/ 693047 w 858373"/>
              <a:gd name="connsiteY14" fmla="*/ 33245 h 884924"/>
              <a:gd name="connsiteX15" fmla="*/ 757364 w 858373"/>
              <a:gd name="connsiteY15" fmla="*/ 78497 h 884924"/>
              <a:gd name="connsiteX16" fmla="*/ 814514 w 858373"/>
              <a:gd name="connsiteY16" fmla="*/ 140410 h 884924"/>
              <a:gd name="connsiteX17" fmla="*/ 815421 w 858373"/>
              <a:gd name="connsiteY17" fmla="*/ 196025 h 884924"/>
              <a:gd name="connsiteX18" fmla="*/ 836843 w 858373"/>
              <a:gd name="connsiteY18" fmla="*/ 249766 h 884924"/>
              <a:gd name="connsiteX19" fmla="*/ 835954 w 858373"/>
              <a:gd name="connsiteY19" fmla="*/ 302326 h 884924"/>
              <a:gd name="connsiteX20" fmla="*/ 850241 w 858373"/>
              <a:gd name="connsiteY20" fmla="*/ 426152 h 884924"/>
              <a:gd name="connsiteX21" fmla="*/ 810972 w 858373"/>
              <a:gd name="connsiteY21" fmla="*/ 567230 h 884924"/>
              <a:gd name="connsiteX22" fmla="*/ 722327 w 858373"/>
              <a:gd name="connsiteY22" fmla="*/ 721023 h 884924"/>
              <a:gd name="connsiteX23" fmla="*/ 632782 w 858373"/>
              <a:gd name="connsiteY23" fmla="*/ 787653 h 884924"/>
              <a:gd name="connsiteX24" fmla="*/ 451359 w 858373"/>
              <a:gd name="connsiteY24" fmla="*/ 884924 h 884924"/>
              <a:gd name="connsiteX25" fmla="*/ 209819 w 858373"/>
              <a:gd name="connsiteY25" fmla="*/ 850418 h 884924"/>
              <a:gd name="connsiteX0" fmla="*/ 209819 w 858373"/>
              <a:gd name="connsiteY0" fmla="*/ 850418 h 884924"/>
              <a:gd name="connsiteX1" fmla="*/ 183940 w 858373"/>
              <a:gd name="connsiteY1" fmla="*/ 833165 h 884924"/>
              <a:gd name="connsiteX2" fmla="*/ 132181 w 858373"/>
              <a:gd name="connsiteY2" fmla="*/ 815912 h 884924"/>
              <a:gd name="connsiteX3" fmla="*/ 80423 w 858373"/>
              <a:gd name="connsiteY3" fmla="*/ 781407 h 884924"/>
              <a:gd name="connsiteX4" fmla="*/ 54544 w 858373"/>
              <a:gd name="connsiteY4" fmla="*/ 729648 h 884924"/>
              <a:gd name="connsiteX5" fmla="*/ 37291 w 858373"/>
              <a:gd name="connsiteY5" fmla="*/ 695143 h 884924"/>
              <a:gd name="connsiteX6" fmla="*/ 23947 w 858373"/>
              <a:gd name="connsiteY6" fmla="*/ 590459 h 884924"/>
              <a:gd name="connsiteX7" fmla="*/ 28664 w 858373"/>
              <a:gd name="connsiteY7" fmla="*/ 453603 h 884924"/>
              <a:gd name="connsiteX8" fmla="*/ 23947 w 858373"/>
              <a:gd name="connsiteY8" fmla="*/ 457109 h 884924"/>
              <a:gd name="connsiteX9" fmla="*/ 14422 w 858373"/>
              <a:gd name="connsiteY9" fmla="*/ 447584 h 884924"/>
              <a:gd name="connsiteX10" fmla="*/ 110480 w 858373"/>
              <a:gd name="connsiteY10" fmla="*/ 210581 h 884924"/>
              <a:gd name="connsiteX11" fmla="*/ 261218 w 858373"/>
              <a:gd name="connsiteY11" fmla="*/ 99381 h 884924"/>
              <a:gd name="connsiteX12" fmla="*/ 543026 w 858373"/>
              <a:gd name="connsiteY12" fmla="*/ 11815 h 884924"/>
              <a:gd name="connsiteX13" fmla="*/ 693070 w 858373"/>
              <a:gd name="connsiteY13" fmla="*/ 28491 h 884924"/>
              <a:gd name="connsiteX14" fmla="*/ 693047 w 858373"/>
              <a:gd name="connsiteY14" fmla="*/ 33245 h 884924"/>
              <a:gd name="connsiteX15" fmla="*/ 757364 w 858373"/>
              <a:gd name="connsiteY15" fmla="*/ 78497 h 884924"/>
              <a:gd name="connsiteX16" fmla="*/ 814514 w 858373"/>
              <a:gd name="connsiteY16" fmla="*/ 140410 h 884924"/>
              <a:gd name="connsiteX17" fmla="*/ 778795 w 858373"/>
              <a:gd name="connsiteY17" fmla="*/ 142790 h 884924"/>
              <a:gd name="connsiteX18" fmla="*/ 815421 w 858373"/>
              <a:gd name="connsiteY18" fmla="*/ 196025 h 884924"/>
              <a:gd name="connsiteX19" fmla="*/ 836843 w 858373"/>
              <a:gd name="connsiteY19" fmla="*/ 249766 h 884924"/>
              <a:gd name="connsiteX20" fmla="*/ 835954 w 858373"/>
              <a:gd name="connsiteY20" fmla="*/ 302326 h 884924"/>
              <a:gd name="connsiteX21" fmla="*/ 850241 w 858373"/>
              <a:gd name="connsiteY21" fmla="*/ 426152 h 884924"/>
              <a:gd name="connsiteX22" fmla="*/ 810972 w 858373"/>
              <a:gd name="connsiteY22" fmla="*/ 567230 h 884924"/>
              <a:gd name="connsiteX23" fmla="*/ 722327 w 858373"/>
              <a:gd name="connsiteY23" fmla="*/ 721023 h 884924"/>
              <a:gd name="connsiteX24" fmla="*/ 632782 w 858373"/>
              <a:gd name="connsiteY24" fmla="*/ 787653 h 884924"/>
              <a:gd name="connsiteX25" fmla="*/ 451359 w 858373"/>
              <a:gd name="connsiteY25" fmla="*/ 884924 h 884924"/>
              <a:gd name="connsiteX26" fmla="*/ 209819 w 858373"/>
              <a:gd name="connsiteY26" fmla="*/ 850418 h 884924"/>
              <a:gd name="connsiteX0" fmla="*/ 209819 w 858373"/>
              <a:gd name="connsiteY0" fmla="*/ 850418 h 884924"/>
              <a:gd name="connsiteX1" fmla="*/ 183940 w 858373"/>
              <a:gd name="connsiteY1" fmla="*/ 833165 h 884924"/>
              <a:gd name="connsiteX2" fmla="*/ 132181 w 858373"/>
              <a:gd name="connsiteY2" fmla="*/ 815912 h 884924"/>
              <a:gd name="connsiteX3" fmla="*/ 80423 w 858373"/>
              <a:gd name="connsiteY3" fmla="*/ 781407 h 884924"/>
              <a:gd name="connsiteX4" fmla="*/ 54544 w 858373"/>
              <a:gd name="connsiteY4" fmla="*/ 729648 h 884924"/>
              <a:gd name="connsiteX5" fmla="*/ 37291 w 858373"/>
              <a:gd name="connsiteY5" fmla="*/ 695143 h 884924"/>
              <a:gd name="connsiteX6" fmla="*/ 23947 w 858373"/>
              <a:gd name="connsiteY6" fmla="*/ 590459 h 884924"/>
              <a:gd name="connsiteX7" fmla="*/ 28664 w 858373"/>
              <a:gd name="connsiteY7" fmla="*/ 453603 h 884924"/>
              <a:gd name="connsiteX8" fmla="*/ 23947 w 858373"/>
              <a:gd name="connsiteY8" fmla="*/ 457109 h 884924"/>
              <a:gd name="connsiteX9" fmla="*/ 14422 w 858373"/>
              <a:gd name="connsiteY9" fmla="*/ 447584 h 884924"/>
              <a:gd name="connsiteX10" fmla="*/ 110480 w 858373"/>
              <a:gd name="connsiteY10" fmla="*/ 210581 h 884924"/>
              <a:gd name="connsiteX11" fmla="*/ 261218 w 858373"/>
              <a:gd name="connsiteY11" fmla="*/ 99381 h 884924"/>
              <a:gd name="connsiteX12" fmla="*/ 543026 w 858373"/>
              <a:gd name="connsiteY12" fmla="*/ 11815 h 884924"/>
              <a:gd name="connsiteX13" fmla="*/ 693070 w 858373"/>
              <a:gd name="connsiteY13" fmla="*/ 28491 h 884924"/>
              <a:gd name="connsiteX14" fmla="*/ 693047 w 858373"/>
              <a:gd name="connsiteY14" fmla="*/ 33245 h 884924"/>
              <a:gd name="connsiteX15" fmla="*/ 757364 w 858373"/>
              <a:gd name="connsiteY15" fmla="*/ 78497 h 884924"/>
              <a:gd name="connsiteX16" fmla="*/ 752593 w 858373"/>
              <a:gd name="connsiteY16" fmla="*/ 114224 h 884924"/>
              <a:gd name="connsiteX17" fmla="*/ 778795 w 858373"/>
              <a:gd name="connsiteY17" fmla="*/ 142790 h 884924"/>
              <a:gd name="connsiteX18" fmla="*/ 815421 w 858373"/>
              <a:gd name="connsiteY18" fmla="*/ 196025 h 884924"/>
              <a:gd name="connsiteX19" fmla="*/ 836843 w 858373"/>
              <a:gd name="connsiteY19" fmla="*/ 249766 h 884924"/>
              <a:gd name="connsiteX20" fmla="*/ 835954 w 858373"/>
              <a:gd name="connsiteY20" fmla="*/ 302326 h 884924"/>
              <a:gd name="connsiteX21" fmla="*/ 850241 w 858373"/>
              <a:gd name="connsiteY21" fmla="*/ 426152 h 884924"/>
              <a:gd name="connsiteX22" fmla="*/ 810972 w 858373"/>
              <a:gd name="connsiteY22" fmla="*/ 567230 h 884924"/>
              <a:gd name="connsiteX23" fmla="*/ 722327 w 858373"/>
              <a:gd name="connsiteY23" fmla="*/ 721023 h 884924"/>
              <a:gd name="connsiteX24" fmla="*/ 632782 w 858373"/>
              <a:gd name="connsiteY24" fmla="*/ 787653 h 884924"/>
              <a:gd name="connsiteX25" fmla="*/ 451359 w 858373"/>
              <a:gd name="connsiteY25" fmla="*/ 884924 h 884924"/>
              <a:gd name="connsiteX26" fmla="*/ 209819 w 858373"/>
              <a:gd name="connsiteY26" fmla="*/ 850418 h 884924"/>
              <a:gd name="connsiteX0" fmla="*/ 209819 w 858373"/>
              <a:gd name="connsiteY0" fmla="*/ 850418 h 884924"/>
              <a:gd name="connsiteX1" fmla="*/ 183940 w 858373"/>
              <a:gd name="connsiteY1" fmla="*/ 833165 h 884924"/>
              <a:gd name="connsiteX2" fmla="*/ 132181 w 858373"/>
              <a:gd name="connsiteY2" fmla="*/ 815912 h 884924"/>
              <a:gd name="connsiteX3" fmla="*/ 80423 w 858373"/>
              <a:gd name="connsiteY3" fmla="*/ 781407 h 884924"/>
              <a:gd name="connsiteX4" fmla="*/ 54544 w 858373"/>
              <a:gd name="connsiteY4" fmla="*/ 729648 h 884924"/>
              <a:gd name="connsiteX5" fmla="*/ 37291 w 858373"/>
              <a:gd name="connsiteY5" fmla="*/ 695143 h 884924"/>
              <a:gd name="connsiteX6" fmla="*/ 23947 w 858373"/>
              <a:gd name="connsiteY6" fmla="*/ 590459 h 884924"/>
              <a:gd name="connsiteX7" fmla="*/ 28664 w 858373"/>
              <a:gd name="connsiteY7" fmla="*/ 453603 h 884924"/>
              <a:gd name="connsiteX8" fmla="*/ 23947 w 858373"/>
              <a:gd name="connsiteY8" fmla="*/ 457109 h 884924"/>
              <a:gd name="connsiteX9" fmla="*/ 14422 w 858373"/>
              <a:gd name="connsiteY9" fmla="*/ 447584 h 884924"/>
              <a:gd name="connsiteX10" fmla="*/ 110480 w 858373"/>
              <a:gd name="connsiteY10" fmla="*/ 210581 h 884924"/>
              <a:gd name="connsiteX11" fmla="*/ 261218 w 858373"/>
              <a:gd name="connsiteY11" fmla="*/ 99381 h 884924"/>
              <a:gd name="connsiteX12" fmla="*/ 543026 w 858373"/>
              <a:gd name="connsiteY12" fmla="*/ 11815 h 884924"/>
              <a:gd name="connsiteX13" fmla="*/ 693070 w 858373"/>
              <a:gd name="connsiteY13" fmla="*/ 28491 h 884924"/>
              <a:gd name="connsiteX14" fmla="*/ 693047 w 858373"/>
              <a:gd name="connsiteY14" fmla="*/ 33245 h 884924"/>
              <a:gd name="connsiteX15" fmla="*/ 690680 w 858373"/>
              <a:gd name="connsiteY15" fmla="*/ 76124 h 884924"/>
              <a:gd name="connsiteX16" fmla="*/ 752593 w 858373"/>
              <a:gd name="connsiteY16" fmla="*/ 114224 h 884924"/>
              <a:gd name="connsiteX17" fmla="*/ 778795 w 858373"/>
              <a:gd name="connsiteY17" fmla="*/ 142790 h 884924"/>
              <a:gd name="connsiteX18" fmla="*/ 815421 w 858373"/>
              <a:gd name="connsiteY18" fmla="*/ 196025 h 884924"/>
              <a:gd name="connsiteX19" fmla="*/ 836843 w 858373"/>
              <a:gd name="connsiteY19" fmla="*/ 249766 h 884924"/>
              <a:gd name="connsiteX20" fmla="*/ 835954 w 858373"/>
              <a:gd name="connsiteY20" fmla="*/ 302326 h 884924"/>
              <a:gd name="connsiteX21" fmla="*/ 850241 w 858373"/>
              <a:gd name="connsiteY21" fmla="*/ 426152 h 884924"/>
              <a:gd name="connsiteX22" fmla="*/ 810972 w 858373"/>
              <a:gd name="connsiteY22" fmla="*/ 567230 h 884924"/>
              <a:gd name="connsiteX23" fmla="*/ 722327 w 858373"/>
              <a:gd name="connsiteY23" fmla="*/ 721023 h 884924"/>
              <a:gd name="connsiteX24" fmla="*/ 632782 w 858373"/>
              <a:gd name="connsiteY24" fmla="*/ 787653 h 884924"/>
              <a:gd name="connsiteX25" fmla="*/ 451359 w 858373"/>
              <a:gd name="connsiteY25" fmla="*/ 884924 h 884924"/>
              <a:gd name="connsiteX26" fmla="*/ 209819 w 858373"/>
              <a:gd name="connsiteY26" fmla="*/ 850418 h 884924"/>
              <a:gd name="connsiteX0" fmla="*/ 209819 w 858373"/>
              <a:gd name="connsiteY0" fmla="*/ 850418 h 884924"/>
              <a:gd name="connsiteX1" fmla="*/ 183940 w 858373"/>
              <a:gd name="connsiteY1" fmla="*/ 833165 h 884924"/>
              <a:gd name="connsiteX2" fmla="*/ 132181 w 858373"/>
              <a:gd name="connsiteY2" fmla="*/ 815912 h 884924"/>
              <a:gd name="connsiteX3" fmla="*/ 80423 w 858373"/>
              <a:gd name="connsiteY3" fmla="*/ 781407 h 884924"/>
              <a:gd name="connsiteX4" fmla="*/ 54544 w 858373"/>
              <a:gd name="connsiteY4" fmla="*/ 729648 h 884924"/>
              <a:gd name="connsiteX5" fmla="*/ 37291 w 858373"/>
              <a:gd name="connsiteY5" fmla="*/ 695143 h 884924"/>
              <a:gd name="connsiteX6" fmla="*/ 23947 w 858373"/>
              <a:gd name="connsiteY6" fmla="*/ 590459 h 884924"/>
              <a:gd name="connsiteX7" fmla="*/ 28664 w 858373"/>
              <a:gd name="connsiteY7" fmla="*/ 453603 h 884924"/>
              <a:gd name="connsiteX8" fmla="*/ 23947 w 858373"/>
              <a:gd name="connsiteY8" fmla="*/ 457109 h 884924"/>
              <a:gd name="connsiteX9" fmla="*/ 14422 w 858373"/>
              <a:gd name="connsiteY9" fmla="*/ 447584 h 884924"/>
              <a:gd name="connsiteX10" fmla="*/ 110480 w 858373"/>
              <a:gd name="connsiteY10" fmla="*/ 210581 h 884924"/>
              <a:gd name="connsiteX11" fmla="*/ 261218 w 858373"/>
              <a:gd name="connsiteY11" fmla="*/ 99381 h 884924"/>
              <a:gd name="connsiteX12" fmla="*/ 543026 w 858373"/>
              <a:gd name="connsiteY12" fmla="*/ 11815 h 884924"/>
              <a:gd name="connsiteX13" fmla="*/ 693070 w 858373"/>
              <a:gd name="connsiteY13" fmla="*/ 28491 h 884924"/>
              <a:gd name="connsiteX14" fmla="*/ 619220 w 858373"/>
              <a:gd name="connsiteY14" fmla="*/ 38017 h 884924"/>
              <a:gd name="connsiteX15" fmla="*/ 690680 w 858373"/>
              <a:gd name="connsiteY15" fmla="*/ 76124 h 884924"/>
              <a:gd name="connsiteX16" fmla="*/ 752593 w 858373"/>
              <a:gd name="connsiteY16" fmla="*/ 114224 h 884924"/>
              <a:gd name="connsiteX17" fmla="*/ 778795 w 858373"/>
              <a:gd name="connsiteY17" fmla="*/ 142790 h 884924"/>
              <a:gd name="connsiteX18" fmla="*/ 815421 w 858373"/>
              <a:gd name="connsiteY18" fmla="*/ 196025 h 884924"/>
              <a:gd name="connsiteX19" fmla="*/ 836843 w 858373"/>
              <a:gd name="connsiteY19" fmla="*/ 249766 h 884924"/>
              <a:gd name="connsiteX20" fmla="*/ 835954 w 858373"/>
              <a:gd name="connsiteY20" fmla="*/ 302326 h 884924"/>
              <a:gd name="connsiteX21" fmla="*/ 850241 w 858373"/>
              <a:gd name="connsiteY21" fmla="*/ 426152 h 884924"/>
              <a:gd name="connsiteX22" fmla="*/ 810972 w 858373"/>
              <a:gd name="connsiteY22" fmla="*/ 567230 h 884924"/>
              <a:gd name="connsiteX23" fmla="*/ 722327 w 858373"/>
              <a:gd name="connsiteY23" fmla="*/ 721023 h 884924"/>
              <a:gd name="connsiteX24" fmla="*/ 632782 w 858373"/>
              <a:gd name="connsiteY24" fmla="*/ 787653 h 884924"/>
              <a:gd name="connsiteX25" fmla="*/ 451359 w 858373"/>
              <a:gd name="connsiteY25" fmla="*/ 884924 h 884924"/>
              <a:gd name="connsiteX26" fmla="*/ 209819 w 858373"/>
              <a:gd name="connsiteY26" fmla="*/ 850418 h 884924"/>
              <a:gd name="connsiteX0" fmla="*/ 209819 w 858373"/>
              <a:gd name="connsiteY0" fmla="*/ 851607 h 886113"/>
              <a:gd name="connsiteX1" fmla="*/ 183940 w 858373"/>
              <a:gd name="connsiteY1" fmla="*/ 834354 h 886113"/>
              <a:gd name="connsiteX2" fmla="*/ 132181 w 858373"/>
              <a:gd name="connsiteY2" fmla="*/ 817101 h 886113"/>
              <a:gd name="connsiteX3" fmla="*/ 80423 w 858373"/>
              <a:gd name="connsiteY3" fmla="*/ 782596 h 886113"/>
              <a:gd name="connsiteX4" fmla="*/ 54544 w 858373"/>
              <a:gd name="connsiteY4" fmla="*/ 730837 h 886113"/>
              <a:gd name="connsiteX5" fmla="*/ 37291 w 858373"/>
              <a:gd name="connsiteY5" fmla="*/ 696332 h 886113"/>
              <a:gd name="connsiteX6" fmla="*/ 23947 w 858373"/>
              <a:gd name="connsiteY6" fmla="*/ 591648 h 886113"/>
              <a:gd name="connsiteX7" fmla="*/ 28664 w 858373"/>
              <a:gd name="connsiteY7" fmla="*/ 454792 h 886113"/>
              <a:gd name="connsiteX8" fmla="*/ 23947 w 858373"/>
              <a:gd name="connsiteY8" fmla="*/ 458298 h 886113"/>
              <a:gd name="connsiteX9" fmla="*/ 14422 w 858373"/>
              <a:gd name="connsiteY9" fmla="*/ 448773 h 886113"/>
              <a:gd name="connsiteX10" fmla="*/ 110480 w 858373"/>
              <a:gd name="connsiteY10" fmla="*/ 211770 h 886113"/>
              <a:gd name="connsiteX11" fmla="*/ 261218 w 858373"/>
              <a:gd name="connsiteY11" fmla="*/ 100570 h 886113"/>
              <a:gd name="connsiteX12" fmla="*/ 543026 w 858373"/>
              <a:gd name="connsiteY12" fmla="*/ 13004 h 886113"/>
              <a:gd name="connsiteX13" fmla="*/ 578762 w 858373"/>
              <a:gd name="connsiteY13" fmla="*/ 22545 h 886113"/>
              <a:gd name="connsiteX14" fmla="*/ 619220 w 858373"/>
              <a:gd name="connsiteY14" fmla="*/ 39206 h 886113"/>
              <a:gd name="connsiteX15" fmla="*/ 690680 w 858373"/>
              <a:gd name="connsiteY15" fmla="*/ 77313 h 886113"/>
              <a:gd name="connsiteX16" fmla="*/ 752593 w 858373"/>
              <a:gd name="connsiteY16" fmla="*/ 115413 h 886113"/>
              <a:gd name="connsiteX17" fmla="*/ 778795 w 858373"/>
              <a:gd name="connsiteY17" fmla="*/ 143979 h 886113"/>
              <a:gd name="connsiteX18" fmla="*/ 815421 w 858373"/>
              <a:gd name="connsiteY18" fmla="*/ 197214 h 886113"/>
              <a:gd name="connsiteX19" fmla="*/ 836843 w 858373"/>
              <a:gd name="connsiteY19" fmla="*/ 250955 h 886113"/>
              <a:gd name="connsiteX20" fmla="*/ 835954 w 858373"/>
              <a:gd name="connsiteY20" fmla="*/ 303515 h 886113"/>
              <a:gd name="connsiteX21" fmla="*/ 850241 w 858373"/>
              <a:gd name="connsiteY21" fmla="*/ 427341 h 886113"/>
              <a:gd name="connsiteX22" fmla="*/ 810972 w 858373"/>
              <a:gd name="connsiteY22" fmla="*/ 568419 h 886113"/>
              <a:gd name="connsiteX23" fmla="*/ 722327 w 858373"/>
              <a:gd name="connsiteY23" fmla="*/ 722212 h 886113"/>
              <a:gd name="connsiteX24" fmla="*/ 632782 w 858373"/>
              <a:gd name="connsiteY24" fmla="*/ 788842 h 886113"/>
              <a:gd name="connsiteX25" fmla="*/ 451359 w 858373"/>
              <a:gd name="connsiteY25" fmla="*/ 886113 h 886113"/>
              <a:gd name="connsiteX26" fmla="*/ 209819 w 858373"/>
              <a:gd name="connsiteY26" fmla="*/ 851607 h 886113"/>
              <a:gd name="connsiteX0" fmla="*/ 209819 w 858373"/>
              <a:gd name="connsiteY0" fmla="*/ 838603 h 873109"/>
              <a:gd name="connsiteX1" fmla="*/ 183940 w 858373"/>
              <a:gd name="connsiteY1" fmla="*/ 821350 h 873109"/>
              <a:gd name="connsiteX2" fmla="*/ 132181 w 858373"/>
              <a:gd name="connsiteY2" fmla="*/ 804097 h 873109"/>
              <a:gd name="connsiteX3" fmla="*/ 80423 w 858373"/>
              <a:gd name="connsiteY3" fmla="*/ 769592 h 873109"/>
              <a:gd name="connsiteX4" fmla="*/ 54544 w 858373"/>
              <a:gd name="connsiteY4" fmla="*/ 717833 h 873109"/>
              <a:gd name="connsiteX5" fmla="*/ 37291 w 858373"/>
              <a:gd name="connsiteY5" fmla="*/ 683328 h 873109"/>
              <a:gd name="connsiteX6" fmla="*/ 23947 w 858373"/>
              <a:gd name="connsiteY6" fmla="*/ 578644 h 873109"/>
              <a:gd name="connsiteX7" fmla="*/ 28664 w 858373"/>
              <a:gd name="connsiteY7" fmla="*/ 441788 h 873109"/>
              <a:gd name="connsiteX8" fmla="*/ 23947 w 858373"/>
              <a:gd name="connsiteY8" fmla="*/ 445294 h 873109"/>
              <a:gd name="connsiteX9" fmla="*/ 14422 w 858373"/>
              <a:gd name="connsiteY9" fmla="*/ 435769 h 873109"/>
              <a:gd name="connsiteX10" fmla="*/ 110480 w 858373"/>
              <a:gd name="connsiteY10" fmla="*/ 198766 h 873109"/>
              <a:gd name="connsiteX11" fmla="*/ 261218 w 858373"/>
              <a:gd name="connsiteY11" fmla="*/ 87566 h 873109"/>
              <a:gd name="connsiteX12" fmla="*/ 543026 w 858373"/>
              <a:gd name="connsiteY12" fmla="*/ 0 h 873109"/>
              <a:gd name="connsiteX13" fmla="*/ 578762 w 858373"/>
              <a:gd name="connsiteY13" fmla="*/ 9541 h 873109"/>
              <a:gd name="connsiteX14" fmla="*/ 619220 w 858373"/>
              <a:gd name="connsiteY14" fmla="*/ 26202 h 873109"/>
              <a:gd name="connsiteX15" fmla="*/ 690680 w 858373"/>
              <a:gd name="connsiteY15" fmla="*/ 64309 h 873109"/>
              <a:gd name="connsiteX16" fmla="*/ 752593 w 858373"/>
              <a:gd name="connsiteY16" fmla="*/ 102409 h 873109"/>
              <a:gd name="connsiteX17" fmla="*/ 778795 w 858373"/>
              <a:gd name="connsiteY17" fmla="*/ 130975 h 873109"/>
              <a:gd name="connsiteX18" fmla="*/ 815421 w 858373"/>
              <a:gd name="connsiteY18" fmla="*/ 184210 h 873109"/>
              <a:gd name="connsiteX19" fmla="*/ 836843 w 858373"/>
              <a:gd name="connsiteY19" fmla="*/ 237951 h 873109"/>
              <a:gd name="connsiteX20" fmla="*/ 835954 w 858373"/>
              <a:gd name="connsiteY20" fmla="*/ 290511 h 873109"/>
              <a:gd name="connsiteX21" fmla="*/ 850241 w 858373"/>
              <a:gd name="connsiteY21" fmla="*/ 414337 h 873109"/>
              <a:gd name="connsiteX22" fmla="*/ 810972 w 858373"/>
              <a:gd name="connsiteY22" fmla="*/ 555415 h 873109"/>
              <a:gd name="connsiteX23" fmla="*/ 722327 w 858373"/>
              <a:gd name="connsiteY23" fmla="*/ 709208 h 873109"/>
              <a:gd name="connsiteX24" fmla="*/ 632782 w 858373"/>
              <a:gd name="connsiteY24" fmla="*/ 775838 h 873109"/>
              <a:gd name="connsiteX25" fmla="*/ 451359 w 858373"/>
              <a:gd name="connsiteY25" fmla="*/ 873109 h 873109"/>
              <a:gd name="connsiteX26" fmla="*/ 209819 w 858373"/>
              <a:gd name="connsiteY26" fmla="*/ 838603 h 8731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858373" h="873109">
                <a:moveTo>
                  <a:pt x="209819" y="838603"/>
                </a:moveTo>
                <a:cubicBezTo>
                  <a:pt x="201193" y="832852"/>
                  <a:pt x="193414" y="825561"/>
                  <a:pt x="183940" y="821350"/>
                </a:cubicBezTo>
                <a:cubicBezTo>
                  <a:pt x="167321" y="813964"/>
                  <a:pt x="147313" y="814185"/>
                  <a:pt x="132181" y="804097"/>
                </a:cubicBezTo>
                <a:lnTo>
                  <a:pt x="80423" y="769592"/>
                </a:lnTo>
                <a:cubicBezTo>
                  <a:pt x="30979" y="695427"/>
                  <a:pt x="90258" y="789263"/>
                  <a:pt x="54544" y="717833"/>
                </a:cubicBezTo>
                <a:cubicBezTo>
                  <a:pt x="35696" y="680136"/>
                  <a:pt x="37291" y="704936"/>
                  <a:pt x="37291" y="683328"/>
                </a:cubicBezTo>
                <a:cubicBezTo>
                  <a:pt x="34573" y="676402"/>
                  <a:pt x="25385" y="618901"/>
                  <a:pt x="23947" y="578644"/>
                </a:cubicBezTo>
                <a:cubicBezTo>
                  <a:pt x="22509" y="538387"/>
                  <a:pt x="31045" y="480285"/>
                  <a:pt x="28664" y="441788"/>
                </a:cubicBezTo>
                <a:cubicBezTo>
                  <a:pt x="28028" y="401322"/>
                  <a:pt x="10311" y="485798"/>
                  <a:pt x="23947" y="445294"/>
                </a:cubicBezTo>
                <a:cubicBezTo>
                  <a:pt x="23558" y="445085"/>
                  <a:pt x="0" y="476857"/>
                  <a:pt x="14422" y="435769"/>
                </a:cubicBezTo>
                <a:cubicBezTo>
                  <a:pt x="28844" y="394681"/>
                  <a:pt x="71332" y="257593"/>
                  <a:pt x="110480" y="198766"/>
                </a:cubicBezTo>
                <a:cubicBezTo>
                  <a:pt x="371592" y="7285"/>
                  <a:pt x="130776" y="169813"/>
                  <a:pt x="261218" y="87566"/>
                </a:cubicBezTo>
                <a:cubicBezTo>
                  <a:pt x="333309" y="54438"/>
                  <a:pt x="490102" y="13004"/>
                  <a:pt x="543026" y="0"/>
                </a:cubicBezTo>
                <a:cubicBezTo>
                  <a:pt x="598237" y="19510"/>
                  <a:pt x="566063" y="5174"/>
                  <a:pt x="578762" y="9541"/>
                </a:cubicBezTo>
                <a:cubicBezTo>
                  <a:pt x="591461" y="13908"/>
                  <a:pt x="600567" y="17074"/>
                  <a:pt x="619220" y="26202"/>
                </a:cubicBezTo>
                <a:cubicBezTo>
                  <a:pt x="637873" y="35330"/>
                  <a:pt x="668451" y="51608"/>
                  <a:pt x="690680" y="64309"/>
                </a:cubicBezTo>
                <a:cubicBezTo>
                  <a:pt x="712909" y="77010"/>
                  <a:pt x="737907" y="91298"/>
                  <a:pt x="752593" y="102409"/>
                </a:cubicBezTo>
                <a:cubicBezTo>
                  <a:pt x="767279" y="113520"/>
                  <a:pt x="768324" y="117342"/>
                  <a:pt x="778795" y="130975"/>
                </a:cubicBezTo>
                <a:cubicBezTo>
                  <a:pt x="789266" y="144608"/>
                  <a:pt x="812495" y="165983"/>
                  <a:pt x="815421" y="184210"/>
                </a:cubicBezTo>
                <a:cubicBezTo>
                  <a:pt x="826530" y="222761"/>
                  <a:pt x="816209" y="189875"/>
                  <a:pt x="836843" y="237951"/>
                </a:cubicBezTo>
                <a:cubicBezTo>
                  <a:pt x="844234" y="255271"/>
                  <a:pt x="833721" y="261113"/>
                  <a:pt x="835954" y="290511"/>
                </a:cubicBezTo>
                <a:cubicBezTo>
                  <a:pt x="838187" y="319909"/>
                  <a:pt x="858373" y="369790"/>
                  <a:pt x="850241" y="414337"/>
                </a:cubicBezTo>
                <a:cubicBezTo>
                  <a:pt x="842903" y="452137"/>
                  <a:pt x="820782" y="506667"/>
                  <a:pt x="810972" y="555415"/>
                </a:cubicBezTo>
                <a:cubicBezTo>
                  <a:pt x="731990" y="704605"/>
                  <a:pt x="781502" y="628245"/>
                  <a:pt x="722327" y="709208"/>
                </a:cubicBezTo>
                <a:cubicBezTo>
                  <a:pt x="695010" y="745152"/>
                  <a:pt x="683103" y="748521"/>
                  <a:pt x="632782" y="775838"/>
                </a:cubicBezTo>
                <a:cubicBezTo>
                  <a:pt x="523156" y="846422"/>
                  <a:pt x="534748" y="870234"/>
                  <a:pt x="451359" y="873109"/>
                </a:cubicBezTo>
                <a:lnTo>
                  <a:pt x="209819" y="838603"/>
                </a:lnTo>
                <a:close/>
              </a:path>
            </a:pathLst>
          </a:custGeom>
          <a:blipFill dpi="0" rotWithShape="0">
            <a:blip r:embed="rId6" cstate="print">
              <a:lum/>
            </a:blip>
            <a:srcRect/>
            <a:stretch>
              <a:fillRect l="-609270" t="-193355" r="-383501" b="-384548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 useBgFill="1">
        <p:nvSpPr>
          <p:cNvPr id="7" name="6 Forma libre"/>
          <p:cNvSpPr/>
          <p:nvPr/>
        </p:nvSpPr>
        <p:spPr bwMode="white">
          <a:xfrm>
            <a:off x="5072066" y="2000246"/>
            <a:ext cx="516147" cy="590909"/>
          </a:xfrm>
          <a:custGeom>
            <a:avLst/>
            <a:gdLst>
              <a:gd name="connsiteX0" fmla="*/ 448573 w 508958"/>
              <a:gd name="connsiteY0" fmla="*/ 543464 h 543464"/>
              <a:gd name="connsiteX1" fmla="*/ 508958 w 508958"/>
              <a:gd name="connsiteY1" fmla="*/ 258793 h 543464"/>
              <a:gd name="connsiteX2" fmla="*/ 405441 w 508958"/>
              <a:gd name="connsiteY2" fmla="*/ 94891 h 543464"/>
              <a:gd name="connsiteX3" fmla="*/ 207034 w 508958"/>
              <a:gd name="connsiteY3" fmla="*/ 0 h 543464"/>
              <a:gd name="connsiteX4" fmla="*/ 51758 w 508958"/>
              <a:gd name="connsiteY4" fmla="*/ 51759 h 543464"/>
              <a:gd name="connsiteX5" fmla="*/ 0 w 508958"/>
              <a:gd name="connsiteY5" fmla="*/ 94891 h 543464"/>
              <a:gd name="connsiteX6" fmla="*/ 69011 w 508958"/>
              <a:gd name="connsiteY6" fmla="*/ 198408 h 543464"/>
              <a:gd name="connsiteX7" fmla="*/ 69011 w 508958"/>
              <a:gd name="connsiteY7" fmla="*/ 276046 h 543464"/>
              <a:gd name="connsiteX8" fmla="*/ 103517 w 508958"/>
              <a:gd name="connsiteY8" fmla="*/ 379563 h 543464"/>
              <a:gd name="connsiteX9" fmla="*/ 224287 w 508958"/>
              <a:gd name="connsiteY9" fmla="*/ 457200 h 543464"/>
              <a:gd name="connsiteX10" fmla="*/ 336430 w 508958"/>
              <a:gd name="connsiteY10" fmla="*/ 543464 h 543464"/>
              <a:gd name="connsiteX11" fmla="*/ 448573 w 508958"/>
              <a:gd name="connsiteY11" fmla="*/ 543464 h 543464"/>
              <a:gd name="connsiteX0" fmla="*/ 448573 w 508958"/>
              <a:gd name="connsiteY0" fmla="*/ 543464 h 543464"/>
              <a:gd name="connsiteX1" fmla="*/ 508958 w 508958"/>
              <a:gd name="connsiteY1" fmla="*/ 258793 h 543464"/>
              <a:gd name="connsiteX2" fmla="*/ 405441 w 508958"/>
              <a:gd name="connsiteY2" fmla="*/ 94891 h 543464"/>
              <a:gd name="connsiteX3" fmla="*/ 207034 w 508958"/>
              <a:gd name="connsiteY3" fmla="*/ 0 h 543464"/>
              <a:gd name="connsiteX4" fmla="*/ 51758 w 508958"/>
              <a:gd name="connsiteY4" fmla="*/ 51759 h 543464"/>
              <a:gd name="connsiteX5" fmla="*/ 0 w 508958"/>
              <a:gd name="connsiteY5" fmla="*/ 94891 h 543464"/>
              <a:gd name="connsiteX6" fmla="*/ 69011 w 508958"/>
              <a:gd name="connsiteY6" fmla="*/ 198408 h 543464"/>
              <a:gd name="connsiteX7" fmla="*/ 69011 w 508958"/>
              <a:gd name="connsiteY7" fmla="*/ 276046 h 543464"/>
              <a:gd name="connsiteX8" fmla="*/ 103517 w 508958"/>
              <a:gd name="connsiteY8" fmla="*/ 379563 h 543464"/>
              <a:gd name="connsiteX9" fmla="*/ 224287 w 508958"/>
              <a:gd name="connsiteY9" fmla="*/ 457200 h 543464"/>
              <a:gd name="connsiteX10" fmla="*/ 336430 w 508958"/>
              <a:gd name="connsiteY10" fmla="*/ 543464 h 543464"/>
              <a:gd name="connsiteX11" fmla="*/ 448573 w 508958"/>
              <a:gd name="connsiteY11" fmla="*/ 543464 h 543464"/>
              <a:gd name="connsiteX0" fmla="*/ 448573 w 516147"/>
              <a:gd name="connsiteY0" fmla="*/ 543464 h 543464"/>
              <a:gd name="connsiteX1" fmla="*/ 508958 w 516147"/>
              <a:gd name="connsiteY1" fmla="*/ 258793 h 543464"/>
              <a:gd name="connsiteX2" fmla="*/ 405441 w 516147"/>
              <a:gd name="connsiteY2" fmla="*/ 94891 h 543464"/>
              <a:gd name="connsiteX3" fmla="*/ 207034 w 516147"/>
              <a:gd name="connsiteY3" fmla="*/ 0 h 543464"/>
              <a:gd name="connsiteX4" fmla="*/ 51758 w 516147"/>
              <a:gd name="connsiteY4" fmla="*/ 51759 h 543464"/>
              <a:gd name="connsiteX5" fmla="*/ 0 w 516147"/>
              <a:gd name="connsiteY5" fmla="*/ 94891 h 543464"/>
              <a:gd name="connsiteX6" fmla="*/ 69011 w 516147"/>
              <a:gd name="connsiteY6" fmla="*/ 198408 h 543464"/>
              <a:gd name="connsiteX7" fmla="*/ 69011 w 516147"/>
              <a:gd name="connsiteY7" fmla="*/ 276046 h 543464"/>
              <a:gd name="connsiteX8" fmla="*/ 103517 w 516147"/>
              <a:gd name="connsiteY8" fmla="*/ 379563 h 543464"/>
              <a:gd name="connsiteX9" fmla="*/ 224287 w 516147"/>
              <a:gd name="connsiteY9" fmla="*/ 457200 h 543464"/>
              <a:gd name="connsiteX10" fmla="*/ 336430 w 516147"/>
              <a:gd name="connsiteY10" fmla="*/ 543464 h 543464"/>
              <a:gd name="connsiteX11" fmla="*/ 448573 w 516147"/>
              <a:gd name="connsiteY11" fmla="*/ 543464 h 543464"/>
              <a:gd name="connsiteX0" fmla="*/ 448573 w 516147"/>
              <a:gd name="connsiteY0" fmla="*/ 543464 h 543464"/>
              <a:gd name="connsiteX1" fmla="*/ 508958 w 516147"/>
              <a:gd name="connsiteY1" fmla="*/ 258793 h 543464"/>
              <a:gd name="connsiteX2" fmla="*/ 405441 w 516147"/>
              <a:gd name="connsiteY2" fmla="*/ 94891 h 543464"/>
              <a:gd name="connsiteX3" fmla="*/ 207034 w 516147"/>
              <a:gd name="connsiteY3" fmla="*/ 0 h 543464"/>
              <a:gd name="connsiteX4" fmla="*/ 51758 w 516147"/>
              <a:gd name="connsiteY4" fmla="*/ 51759 h 543464"/>
              <a:gd name="connsiteX5" fmla="*/ 0 w 516147"/>
              <a:gd name="connsiteY5" fmla="*/ 94891 h 543464"/>
              <a:gd name="connsiteX6" fmla="*/ 69011 w 516147"/>
              <a:gd name="connsiteY6" fmla="*/ 198408 h 543464"/>
              <a:gd name="connsiteX7" fmla="*/ 69011 w 516147"/>
              <a:gd name="connsiteY7" fmla="*/ 276046 h 543464"/>
              <a:gd name="connsiteX8" fmla="*/ 103517 w 516147"/>
              <a:gd name="connsiteY8" fmla="*/ 379563 h 543464"/>
              <a:gd name="connsiteX9" fmla="*/ 224287 w 516147"/>
              <a:gd name="connsiteY9" fmla="*/ 457200 h 543464"/>
              <a:gd name="connsiteX10" fmla="*/ 336430 w 516147"/>
              <a:gd name="connsiteY10" fmla="*/ 543464 h 543464"/>
              <a:gd name="connsiteX11" fmla="*/ 448573 w 516147"/>
              <a:gd name="connsiteY11" fmla="*/ 543464 h 543464"/>
              <a:gd name="connsiteX0" fmla="*/ 448573 w 516147"/>
              <a:gd name="connsiteY0" fmla="*/ 543464 h 543464"/>
              <a:gd name="connsiteX1" fmla="*/ 508958 w 516147"/>
              <a:gd name="connsiteY1" fmla="*/ 258793 h 543464"/>
              <a:gd name="connsiteX2" fmla="*/ 405441 w 516147"/>
              <a:gd name="connsiteY2" fmla="*/ 94891 h 543464"/>
              <a:gd name="connsiteX3" fmla="*/ 207034 w 516147"/>
              <a:gd name="connsiteY3" fmla="*/ 0 h 543464"/>
              <a:gd name="connsiteX4" fmla="*/ 51758 w 516147"/>
              <a:gd name="connsiteY4" fmla="*/ 51759 h 543464"/>
              <a:gd name="connsiteX5" fmla="*/ 0 w 516147"/>
              <a:gd name="connsiteY5" fmla="*/ 94891 h 543464"/>
              <a:gd name="connsiteX6" fmla="*/ 69011 w 516147"/>
              <a:gd name="connsiteY6" fmla="*/ 198408 h 543464"/>
              <a:gd name="connsiteX7" fmla="*/ 69011 w 516147"/>
              <a:gd name="connsiteY7" fmla="*/ 276046 h 543464"/>
              <a:gd name="connsiteX8" fmla="*/ 103517 w 516147"/>
              <a:gd name="connsiteY8" fmla="*/ 379563 h 543464"/>
              <a:gd name="connsiteX9" fmla="*/ 224287 w 516147"/>
              <a:gd name="connsiteY9" fmla="*/ 457200 h 543464"/>
              <a:gd name="connsiteX10" fmla="*/ 336430 w 516147"/>
              <a:gd name="connsiteY10" fmla="*/ 543464 h 543464"/>
              <a:gd name="connsiteX11" fmla="*/ 448573 w 516147"/>
              <a:gd name="connsiteY11" fmla="*/ 543464 h 543464"/>
              <a:gd name="connsiteX0" fmla="*/ 448573 w 516147"/>
              <a:gd name="connsiteY0" fmla="*/ 543464 h 543464"/>
              <a:gd name="connsiteX1" fmla="*/ 508958 w 516147"/>
              <a:gd name="connsiteY1" fmla="*/ 258793 h 543464"/>
              <a:gd name="connsiteX2" fmla="*/ 405441 w 516147"/>
              <a:gd name="connsiteY2" fmla="*/ 94891 h 543464"/>
              <a:gd name="connsiteX3" fmla="*/ 207034 w 516147"/>
              <a:gd name="connsiteY3" fmla="*/ 0 h 543464"/>
              <a:gd name="connsiteX4" fmla="*/ 51758 w 516147"/>
              <a:gd name="connsiteY4" fmla="*/ 51759 h 543464"/>
              <a:gd name="connsiteX5" fmla="*/ 0 w 516147"/>
              <a:gd name="connsiteY5" fmla="*/ 94891 h 543464"/>
              <a:gd name="connsiteX6" fmla="*/ 69011 w 516147"/>
              <a:gd name="connsiteY6" fmla="*/ 198408 h 543464"/>
              <a:gd name="connsiteX7" fmla="*/ 69011 w 516147"/>
              <a:gd name="connsiteY7" fmla="*/ 276046 h 543464"/>
              <a:gd name="connsiteX8" fmla="*/ 103517 w 516147"/>
              <a:gd name="connsiteY8" fmla="*/ 379563 h 543464"/>
              <a:gd name="connsiteX9" fmla="*/ 224287 w 516147"/>
              <a:gd name="connsiteY9" fmla="*/ 457200 h 543464"/>
              <a:gd name="connsiteX10" fmla="*/ 336430 w 516147"/>
              <a:gd name="connsiteY10" fmla="*/ 543464 h 543464"/>
              <a:gd name="connsiteX11" fmla="*/ 448573 w 516147"/>
              <a:gd name="connsiteY11" fmla="*/ 543464 h 543464"/>
              <a:gd name="connsiteX0" fmla="*/ 448573 w 516147"/>
              <a:gd name="connsiteY0" fmla="*/ 543464 h 590909"/>
              <a:gd name="connsiteX1" fmla="*/ 508958 w 516147"/>
              <a:gd name="connsiteY1" fmla="*/ 258793 h 590909"/>
              <a:gd name="connsiteX2" fmla="*/ 405441 w 516147"/>
              <a:gd name="connsiteY2" fmla="*/ 94891 h 590909"/>
              <a:gd name="connsiteX3" fmla="*/ 207034 w 516147"/>
              <a:gd name="connsiteY3" fmla="*/ 0 h 590909"/>
              <a:gd name="connsiteX4" fmla="*/ 51758 w 516147"/>
              <a:gd name="connsiteY4" fmla="*/ 51759 h 590909"/>
              <a:gd name="connsiteX5" fmla="*/ 0 w 516147"/>
              <a:gd name="connsiteY5" fmla="*/ 94891 h 590909"/>
              <a:gd name="connsiteX6" fmla="*/ 69011 w 516147"/>
              <a:gd name="connsiteY6" fmla="*/ 198408 h 590909"/>
              <a:gd name="connsiteX7" fmla="*/ 69011 w 516147"/>
              <a:gd name="connsiteY7" fmla="*/ 276046 h 590909"/>
              <a:gd name="connsiteX8" fmla="*/ 103517 w 516147"/>
              <a:gd name="connsiteY8" fmla="*/ 379563 h 590909"/>
              <a:gd name="connsiteX9" fmla="*/ 224287 w 516147"/>
              <a:gd name="connsiteY9" fmla="*/ 457200 h 590909"/>
              <a:gd name="connsiteX10" fmla="*/ 336430 w 516147"/>
              <a:gd name="connsiteY10" fmla="*/ 543464 h 590909"/>
              <a:gd name="connsiteX11" fmla="*/ 448573 w 516147"/>
              <a:gd name="connsiteY11" fmla="*/ 543464 h 5909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16147" h="590909">
                <a:moveTo>
                  <a:pt x="448573" y="543464"/>
                </a:moveTo>
                <a:cubicBezTo>
                  <a:pt x="477328" y="496019"/>
                  <a:pt x="516147" y="333555"/>
                  <a:pt x="508958" y="258793"/>
                </a:cubicBezTo>
                <a:cubicBezTo>
                  <a:pt x="410575" y="106746"/>
                  <a:pt x="440108" y="164220"/>
                  <a:pt x="405441" y="94891"/>
                </a:cubicBezTo>
                <a:cubicBezTo>
                  <a:pt x="355120" y="51759"/>
                  <a:pt x="265981" y="7189"/>
                  <a:pt x="207034" y="0"/>
                </a:cubicBezTo>
                <a:lnTo>
                  <a:pt x="51758" y="51759"/>
                </a:lnTo>
                <a:lnTo>
                  <a:pt x="0" y="94891"/>
                </a:lnTo>
                <a:cubicBezTo>
                  <a:pt x="2875" y="119332"/>
                  <a:pt x="57509" y="168216"/>
                  <a:pt x="69011" y="198408"/>
                </a:cubicBezTo>
                <a:lnTo>
                  <a:pt x="69011" y="276046"/>
                </a:lnTo>
                <a:cubicBezTo>
                  <a:pt x="95587" y="382353"/>
                  <a:pt x="59322" y="379563"/>
                  <a:pt x="103517" y="379563"/>
                </a:cubicBezTo>
                <a:lnTo>
                  <a:pt x="224287" y="457200"/>
                </a:lnTo>
                <a:lnTo>
                  <a:pt x="336430" y="543464"/>
                </a:lnTo>
                <a:cubicBezTo>
                  <a:pt x="373811" y="557841"/>
                  <a:pt x="419818" y="590909"/>
                  <a:pt x="448573" y="543464"/>
                </a:cubicBezTo>
                <a:close/>
              </a:path>
            </a:pathLst>
          </a:custGeom>
          <a:blipFill dpi="0" rotWithShape="0">
            <a:blip r:embed="rId7" cstate="print">
              <a:lum/>
            </a:blip>
            <a:srcRect/>
            <a:stretch>
              <a:fillRect l="-1431679" t="-541567" r="-264933" b="-494147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13" name="Rectangle 3"/>
          <p:cNvSpPr txBox="1">
            <a:spLocks noChangeArrowheads="1"/>
          </p:cNvSpPr>
          <p:nvPr/>
        </p:nvSpPr>
        <p:spPr>
          <a:xfrm>
            <a:off x="1000100" y="3571882"/>
            <a:ext cx="7138988" cy="1000125"/>
          </a:xfrm>
          <a:prstGeom prst="rect">
            <a:avLst/>
          </a:prstGeom>
          <a:noFill/>
        </p:spPr>
        <p:txBody>
          <a:bodyPr>
            <a:normAutofit/>
          </a:bodyPr>
          <a:lstStyle/>
          <a:p>
            <a:pPr algn="ctr" fontAlgn="auto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s-ES" sz="2700" dirty="0">
                <a:ln/>
                <a:solidFill>
                  <a:schemeClr val="bg1"/>
                </a:solidFill>
                <a:effectLst>
                  <a:reflection blurRad="6350" stA="55000" endA="300" endPos="45500" dir="5400000" sy="-100000" algn="bl" rotWithShape="0"/>
                </a:effectLst>
                <a:latin typeface="+mn-lt"/>
                <a:cs typeface="+mn-cs"/>
              </a:rPr>
              <a:t>El camino era muy largo y colina arriba. El sol era muy intenso, y ellos estaban sudados y sedientos.</a:t>
            </a:r>
          </a:p>
        </p:txBody>
      </p:sp>
      <p:sp>
        <p:nvSpPr>
          <p:cNvPr id="15" name="14 CuadroTexto"/>
          <p:cNvSpPr txBox="1"/>
          <p:nvPr/>
        </p:nvSpPr>
        <p:spPr>
          <a:xfrm rot="19113460">
            <a:off x="8108213" y="4297853"/>
            <a:ext cx="103265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 smtClean="0">
              <a:solidFill>
                <a:schemeClr val="bg1"/>
              </a:solidFill>
              <a:latin typeface="Edwardian Script ITC" pitchFamily="66" charset="0"/>
            </a:endParaRPr>
          </a:p>
          <a:p>
            <a:pPr algn="ctr"/>
            <a:r>
              <a:rPr lang="es-AR" sz="2000" dirty="0" smtClean="0">
                <a:solidFill>
                  <a:schemeClr val="bg1"/>
                </a:solidFill>
                <a:latin typeface="Edwardian Script ITC" pitchFamily="66" charset="0"/>
              </a:rPr>
              <a:t>2014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0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3281 0.11419 -0.06562 0.22839 -0.11024 0.25185 C -0.15486 0.2753 -0.19462 0.14444 -0.26788 0.13981 C -0.34149 0.13518 -0.46875 0.275 -0.55139 0.22376 C -0.63403 0.17253 -0.71528 -0.09352 -0.76389 -0.16821 C -0.8125 -0.24291 -0.8276 -0.23365 -0.84271 -0.22408 " pathEditMode="relative" ptsTypes="aaaaaA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Rot by="-1800000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6" presetClass="emph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0.02656 0.00741 C -0.06146 0.17073 -0.09618 0.33405 -0.14358 0.3677 C -0.19097 0.40136 -0.23316 0.21395 -0.31077 0.20747 C -0.38889 0.20068 -0.52396 0.40074 -0.61163 0.32757 C -0.69896 0.25409 -0.78525 -0.12628 -0.83681 -0.2331 C -0.88837 -0.33992 -0.90434 -0.32665 -0.92049 -0.31306 " pathEditMode="relative" rAng="0" ptsTypes="aaaaaA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4700" y="230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6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8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0 0 C -0.03281 0.11419 -0.06562 0.22839 -0.11024 0.25185 C -0.15486 0.2753 -0.19462 0.14444 -0.26788 0.13981 C -0.34149 0.13518 -0.46875 0.275 -0.55139 0.22376 C -0.63403 0.17253 -0.71528 -0.09352 -0.76389 -0.16821 C -0.8125 -0.24291 -0.8276 -0.23365 -0.84271 -0.22408 " pathEditMode="relative" ptsTypes="aaaaaA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-21600000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6" presetClass="emph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3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.00139 -0.00988 C -0.03142 0.10436 -0.06423 0.21859 -0.10885 0.24205 C -0.15347 0.26552 -0.19323 0.13461 -0.26649 0.12998 C -0.3401 0.12535 -0.46736 0.26521 -0.55 0.21396 C -0.63264 0.16271 -0.71389 -0.10342 -0.7625 -0.17814 C -0.81111 -0.25285 -0.82621 -0.24359 -0.84132 -0.23402 " pathEditMode="relative" rAng="0" ptsTypes="aaaaaA">
                                      <p:cBhvr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2100" y="1600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6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00000" y="45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-2.77778E-6 -3.69867E-6 C -0.03368 0.0954 -0.06736 0.1908 -0.11319 0.21056 C -0.15885 0.23032 -0.19965 0.12072 -0.27482 0.11671 C -0.35017 0.113 -0.48073 0.23001 -0.56545 0.1871 C -0.65 0.14418 -0.73333 -0.07842 -0.78316 -0.14078 C -0.83298 -0.20315 -0.84843 -0.19543 -0.86406 -0.1874 " pathEditMode="relative" rAng="0" ptsTypes="aaaaaA"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200" y="1400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-4200000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00000" y="7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4.16667E-6 -0.00679 C -0.03732 0.11019 -0.07447 0.22716 -0.125 0.25124 C -0.17552 0.27531 -0.22066 0.14105 -0.30364 0.13642 C -0.38715 0.13149 -0.53125 0.2747 -0.62482 0.22223 C -0.7184 0.16976 -0.81059 -0.10277 -0.86562 -0.17932 C -0.92066 -0.25555 -0.93784 -0.24629 -0.95503 -0.23642 " pathEditMode="relative" rAng="0" ptsTypes="aaaaaA">
                                      <p:cBhvr>
                                        <p:cTn id="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800" y="1700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6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00000" y="30000"/>
                                    </p:animScale>
                                  </p:childTnLst>
                                </p:cTn>
                              </p:par>
                              <p:par>
                                <p:cTn id="49" presetID="0" presetClass="path" presetSubtype="0" accel="50000" decel="5000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-8.33333E-7 1.71658E-6 C -0.02951 0.15498 -0.05903 0.31028 -0.09913 0.34208 C -0.13924 0.37419 -0.175 0.19605 -0.24097 0.18987 C -0.30712 0.1837 -0.42153 0.37357 -0.49583 0.3041 C -0.56996 0.23433 -0.64305 -0.1272 -0.68663 -0.22847 C -0.73038 -0.33004 -0.74392 -0.31738 -0.75764 -0.30442 " pathEditMode="relative" rAng="0" ptsTypes="aaaaaA">
                                      <p:cBhvr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7900" y="2200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6" presetClass="emph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Scale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5" presetID="0" presetClass="path" presetSubtype="0" accel="50000" decel="5000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0.03143 0.01606 C -0.00468 0.09633 -0.04079 0.1766 -0.08975 0.19296 C -0.13888 0.20963 -0.18246 0.11763 -0.26267 0.11423 C -0.34357 0.11084 -0.48316 0.20902 -0.57361 0.1732 C -0.66423 0.13708 -0.75364 -0.04971 -0.80677 -0.10219 C -0.86024 -0.15437 -0.87673 -0.14819 -0.89357 -0.1414 " pathEditMode="relative" rAng="0" ptsTypes="aaaaaA">
                                      <p:cBhvr>
                                        <p:cTn id="5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6300" y="1100"/>
                                    </p:animMotion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Rot by="-5400000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6" presetClass="emph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3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0" presetClass="path" presetSubtype="0" accel="50000" decel="5000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2.77778E-6 2.21056E-6 C -0.03247 0.08397 -0.06476 0.16795 -0.10886 0.18524 C -0.15278 0.20253 -0.19202 0.1062 -0.26424 0.10281 C -0.33681 0.09941 -0.46233 0.20222 -0.54393 0.16455 C -0.62518 0.12689 -0.70538 -0.06885 -0.7533 -0.12381 C -0.80122 -0.17845 -0.81615 -0.17166 -0.83108 -0.16487 " pathEditMode="relative" rAng="0" ptsTypes="aaaaaA">
                                      <p:cBhvr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600" y="1200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6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25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7" presetID="0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3.05556E-6 -3.98271E-7 C -0.03386 0.13214 -0.06771 0.26459 -0.11354 0.29176 C -0.15955 0.31893 -0.20052 0.16734 -0.27587 0.16178 C -0.35157 0.15653 -0.48264 0.31831 -0.56771 0.25903 C -0.65261 0.19975 -0.73629 -0.10806 -0.78629 -0.1945 C -0.83629 -0.28095 -0.85191 -0.27045 -0.86754 -0.25934 " pathEditMode="relative" rAng="0" ptsTypes="aaaaaA">
                                      <p:cBhvr>
                                        <p:cTn id="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400" y="1900"/>
                                    </p:animMotion>
                                  </p:childTnLst>
                                </p:cTn>
                              </p:par>
                              <p:par>
                                <p:cTn id="69" presetID="53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" grpId="0" animBg="1"/>
      <p:bldP spid="9" grpId="1" animBg="1"/>
      <p:bldP spid="9" grpId="2" animBg="1"/>
      <p:bldP spid="3" grpId="0" animBg="1"/>
      <p:bldP spid="3" grpId="1" animBg="1"/>
      <p:bldP spid="3" grpId="2" animBg="1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  <a:alpha val="60000"/>
                </a:schemeClr>
              </a:gs>
              <a:gs pos="100000">
                <a:schemeClr val="tx1">
                  <a:lumMod val="95000"/>
                  <a:lumOff val="5000"/>
                  <a:alpha val="9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 useBgFill="1">
        <p:nvSpPr>
          <p:cNvPr id="2" name="1 Forma libre"/>
          <p:cNvSpPr/>
          <p:nvPr/>
        </p:nvSpPr>
        <p:spPr bwMode="white">
          <a:xfrm>
            <a:off x="3799368" y="320747"/>
            <a:ext cx="1864241" cy="2135373"/>
          </a:xfrm>
          <a:custGeom>
            <a:avLst/>
            <a:gdLst>
              <a:gd name="connsiteX0" fmla="*/ 1020725 w 1850065"/>
              <a:gd name="connsiteY0" fmla="*/ 2094614 h 2147777"/>
              <a:gd name="connsiteX1" fmla="*/ 531628 w 1850065"/>
              <a:gd name="connsiteY1" fmla="*/ 1892596 h 2147777"/>
              <a:gd name="connsiteX2" fmla="*/ 170121 w 1850065"/>
              <a:gd name="connsiteY2" fmla="*/ 1605517 h 2147777"/>
              <a:gd name="connsiteX3" fmla="*/ 31897 w 1850065"/>
              <a:gd name="connsiteY3" fmla="*/ 1286540 h 2147777"/>
              <a:gd name="connsiteX4" fmla="*/ 0 w 1850065"/>
              <a:gd name="connsiteY4" fmla="*/ 978196 h 2147777"/>
              <a:gd name="connsiteX5" fmla="*/ 74428 w 1850065"/>
              <a:gd name="connsiteY5" fmla="*/ 542261 h 2147777"/>
              <a:gd name="connsiteX6" fmla="*/ 244549 w 1850065"/>
              <a:gd name="connsiteY6" fmla="*/ 287079 h 2147777"/>
              <a:gd name="connsiteX7" fmla="*/ 308344 w 1850065"/>
              <a:gd name="connsiteY7" fmla="*/ 106326 h 2147777"/>
              <a:gd name="connsiteX8" fmla="*/ 499730 w 1850065"/>
              <a:gd name="connsiteY8" fmla="*/ 63796 h 2147777"/>
              <a:gd name="connsiteX9" fmla="*/ 637953 w 1850065"/>
              <a:gd name="connsiteY9" fmla="*/ 127591 h 2147777"/>
              <a:gd name="connsiteX10" fmla="*/ 669851 w 1850065"/>
              <a:gd name="connsiteY10" fmla="*/ 21265 h 2147777"/>
              <a:gd name="connsiteX11" fmla="*/ 893135 w 1850065"/>
              <a:gd name="connsiteY11" fmla="*/ 0 h 2147777"/>
              <a:gd name="connsiteX12" fmla="*/ 1190846 w 1850065"/>
              <a:gd name="connsiteY12" fmla="*/ 74428 h 2147777"/>
              <a:gd name="connsiteX13" fmla="*/ 1467293 w 1850065"/>
              <a:gd name="connsiteY13" fmla="*/ 191386 h 2147777"/>
              <a:gd name="connsiteX14" fmla="*/ 1701209 w 1850065"/>
              <a:gd name="connsiteY14" fmla="*/ 425303 h 2147777"/>
              <a:gd name="connsiteX15" fmla="*/ 1807535 w 1850065"/>
              <a:gd name="connsiteY15" fmla="*/ 712382 h 2147777"/>
              <a:gd name="connsiteX16" fmla="*/ 1850065 w 1850065"/>
              <a:gd name="connsiteY16" fmla="*/ 967563 h 2147777"/>
              <a:gd name="connsiteX17" fmla="*/ 1765004 w 1850065"/>
              <a:gd name="connsiteY17" fmla="*/ 1350335 h 2147777"/>
              <a:gd name="connsiteX18" fmla="*/ 1669311 w 1850065"/>
              <a:gd name="connsiteY18" fmla="*/ 1573619 h 2147777"/>
              <a:gd name="connsiteX19" fmla="*/ 1562986 w 1850065"/>
              <a:gd name="connsiteY19" fmla="*/ 1786270 h 2147777"/>
              <a:gd name="connsiteX20" fmla="*/ 1446028 w 1850065"/>
              <a:gd name="connsiteY20" fmla="*/ 2020186 h 2147777"/>
              <a:gd name="connsiteX21" fmla="*/ 1360967 w 1850065"/>
              <a:gd name="connsiteY21" fmla="*/ 2105247 h 2147777"/>
              <a:gd name="connsiteX22" fmla="*/ 1350335 w 1850065"/>
              <a:gd name="connsiteY22" fmla="*/ 1935126 h 2147777"/>
              <a:gd name="connsiteX23" fmla="*/ 1275907 w 1850065"/>
              <a:gd name="connsiteY23" fmla="*/ 1786270 h 2147777"/>
              <a:gd name="connsiteX24" fmla="*/ 1265274 w 1850065"/>
              <a:gd name="connsiteY24" fmla="*/ 2030819 h 2147777"/>
              <a:gd name="connsiteX25" fmla="*/ 1265274 w 1850065"/>
              <a:gd name="connsiteY25" fmla="*/ 2126512 h 2147777"/>
              <a:gd name="connsiteX26" fmla="*/ 1169581 w 1850065"/>
              <a:gd name="connsiteY26" fmla="*/ 2115879 h 2147777"/>
              <a:gd name="connsiteX27" fmla="*/ 988828 w 1850065"/>
              <a:gd name="connsiteY27" fmla="*/ 1903228 h 2147777"/>
              <a:gd name="connsiteX28" fmla="*/ 925032 w 1850065"/>
              <a:gd name="connsiteY28" fmla="*/ 1818168 h 2147777"/>
              <a:gd name="connsiteX29" fmla="*/ 839972 w 1850065"/>
              <a:gd name="connsiteY29" fmla="*/ 1881963 h 2147777"/>
              <a:gd name="connsiteX30" fmla="*/ 925032 w 1850065"/>
              <a:gd name="connsiteY30" fmla="*/ 1935126 h 2147777"/>
              <a:gd name="connsiteX31" fmla="*/ 1084521 w 1850065"/>
              <a:gd name="connsiteY31" fmla="*/ 2147777 h 2147777"/>
              <a:gd name="connsiteX32" fmla="*/ 1020725 w 1850065"/>
              <a:gd name="connsiteY32" fmla="*/ 2094614 h 2147777"/>
              <a:gd name="connsiteX0" fmla="*/ 1020725 w 1857153"/>
              <a:gd name="connsiteY0" fmla="*/ 2094614 h 2147777"/>
              <a:gd name="connsiteX1" fmla="*/ 531628 w 1857153"/>
              <a:gd name="connsiteY1" fmla="*/ 1892596 h 2147777"/>
              <a:gd name="connsiteX2" fmla="*/ 170121 w 1857153"/>
              <a:gd name="connsiteY2" fmla="*/ 1605517 h 2147777"/>
              <a:gd name="connsiteX3" fmla="*/ 31897 w 1857153"/>
              <a:gd name="connsiteY3" fmla="*/ 1286540 h 2147777"/>
              <a:gd name="connsiteX4" fmla="*/ 0 w 1857153"/>
              <a:gd name="connsiteY4" fmla="*/ 978196 h 2147777"/>
              <a:gd name="connsiteX5" fmla="*/ 74428 w 1857153"/>
              <a:gd name="connsiteY5" fmla="*/ 542261 h 2147777"/>
              <a:gd name="connsiteX6" fmla="*/ 244549 w 1857153"/>
              <a:gd name="connsiteY6" fmla="*/ 287079 h 2147777"/>
              <a:gd name="connsiteX7" fmla="*/ 308344 w 1857153"/>
              <a:gd name="connsiteY7" fmla="*/ 106326 h 2147777"/>
              <a:gd name="connsiteX8" fmla="*/ 499730 w 1857153"/>
              <a:gd name="connsiteY8" fmla="*/ 63796 h 2147777"/>
              <a:gd name="connsiteX9" fmla="*/ 637953 w 1857153"/>
              <a:gd name="connsiteY9" fmla="*/ 127591 h 2147777"/>
              <a:gd name="connsiteX10" fmla="*/ 669851 w 1857153"/>
              <a:gd name="connsiteY10" fmla="*/ 21265 h 2147777"/>
              <a:gd name="connsiteX11" fmla="*/ 893135 w 1857153"/>
              <a:gd name="connsiteY11" fmla="*/ 0 h 2147777"/>
              <a:gd name="connsiteX12" fmla="*/ 1190846 w 1857153"/>
              <a:gd name="connsiteY12" fmla="*/ 74428 h 2147777"/>
              <a:gd name="connsiteX13" fmla="*/ 1467293 w 1857153"/>
              <a:gd name="connsiteY13" fmla="*/ 191386 h 2147777"/>
              <a:gd name="connsiteX14" fmla="*/ 1701209 w 1857153"/>
              <a:gd name="connsiteY14" fmla="*/ 425303 h 2147777"/>
              <a:gd name="connsiteX15" fmla="*/ 1807535 w 1857153"/>
              <a:gd name="connsiteY15" fmla="*/ 712382 h 2147777"/>
              <a:gd name="connsiteX16" fmla="*/ 1850065 w 1857153"/>
              <a:gd name="connsiteY16" fmla="*/ 967563 h 2147777"/>
              <a:gd name="connsiteX17" fmla="*/ 1765004 w 1857153"/>
              <a:gd name="connsiteY17" fmla="*/ 1350335 h 2147777"/>
              <a:gd name="connsiteX18" fmla="*/ 1669311 w 1857153"/>
              <a:gd name="connsiteY18" fmla="*/ 1573619 h 2147777"/>
              <a:gd name="connsiteX19" fmla="*/ 1562986 w 1857153"/>
              <a:gd name="connsiteY19" fmla="*/ 1786270 h 2147777"/>
              <a:gd name="connsiteX20" fmla="*/ 1446028 w 1857153"/>
              <a:gd name="connsiteY20" fmla="*/ 2020186 h 2147777"/>
              <a:gd name="connsiteX21" fmla="*/ 1360967 w 1857153"/>
              <a:gd name="connsiteY21" fmla="*/ 2105247 h 2147777"/>
              <a:gd name="connsiteX22" fmla="*/ 1350335 w 1857153"/>
              <a:gd name="connsiteY22" fmla="*/ 1935126 h 2147777"/>
              <a:gd name="connsiteX23" fmla="*/ 1275907 w 1857153"/>
              <a:gd name="connsiteY23" fmla="*/ 1786270 h 2147777"/>
              <a:gd name="connsiteX24" fmla="*/ 1265274 w 1857153"/>
              <a:gd name="connsiteY24" fmla="*/ 2030819 h 2147777"/>
              <a:gd name="connsiteX25" fmla="*/ 1265274 w 1857153"/>
              <a:gd name="connsiteY25" fmla="*/ 2126512 h 2147777"/>
              <a:gd name="connsiteX26" fmla="*/ 1169581 w 1857153"/>
              <a:gd name="connsiteY26" fmla="*/ 2115879 h 2147777"/>
              <a:gd name="connsiteX27" fmla="*/ 988828 w 1857153"/>
              <a:gd name="connsiteY27" fmla="*/ 1903228 h 2147777"/>
              <a:gd name="connsiteX28" fmla="*/ 925032 w 1857153"/>
              <a:gd name="connsiteY28" fmla="*/ 1818168 h 2147777"/>
              <a:gd name="connsiteX29" fmla="*/ 839972 w 1857153"/>
              <a:gd name="connsiteY29" fmla="*/ 1881963 h 2147777"/>
              <a:gd name="connsiteX30" fmla="*/ 925032 w 1857153"/>
              <a:gd name="connsiteY30" fmla="*/ 1935126 h 2147777"/>
              <a:gd name="connsiteX31" fmla="*/ 1084521 w 1857153"/>
              <a:gd name="connsiteY31" fmla="*/ 2147777 h 2147777"/>
              <a:gd name="connsiteX32" fmla="*/ 1020725 w 1857153"/>
              <a:gd name="connsiteY32" fmla="*/ 2094614 h 2147777"/>
              <a:gd name="connsiteX0" fmla="*/ 1027813 w 1864241"/>
              <a:gd name="connsiteY0" fmla="*/ 2094614 h 2147777"/>
              <a:gd name="connsiteX1" fmla="*/ 538716 w 1864241"/>
              <a:gd name="connsiteY1" fmla="*/ 1892596 h 2147777"/>
              <a:gd name="connsiteX2" fmla="*/ 177209 w 1864241"/>
              <a:gd name="connsiteY2" fmla="*/ 1605517 h 2147777"/>
              <a:gd name="connsiteX3" fmla="*/ 38985 w 1864241"/>
              <a:gd name="connsiteY3" fmla="*/ 1286540 h 2147777"/>
              <a:gd name="connsiteX4" fmla="*/ 7088 w 1864241"/>
              <a:gd name="connsiteY4" fmla="*/ 978196 h 2147777"/>
              <a:gd name="connsiteX5" fmla="*/ 81516 w 1864241"/>
              <a:gd name="connsiteY5" fmla="*/ 542261 h 2147777"/>
              <a:gd name="connsiteX6" fmla="*/ 251637 w 1864241"/>
              <a:gd name="connsiteY6" fmla="*/ 287079 h 2147777"/>
              <a:gd name="connsiteX7" fmla="*/ 315432 w 1864241"/>
              <a:gd name="connsiteY7" fmla="*/ 106326 h 2147777"/>
              <a:gd name="connsiteX8" fmla="*/ 506818 w 1864241"/>
              <a:gd name="connsiteY8" fmla="*/ 63796 h 2147777"/>
              <a:gd name="connsiteX9" fmla="*/ 645041 w 1864241"/>
              <a:gd name="connsiteY9" fmla="*/ 127591 h 2147777"/>
              <a:gd name="connsiteX10" fmla="*/ 676939 w 1864241"/>
              <a:gd name="connsiteY10" fmla="*/ 21265 h 2147777"/>
              <a:gd name="connsiteX11" fmla="*/ 900223 w 1864241"/>
              <a:gd name="connsiteY11" fmla="*/ 0 h 2147777"/>
              <a:gd name="connsiteX12" fmla="*/ 1197934 w 1864241"/>
              <a:gd name="connsiteY12" fmla="*/ 74428 h 2147777"/>
              <a:gd name="connsiteX13" fmla="*/ 1474381 w 1864241"/>
              <a:gd name="connsiteY13" fmla="*/ 191386 h 2147777"/>
              <a:gd name="connsiteX14" fmla="*/ 1708297 w 1864241"/>
              <a:gd name="connsiteY14" fmla="*/ 425303 h 2147777"/>
              <a:gd name="connsiteX15" fmla="*/ 1814623 w 1864241"/>
              <a:gd name="connsiteY15" fmla="*/ 712382 h 2147777"/>
              <a:gd name="connsiteX16" fmla="*/ 1857153 w 1864241"/>
              <a:gd name="connsiteY16" fmla="*/ 967563 h 2147777"/>
              <a:gd name="connsiteX17" fmla="*/ 1772092 w 1864241"/>
              <a:gd name="connsiteY17" fmla="*/ 1350335 h 2147777"/>
              <a:gd name="connsiteX18" fmla="*/ 1676399 w 1864241"/>
              <a:gd name="connsiteY18" fmla="*/ 1573619 h 2147777"/>
              <a:gd name="connsiteX19" fmla="*/ 1570074 w 1864241"/>
              <a:gd name="connsiteY19" fmla="*/ 1786270 h 2147777"/>
              <a:gd name="connsiteX20" fmla="*/ 1453116 w 1864241"/>
              <a:gd name="connsiteY20" fmla="*/ 2020186 h 2147777"/>
              <a:gd name="connsiteX21" fmla="*/ 1368055 w 1864241"/>
              <a:gd name="connsiteY21" fmla="*/ 2105247 h 2147777"/>
              <a:gd name="connsiteX22" fmla="*/ 1357423 w 1864241"/>
              <a:gd name="connsiteY22" fmla="*/ 1935126 h 2147777"/>
              <a:gd name="connsiteX23" fmla="*/ 1282995 w 1864241"/>
              <a:gd name="connsiteY23" fmla="*/ 1786270 h 2147777"/>
              <a:gd name="connsiteX24" fmla="*/ 1272362 w 1864241"/>
              <a:gd name="connsiteY24" fmla="*/ 2030819 h 2147777"/>
              <a:gd name="connsiteX25" fmla="*/ 1272362 w 1864241"/>
              <a:gd name="connsiteY25" fmla="*/ 2126512 h 2147777"/>
              <a:gd name="connsiteX26" fmla="*/ 1176669 w 1864241"/>
              <a:gd name="connsiteY26" fmla="*/ 2115879 h 2147777"/>
              <a:gd name="connsiteX27" fmla="*/ 995916 w 1864241"/>
              <a:gd name="connsiteY27" fmla="*/ 1903228 h 2147777"/>
              <a:gd name="connsiteX28" fmla="*/ 932120 w 1864241"/>
              <a:gd name="connsiteY28" fmla="*/ 1818168 h 2147777"/>
              <a:gd name="connsiteX29" fmla="*/ 847060 w 1864241"/>
              <a:gd name="connsiteY29" fmla="*/ 1881963 h 2147777"/>
              <a:gd name="connsiteX30" fmla="*/ 932120 w 1864241"/>
              <a:gd name="connsiteY30" fmla="*/ 1935126 h 2147777"/>
              <a:gd name="connsiteX31" fmla="*/ 1091609 w 1864241"/>
              <a:gd name="connsiteY31" fmla="*/ 2147777 h 2147777"/>
              <a:gd name="connsiteX32" fmla="*/ 1027813 w 1864241"/>
              <a:gd name="connsiteY32" fmla="*/ 2094614 h 2147777"/>
              <a:gd name="connsiteX0" fmla="*/ 1027813 w 1864241"/>
              <a:gd name="connsiteY0" fmla="*/ 2094614 h 2147777"/>
              <a:gd name="connsiteX1" fmla="*/ 538716 w 1864241"/>
              <a:gd name="connsiteY1" fmla="*/ 1892596 h 2147777"/>
              <a:gd name="connsiteX2" fmla="*/ 177209 w 1864241"/>
              <a:gd name="connsiteY2" fmla="*/ 1605517 h 2147777"/>
              <a:gd name="connsiteX3" fmla="*/ 38985 w 1864241"/>
              <a:gd name="connsiteY3" fmla="*/ 1286540 h 2147777"/>
              <a:gd name="connsiteX4" fmla="*/ 7088 w 1864241"/>
              <a:gd name="connsiteY4" fmla="*/ 978196 h 2147777"/>
              <a:gd name="connsiteX5" fmla="*/ 81516 w 1864241"/>
              <a:gd name="connsiteY5" fmla="*/ 542261 h 2147777"/>
              <a:gd name="connsiteX6" fmla="*/ 251637 w 1864241"/>
              <a:gd name="connsiteY6" fmla="*/ 287079 h 2147777"/>
              <a:gd name="connsiteX7" fmla="*/ 315432 w 1864241"/>
              <a:gd name="connsiteY7" fmla="*/ 106326 h 2147777"/>
              <a:gd name="connsiteX8" fmla="*/ 506818 w 1864241"/>
              <a:gd name="connsiteY8" fmla="*/ 63796 h 2147777"/>
              <a:gd name="connsiteX9" fmla="*/ 645041 w 1864241"/>
              <a:gd name="connsiteY9" fmla="*/ 127591 h 2147777"/>
              <a:gd name="connsiteX10" fmla="*/ 676939 w 1864241"/>
              <a:gd name="connsiteY10" fmla="*/ 21265 h 2147777"/>
              <a:gd name="connsiteX11" fmla="*/ 900223 w 1864241"/>
              <a:gd name="connsiteY11" fmla="*/ 0 h 2147777"/>
              <a:gd name="connsiteX12" fmla="*/ 1197934 w 1864241"/>
              <a:gd name="connsiteY12" fmla="*/ 74428 h 2147777"/>
              <a:gd name="connsiteX13" fmla="*/ 1474381 w 1864241"/>
              <a:gd name="connsiteY13" fmla="*/ 191386 h 2147777"/>
              <a:gd name="connsiteX14" fmla="*/ 1708297 w 1864241"/>
              <a:gd name="connsiteY14" fmla="*/ 425303 h 2147777"/>
              <a:gd name="connsiteX15" fmla="*/ 1814623 w 1864241"/>
              <a:gd name="connsiteY15" fmla="*/ 712382 h 2147777"/>
              <a:gd name="connsiteX16" fmla="*/ 1857153 w 1864241"/>
              <a:gd name="connsiteY16" fmla="*/ 967563 h 2147777"/>
              <a:gd name="connsiteX17" fmla="*/ 1772092 w 1864241"/>
              <a:gd name="connsiteY17" fmla="*/ 1350335 h 2147777"/>
              <a:gd name="connsiteX18" fmla="*/ 1676399 w 1864241"/>
              <a:gd name="connsiteY18" fmla="*/ 1573619 h 2147777"/>
              <a:gd name="connsiteX19" fmla="*/ 1570074 w 1864241"/>
              <a:gd name="connsiteY19" fmla="*/ 1786270 h 2147777"/>
              <a:gd name="connsiteX20" fmla="*/ 1453116 w 1864241"/>
              <a:gd name="connsiteY20" fmla="*/ 2020186 h 2147777"/>
              <a:gd name="connsiteX21" fmla="*/ 1368055 w 1864241"/>
              <a:gd name="connsiteY21" fmla="*/ 2105247 h 2147777"/>
              <a:gd name="connsiteX22" fmla="*/ 1357423 w 1864241"/>
              <a:gd name="connsiteY22" fmla="*/ 1935126 h 2147777"/>
              <a:gd name="connsiteX23" fmla="*/ 1282995 w 1864241"/>
              <a:gd name="connsiteY23" fmla="*/ 1786270 h 2147777"/>
              <a:gd name="connsiteX24" fmla="*/ 1272362 w 1864241"/>
              <a:gd name="connsiteY24" fmla="*/ 2030819 h 2147777"/>
              <a:gd name="connsiteX25" fmla="*/ 1272362 w 1864241"/>
              <a:gd name="connsiteY25" fmla="*/ 2126512 h 2147777"/>
              <a:gd name="connsiteX26" fmla="*/ 1176669 w 1864241"/>
              <a:gd name="connsiteY26" fmla="*/ 2115879 h 2147777"/>
              <a:gd name="connsiteX27" fmla="*/ 995916 w 1864241"/>
              <a:gd name="connsiteY27" fmla="*/ 1903228 h 2147777"/>
              <a:gd name="connsiteX28" fmla="*/ 932120 w 1864241"/>
              <a:gd name="connsiteY28" fmla="*/ 1818168 h 2147777"/>
              <a:gd name="connsiteX29" fmla="*/ 847060 w 1864241"/>
              <a:gd name="connsiteY29" fmla="*/ 1881963 h 2147777"/>
              <a:gd name="connsiteX30" fmla="*/ 932120 w 1864241"/>
              <a:gd name="connsiteY30" fmla="*/ 1935126 h 2147777"/>
              <a:gd name="connsiteX31" fmla="*/ 1091609 w 1864241"/>
              <a:gd name="connsiteY31" fmla="*/ 2147777 h 2147777"/>
              <a:gd name="connsiteX32" fmla="*/ 1027813 w 1864241"/>
              <a:gd name="connsiteY32" fmla="*/ 2094614 h 2147777"/>
              <a:gd name="connsiteX0" fmla="*/ 1027813 w 1864241"/>
              <a:gd name="connsiteY0" fmla="*/ 2103475 h 2156638"/>
              <a:gd name="connsiteX1" fmla="*/ 538716 w 1864241"/>
              <a:gd name="connsiteY1" fmla="*/ 1901457 h 2156638"/>
              <a:gd name="connsiteX2" fmla="*/ 177209 w 1864241"/>
              <a:gd name="connsiteY2" fmla="*/ 1614378 h 2156638"/>
              <a:gd name="connsiteX3" fmla="*/ 38985 w 1864241"/>
              <a:gd name="connsiteY3" fmla="*/ 1295401 h 2156638"/>
              <a:gd name="connsiteX4" fmla="*/ 7088 w 1864241"/>
              <a:gd name="connsiteY4" fmla="*/ 987057 h 2156638"/>
              <a:gd name="connsiteX5" fmla="*/ 81516 w 1864241"/>
              <a:gd name="connsiteY5" fmla="*/ 551122 h 2156638"/>
              <a:gd name="connsiteX6" fmla="*/ 251637 w 1864241"/>
              <a:gd name="connsiteY6" fmla="*/ 295940 h 2156638"/>
              <a:gd name="connsiteX7" fmla="*/ 315432 w 1864241"/>
              <a:gd name="connsiteY7" fmla="*/ 115187 h 2156638"/>
              <a:gd name="connsiteX8" fmla="*/ 506818 w 1864241"/>
              <a:gd name="connsiteY8" fmla="*/ 72657 h 2156638"/>
              <a:gd name="connsiteX9" fmla="*/ 645041 w 1864241"/>
              <a:gd name="connsiteY9" fmla="*/ 136452 h 2156638"/>
              <a:gd name="connsiteX10" fmla="*/ 676939 w 1864241"/>
              <a:gd name="connsiteY10" fmla="*/ 30126 h 2156638"/>
              <a:gd name="connsiteX11" fmla="*/ 900223 w 1864241"/>
              <a:gd name="connsiteY11" fmla="*/ 8861 h 2156638"/>
              <a:gd name="connsiteX12" fmla="*/ 1197934 w 1864241"/>
              <a:gd name="connsiteY12" fmla="*/ 83289 h 2156638"/>
              <a:gd name="connsiteX13" fmla="*/ 1474381 w 1864241"/>
              <a:gd name="connsiteY13" fmla="*/ 200247 h 2156638"/>
              <a:gd name="connsiteX14" fmla="*/ 1708297 w 1864241"/>
              <a:gd name="connsiteY14" fmla="*/ 434164 h 2156638"/>
              <a:gd name="connsiteX15" fmla="*/ 1814623 w 1864241"/>
              <a:gd name="connsiteY15" fmla="*/ 721243 h 2156638"/>
              <a:gd name="connsiteX16" fmla="*/ 1857153 w 1864241"/>
              <a:gd name="connsiteY16" fmla="*/ 976424 h 2156638"/>
              <a:gd name="connsiteX17" fmla="*/ 1772092 w 1864241"/>
              <a:gd name="connsiteY17" fmla="*/ 1359196 h 2156638"/>
              <a:gd name="connsiteX18" fmla="*/ 1676399 w 1864241"/>
              <a:gd name="connsiteY18" fmla="*/ 1582480 h 2156638"/>
              <a:gd name="connsiteX19" fmla="*/ 1570074 w 1864241"/>
              <a:gd name="connsiteY19" fmla="*/ 1795131 h 2156638"/>
              <a:gd name="connsiteX20" fmla="*/ 1453116 w 1864241"/>
              <a:gd name="connsiteY20" fmla="*/ 2029047 h 2156638"/>
              <a:gd name="connsiteX21" fmla="*/ 1368055 w 1864241"/>
              <a:gd name="connsiteY21" fmla="*/ 2114108 h 2156638"/>
              <a:gd name="connsiteX22" fmla="*/ 1357423 w 1864241"/>
              <a:gd name="connsiteY22" fmla="*/ 1943987 h 2156638"/>
              <a:gd name="connsiteX23" fmla="*/ 1282995 w 1864241"/>
              <a:gd name="connsiteY23" fmla="*/ 1795131 h 2156638"/>
              <a:gd name="connsiteX24" fmla="*/ 1272362 w 1864241"/>
              <a:gd name="connsiteY24" fmla="*/ 2039680 h 2156638"/>
              <a:gd name="connsiteX25" fmla="*/ 1272362 w 1864241"/>
              <a:gd name="connsiteY25" fmla="*/ 2135373 h 2156638"/>
              <a:gd name="connsiteX26" fmla="*/ 1176669 w 1864241"/>
              <a:gd name="connsiteY26" fmla="*/ 2124740 h 2156638"/>
              <a:gd name="connsiteX27" fmla="*/ 995916 w 1864241"/>
              <a:gd name="connsiteY27" fmla="*/ 1912089 h 2156638"/>
              <a:gd name="connsiteX28" fmla="*/ 932120 w 1864241"/>
              <a:gd name="connsiteY28" fmla="*/ 1827029 h 2156638"/>
              <a:gd name="connsiteX29" fmla="*/ 847060 w 1864241"/>
              <a:gd name="connsiteY29" fmla="*/ 1890824 h 2156638"/>
              <a:gd name="connsiteX30" fmla="*/ 932120 w 1864241"/>
              <a:gd name="connsiteY30" fmla="*/ 1943987 h 2156638"/>
              <a:gd name="connsiteX31" fmla="*/ 1091609 w 1864241"/>
              <a:gd name="connsiteY31" fmla="*/ 2156638 h 2156638"/>
              <a:gd name="connsiteX32" fmla="*/ 1027813 w 1864241"/>
              <a:gd name="connsiteY32" fmla="*/ 2103475 h 2156638"/>
              <a:gd name="connsiteX0" fmla="*/ 1027813 w 1864241"/>
              <a:gd name="connsiteY0" fmla="*/ 2103475 h 2156638"/>
              <a:gd name="connsiteX1" fmla="*/ 538716 w 1864241"/>
              <a:gd name="connsiteY1" fmla="*/ 1901457 h 2156638"/>
              <a:gd name="connsiteX2" fmla="*/ 177209 w 1864241"/>
              <a:gd name="connsiteY2" fmla="*/ 1614378 h 2156638"/>
              <a:gd name="connsiteX3" fmla="*/ 38985 w 1864241"/>
              <a:gd name="connsiteY3" fmla="*/ 1295401 h 2156638"/>
              <a:gd name="connsiteX4" fmla="*/ 7088 w 1864241"/>
              <a:gd name="connsiteY4" fmla="*/ 987057 h 2156638"/>
              <a:gd name="connsiteX5" fmla="*/ 81516 w 1864241"/>
              <a:gd name="connsiteY5" fmla="*/ 551122 h 2156638"/>
              <a:gd name="connsiteX6" fmla="*/ 251637 w 1864241"/>
              <a:gd name="connsiteY6" fmla="*/ 295940 h 2156638"/>
              <a:gd name="connsiteX7" fmla="*/ 315432 w 1864241"/>
              <a:gd name="connsiteY7" fmla="*/ 115187 h 2156638"/>
              <a:gd name="connsiteX8" fmla="*/ 506818 w 1864241"/>
              <a:gd name="connsiteY8" fmla="*/ 72657 h 2156638"/>
              <a:gd name="connsiteX9" fmla="*/ 645041 w 1864241"/>
              <a:gd name="connsiteY9" fmla="*/ 136452 h 2156638"/>
              <a:gd name="connsiteX10" fmla="*/ 676939 w 1864241"/>
              <a:gd name="connsiteY10" fmla="*/ 30126 h 2156638"/>
              <a:gd name="connsiteX11" fmla="*/ 900223 w 1864241"/>
              <a:gd name="connsiteY11" fmla="*/ 8861 h 2156638"/>
              <a:gd name="connsiteX12" fmla="*/ 1197934 w 1864241"/>
              <a:gd name="connsiteY12" fmla="*/ 83289 h 2156638"/>
              <a:gd name="connsiteX13" fmla="*/ 1474381 w 1864241"/>
              <a:gd name="connsiteY13" fmla="*/ 200247 h 2156638"/>
              <a:gd name="connsiteX14" fmla="*/ 1708297 w 1864241"/>
              <a:gd name="connsiteY14" fmla="*/ 434164 h 2156638"/>
              <a:gd name="connsiteX15" fmla="*/ 1814623 w 1864241"/>
              <a:gd name="connsiteY15" fmla="*/ 721243 h 2156638"/>
              <a:gd name="connsiteX16" fmla="*/ 1857153 w 1864241"/>
              <a:gd name="connsiteY16" fmla="*/ 976424 h 2156638"/>
              <a:gd name="connsiteX17" fmla="*/ 1772092 w 1864241"/>
              <a:gd name="connsiteY17" fmla="*/ 1359196 h 2156638"/>
              <a:gd name="connsiteX18" fmla="*/ 1676399 w 1864241"/>
              <a:gd name="connsiteY18" fmla="*/ 1582480 h 2156638"/>
              <a:gd name="connsiteX19" fmla="*/ 1570074 w 1864241"/>
              <a:gd name="connsiteY19" fmla="*/ 1795131 h 2156638"/>
              <a:gd name="connsiteX20" fmla="*/ 1453116 w 1864241"/>
              <a:gd name="connsiteY20" fmla="*/ 2029047 h 2156638"/>
              <a:gd name="connsiteX21" fmla="*/ 1368055 w 1864241"/>
              <a:gd name="connsiteY21" fmla="*/ 2114108 h 2156638"/>
              <a:gd name="connsiteX22" fmla="*/ 1357423 w 1864241"/>
              <a:gd name="connsiteY22" fmla="*/ 1943987 h 2156638"/>
              <a:gd name="connsiteX23" fmla="*/ 1282995 w 1864241"/>
              <a:gd name="connsiteY23" fmla="*/ 1795131 h 2156638"/>
              <a:gd name="connsiteX24" fmla="*/ 1272362 w 1864241"/>
              <a:gd name="connsiteY24" fmla="*/ 2039680 h 2156638"/>
              <a:gd name="connsiteX25" fmla="*/ 1272362 w 1864241"/>
              <a:gd name="connsiteY25" fmla="*/ 2135373 h 2156638"/>
              <a:gd name="connsiteX26" fmla="*/ 1176669 w 1864241"/>
              <a:gd name="connsiteY26" fmla="*/ 2124740 h 2156638"/>
              <a:gd name="connsiteX27" fmla="*/ 995916 w 1864241"/>
              <a:gd name="connsiteY27" fmla="*/ 1912089 h 2156638"/>
              <a:gd name="connsiteX28" fmla="*/ 932120 w 1864241"/>
              <a:gd name="connsiteY28" fmla="*/ 1827029 h 2156638"/>
              <a:gd name="connsiteX29" fmla="*/ 847060 w 1864241"/>
              <a:gd name="connsiteY29" fmla="*/ 1890824 h 2156638"/>
              <a:gd name="connsiteX30" fmla="*/ 932120 w 1864241"/>
              <a:gd name="connsiteY30" fmla="*/ 1943987 h 2156638"/>
              <a:gd name="connsiteX31" fmla="*/ 1091609 w 1864241"/>
              <a:gd name="connsiteY31" fmla="*/ 2156638 h 2156638"/>
              <a:gd name="connsiteX32" fmla="*/ 1027813 w 1864241"/>
              <a:gd name="connsiteY32" fmla="*/ 2103475 h 2156638"/>
              <a:gd name="connsiteX0" fmla="*/ 1027813 w 1864241"/>
              <a:gd name="connsiteY0" fmla="*/ 2103475 h 2156638"/>
              <a:gd name="connsiteX1" fmla="*/ 538716 w 1864241"/>
              <a:gd name="connsiteY1" fmla="*/ 1901457 h 2156638"/>
              <a:gd name="connsiteX2" fmla="*/ 177209 w 1864241"/>
              <a:gd name="connsiteY2" fmla="*/ 1614378 h 2156638"/>
              <a:gd name="connsiteX3" fmla="*/ 38985 w 1864241"/>
              <a:gd name="connsiteY3" fmla="*/ 1295401 h 2156638"/>
              <a:gd name="connsiteX4" fmla="*/ 7088 w 1864241"/>
              <a:gd name="connsiteY4" fmla="*/ 987057 h 2156638"/>
              <a:gd name="connsiteX5" fmla="*/ 81516 w 1864241"/>
              <a:gd name="connsiteY5" fmla="*/ 551122 h 2156638"/>
              <a:gd name="connsiteX6" fmla="*/ 251637 w 1864241"/>
              <a:gd name="connsiteY6" fmla="*/ 295940 h 2156638"/>
              <a:gd name="connsiteX7" fmla="*/ 315432 w 1864241"/>
              <a:gd name="connsiteY7" fmla="*/ 115187 h 2156638"/>
              <a:gd name="connsiteX8" fmla="*/ 506818 w 1864241"/>
              <a:gd name="connsiteY8" fmla="*/ 72657 h 2156638"/>
              <a:gd name="connsiteX9" fmla="*/ 645041 w 1864241"/>
              <a:gd name="connsiteY9" fmla="*/ 136452 h 2156638"/>
              <a:gd name="connsiteX10" fmla="*/ 676939 w 1864241"/>
              <a:gd name="connsiteY10" fmla="*/ 30126 h 2156638"/>
              <a:gd name="connsiteX11" fmla="*/ 900223 w 1864241"/>
              <a:gd name="connsiteY11" fmla="*/ 8861 h 2156638"/>
              <a:gd name="connsiteX12" fmla="*/ 1197934 w 1864241"/>
              <a:gd name="connsiteY12" fmla="*/ 83289 h 2156638"/>
              <a:gd name="connsiteX13" fmla="*/ 1474381 w 1864241"/>
              <a:gd name="connsiteY13" fmla="*/ 200247 h 2156638"/>
              <a:gd name="connsiteX14" fmla="*/ 1708297 w 1864241"/>
              <a:gd name="connsiteY14" fmla="*/ 434164 h 2156638"/>
              <a:gd name="connsiteX15" fmla="*/ 1814623 w 1864241"/>
              <a:gd name="connsiteY15" fmla="*/ 721243 h 2156638"/>
              <a:gd name="connsiteX16" fmla="*/ 1857153 w 1864241"/>
              <a:gd name="connsiteY16" fmla="*/ 976424 h 2156638"/>
              <a:gd name="connsiteX17" fmla="*/ 1772092 w 1864241"/>
              <a:gd name="connsiteY17" fmla="*/ 1359196 h 2156638"/>
              <a:gd name="connsiteX18" fmla="*/ 1676399 w 1864241"/>
              <a:gd name="connsiteY18" fmla="*/ 1582480 h 2156638"/>
              <a:gd name="connsiteX19" fmla="*/ 1570074 w 1864241"/>
              <a:gd name="connsiteY19" fmla="*/ 1795131 h 2156638"/>
              <a:gd name="connsiteX20" fmla="*/ 1453116 w 1864241"/>
              <a:gd name="connsiteY20" fmla="*/ 2029047 h 2156638"/>
              <a:gd name="connsiteX21" fmla="*/ 1368055 w 1864241"/>
              <a:gd name="connsiteY21" fmla="*/ 2114108 h 2156638"/>
              <a:gd name="connsiteX22" fmla="*/ 1357423 w 1864241"/>
              <a:gd name="connsiteY22" fmla="*/ 1943987 h 2156638"/>
              <a:gd name="connsiteX23" fmla="*/ 1282995 w 1864241"/>
              <a:gd name="connsiteY23" fmla="*/ 1795131 h 2156638"/>
              <a:gd name="connsiteX24" fmla="*/ 1272362 w 1864241"/>
              <a:gd name="connsiteY24" fmla="*/ 2039680 h 2156638"/>
              <a:gd name="connsiteX25" fmla="*/ 1272362 w 1864241"/>
              <a:gd name="connsiteY25" fmla="*/ 2135373 h 2156638"/>
              <a:gd name="connsiteX26" fmla="*/ 1176669 w 1864241"/>
              <a:gd name="connsiteY26" fmla="*/ 2124740 h 2156638"/>
              <a:gd name="connsiteX27" fmla="*/ 995916 w 1864241"/>
              <a:gd name="connsiteY27" fmla="*/ 1912089 h 2156638"/>
              <a:gd name="connsiteX28" fmla="*/ 932120 w 1864241"/>
              <a:gd name="connsiteY28" fmla="*/ 1827029 h 2156638"/>
              <a:gd name="connsiteX29" fmla="*/ 847060 w 1864241"/>
              <a:gd name="connsiteY29" fmla="*/ 1890824 h 2156638"/>
              <a:gd name="connsiteX30" fmla="*/ 932120 w 1864241"/>
              <a:gd name="connsiteY30" fmla="*/ 1943987 h 2156638"/>
              <a:gd name="connsiteX31" fmla="*/ 1091609 w 1864241"/>
              <a:gd name="connsiteY31" fmla="*/ 2156638 h 2156638"/>
              <a:gd name="connsiteX32" fmla="*/ 1027813 w 1864241"/>
              <a:gd name="connsiteY32" fmla="*/ 2103475 h 2156638"/>
              <a:gd name="connsiteX0" fmla="*/ 1027813 w 1864241"/>
              <a:gd name="connsiteY0" fmla="*/ 2103475 h 2156638"/>
              <a:gd name="connsiteX1" fmla="*/ 538716 w 1864241"/>
              <a:gd name="connsiteY1" fmla="*/ 1901457 h 2156638"/>
              <a:gd name="connsiteX2" fmla="*/ 177209 w 1864241"/>
              <a:gd name="connsiteY2" fmla="*/ 1614378 h 2156638"/>
              <a:gd name="connsiteX3" fmla="*/ 38985 w 1864241"/>
              <a:gd name="connsiteY3" fmla="*/ 1295401 h 2156638"/>
              <a:gd name="connsiteX4" fmla="*/ 7088 w 1864241"/>
              <a:gd name="connsiteY4" fmla="*/ 987057 h 2156638"/>
              <a:gd name="connsiteX5" fmla="*/ 81516 w 1864241"/>
              <a:gd name="connsiteY5" fmla="*/ 551122 h 2156638"/>
              <a:gd name="connsiteX6" fmla="*/ 251637 w 1864241"/>
              <a:gd name="connsiteY6" fmla="*/ 295940 h 2156638"/>
              <a:gd name="connsiteX7" fmla="*/ 315432 w 1864241"/>
              <a:gd name="connsiteY7" fmla="*/ 115187 h 2156638"/>
              <a:gd name="connsiteX8" fmla="*/ 506818 w 1864241"/>
              <a:gd name="connsiteY8" fmla="*/ 72657 h 2156638"/>
              <a:gd name="connsiteX9" fmla="*/ 645041 w 1864241"/>
              <a:gd name="connsiteY9" fmla="*/ 136452 h 2156638"/>
              <a:gd name="connsiteX10" fmla="*/ 676939 w 1864241"/>
              <a:gd name="connsiteY10" fmla="*/ 30126 h 2156638"/>
              <a:gd name="connsiteX11" fmla="*/ 900223 w 1864241"/>
              <a:gd name="connsiteY11" fmla="*/ 8861 h 2156638"/>
              <a:gd name="connsiteX12" fmla="*/ 1197934 w 1864241"/>
              <a:gd name="connsiteY12" fmla="*/ 83289 h 2156638"/>
              <a:gd name="connsiteX13" fmla="*/ 1474381 w 1864241"/>
              <a:gd name="connsiteY13" fmla="*/ 200247 h 2156638"/>
              <a:gd name="connsiteX14" fmla="*/ 1708297 w 1864241"/>
              <a:gd name="connsiteY14" fmla="*/ 434164 h 2156638"/>
              <a:gd name="connsiteX15" fmla="*/ 1814623 w 1864241"/>
              <a:gd name="connsiteY15" fmla="*/ 721243 h 2156638"/>
              <a:gd name="connsiteX16" fmla="*/ 1857153 w 1864241"/>
              <a:gd name="connsiteY16" fmla="*/ 976424 h 2156638"/>
              <a:gd name="connsiteX17" fmla="*/ 1772092 w 1864241"/>
              <a:gd name="connsiteY17" fmla="*/ 1359196 h 2156638"/>
              <a:gd name="connsiteX18" fmla="*/ 1676399 w 1864241"/>
              <a:gd name="connsiteY18" fmla="*/ 1582480 h 2156638"/>
              <a:gd name="connsiteX19" fmla="*/ 1570074 w 1864241"/>
              <a:gd name="connsiteY19" fmla="*/ 1795131 h 2156638"/>
              <a:gd name="connsiteX20" fmla="*/ 1453116 w 1864241"/>
              <a:gd name="connsiteY20" fmla="*/ 2029047 h 2156638"/>
              <a:gd name="connsiteX21" fmla="*/ 1368055 w 1864241"/>
              <a:gd name="connsiteY21" fmla="*/ 2114108 h 2156638"/>
              <a:gd name="connsiteX22" fmla="*/ 1357423 w 1864241"/>
              <a:gd name="connsiteY22" fmla="*/ 1943987 h 2156638"/>
              <a:gd name="connsiteX23" fmla="*/ 1282995 w 1864241"/>
              <a:gd name="connsiteY23" fmla="*/ 1795131 h 2156638"/>
              <a:gd name="connsiteX24" fmla="*/ 1272362 w 1864241"/>
              <a:gd name="connsiteY24" fmla="*/ 2039680 h 2156638"/>
              <a:gd name="connsiteX25" fmla="*/ 1272362 w 1864241"/>
              <a:gd name="connsiteY25" fmla="*/ 2135373 h 2156638"/>
              <a:gd name="connsiteX26" fmla="*/ 1176669 w 1864241"/>
              <a:gd name="connsiteY26" fmla="*/ 2124740 h 2156638"/>
              <a:gd name="connsiteX27" fmla="*/ 995916 w 1864241"/>
              <a:gd name="connsiteY27" fmla="*/ 1912089 h 2156638"/>
              <a:gd name="connsiteX28" fmla="*/ 932120 w 1864241"/>
              <a:gd name="connsiteY28" fmla="*/ 1827029 h 2156638"/>
              <a:gd name="connsiteX29" fmla="*/ 847060 w 1864241"/>
              <a:gd name="connsiteY29" fmla="*/ 1890824 h 2156638"/>
              <a:gd name="connsiteX30" fmla="*/ 932120 w 1864241"/>
              <a:gd name="connsiteY30" fmla="*/ 1943987 h 2156638"/>
              <a:gd name="connsiteX31" fmla="*/ 1091609 w 1864241"/>
              <a:gd name="connsiteY31" fmla="*/ 2156638 h 2156638"/>
              <a:gd name="connsiteX32" fmla="*/ 1027813 w 1864241"/>
              <a:gd name="connsiteY32" fmla="*/ 2103475 h 2156638"/>
              <a:gd name="connsiteX0" fmla="*/ 1027813 w 1864241"/>
              <a:gd name="connsiteY0" fmla="*/ 2103475 h 2156638"/>
              <a:gd name="connsiteX1" fmla="*/ 538716 w 1864241"/>
              <a:gd name="connsiteY1" fmla="*/ 1901457 h 2156638"/>
              <a:gd name="connsiteX2" fmla="*/ 177209 w 1864241"/>
              <a:gd name="connsiteY2" fmla="*/ 1614378 h 2156638"/>
              <a:gd name="connsiteX3" fmla="*/ 38985 w 1864241"/>
              <a:gd name="connsiteY3" fmla="*/ 1295401 h 2156638"/>
              <a:gd name="connsiteX4" fmla="*/ 7088 w 1864241"/>
              <a:gd name="connsiteY4" fmla="*/ 987057 h 2156638"/>
              <a:gd name="connsiteX5" fmla="*/ 81516 w 1864241"/>
              <a:gd name="connsiteY5" fmla="*/ 551122 h 2156638"/>
              <a:gd name="connsiteX6" fmla="*/ 251637 w 1864241"/>
              <a:gd name="connsiteY6" fmla="*/ 295940 h 2156638"/>
              <a:gd name="connsiteX7" fmla="*/ 315432 w 1864241"/>
              <a:gd name="connsiteY7" fmla="*/ 115187 h 2156638"/>
              <a:gd name="connsiteX8" fmla="*/ 506818 w 1864241"/>
              <a:gd name="connsiteY8" fmla="*/ 72657 h 2156638"/>
              <a:gd name="connsiteX9" fmla="*/ 645041 w 1864241"/>
              <a:gd name="connsiteY9" fmla="*/ 136452 h 2156638"/>
              <a:gd name="connsiteX10" fmla="*/ 676939 w 1864241"/>
              <a:gd name="connsiteY10" fmla="*/ 30126 h 2156638"/>
              <a:gd name="connsiteX11" fmla="*/ 900223 w 1864241"/>
              <a:gd name="connsiteY11" fmla="*/ 8861 h 2156638"/>
              <a:gd name="connsiteX12" fmla="*/ 1197934 w 1864241"/>
              <a:gd name="connsiteY12" fmla="*/ 83289 h 2156638"/>
              <a:gd name="connsiteX13" fmla="*/ 1474381 w 1864241"/>
              <a:gd name="connsiteY13" fmla="*/ 200247 h 2156638"/>
              <a:gd name="connsiteX14" fmla="*/ 1708297 w 1864241"/>
              <a:gd name="connsiteY14" fmla="*/ 434164 h 2156638"/>
              <a:gd name="connsiteX15" fmla="*/ 1814623 w 1864241"/>
              <a:gd name="connsiteY15" fmla="*/ 721243 h 2156638"/>
              <a:gd name="connsiteX16" fmla="*/ 1857153 w 1864241"/>
              <a:gd name="connsiteY16" fmla="*/ 976424 h 2156638"/>
              <a:gd name="connsiteX17" fmla="*/ 1772092 w 1864241"/>
              <a:gd name="connsiteY17" fmla="*/ 1359196 h 2156638"/>
              <a:gd name="connsiteX18" fmla="*/ 1676399 w 1864241"/>
              <a:gd name="connsiteY18" fmla="*/ 1582480 h 2156638"/>
              <a:gd name="connsiteX19" fmla="*/ 1570074 w 1864241"/>
              <a:gd name="connsiteY19" fmla="*/ 1795131 h 2156638"/>
              <a:gd name="connsiteX20" fmla="*/ 1453116 w 1864241"/>
              <a:gd name="connsiteY20" fmla="*/ 2029047 h 2156638"/>
              <a:gd name="connsiteX21" fmla="*/ 1368055 w 1864241"/>
              <a:gd name="connsiteY21" fmla="*/ 2114108 h 2156638"/>
              <a:gd name="connsiteX22" fmla="*/ 1357423 w 1864241"/>
              <a:gd name="connsiteY22" fmla="*/ 1943987 h 2156638"/>
              <a:gd name="connsiteX23" fmla="*/ 1282995 w 1864241"/>
              <a:gd name="connsiteY23" fmla="*/ 1795131 h 2156638"/>
              <a:gd name="connsiteX24" fmla="*/ 1272362 w 1864241"/>
              <a:gd name="connsiteY24" fmla="*/ 2039680 h 2156638"/>
              <a:gd name="connsiteX25" fmla="*/ 1272362 w 1864241"/>
              <a:gd name="connsiteY25" fmla="*/ 2135373 h 2156638"/>
              <a:gd name="connsiteX26" fmla="*/ 1176669 w 1864241"/>
              <a:gd name="connsiteY26" fmla="*/ 2124740 h 2156638"/>
              <a:gd name="connsiteX27" fmla="*/ 995916 w 1864241"/>
              <a:gd name="connsiteY27" fmla="*/ 1912089 h 2156638"/>
              <a:gd name="connsiteX28" fmla="*/ 932120 w 1864241"/>
              <a:gd name="connsiteY28" fmla="*/ 1827029 h 2156638"/>
              <a:gd name="connsiteX29" fmla="*/ 847060 w 1864241"/>
              <a:gd name="connsiteY29" fmla="*/ 1890824 h 2156638"/>
              <a:gd name="connsiteX30" fmla="*/ 932120 w 1864241"/>
              <a:gd name="connsiteY30" fmla="*/ 1943987 h 2156638"/>
              <a:gd name="connsiteX31" fmla="*/ 1091609 w 1864241"/>
              <a:gd name="connsiteY31" fmla="*/ 2156638 h 2156638"/>
              <a:gd name="connsiteX32" fmla="*/ 1027813 w 1864241"/>
              <a:gd name="connsiteY32" fmla="*/ 2103475 h 2156638"/>
              <a:gd name="connsiteX0" fmla="*/ 1027813 w 1857153"/>
              <a:gd name="connsiteY0" fmla="*/ 2103475 h 2156638"/>
              <a:gd name="connsiteX1" fmla="*/ 538716 w 1857153"/>
              <a:gd name="connsiteY1" fmla="*/ 1901457 h 2156638"/>
              <a:gd name="connsiteX2" fmla="*/ 177209 w 1857153"/>
              <a:gd name="connsiteY2" fmla="*/ 1614378 h 2156638"/>
              <a:gd name="connsiteX3" fmla="*/ 38985 w 1857153"/>
              <a:gd name="connsiteY3" fmla="*/ 1295401 h 2156638"/>
              <a:gd name="connsiteX4" fmla="*/ 7088 w 1857153"/>
              <a:gd name="connsiteY4" fmla="*/ 987057 h 2156638"/>
              <a:gd name="connsiteX5" fmla="*/ 81516 w 1857153"/>
              <a:gd name="connsiteY5" fmla="*/ 551122 h 2156638"/>
              <a:gd name="connsiteX6" fmla="*/ 251637 w 1857153"/>
              <a:gd name="connsiteY6" fmla="*/ 295940 h 2156638"/>
              <a:gd name="connsiteX7" fmla="*/ 315432 w 1857153"/>
              <a:gd name="connsiteY7" fmla="*/ 115187 h 2156638"/>
              <a:gd name="connsiteX8" fmla="*/ 506818 w 1857153"/>
              <a:gd name="connsiteY8" fmla="*/ 72657 h 2156638"/>
              <a:gd name="connsiteX9" fmla="*/ 645041 w 1857153"/>
              <a:gd name="connsiteY9" fmla="*/ 136452 h 2156638"/>
              <a:gd name="connsiteX10" fmla="*/ 676939 w 1857153"/>
              <a:gd name="connsiteY10" fmla="*/ 30126 h 2156638"/>
              <a:gd name="connsiteX11" fmla="*/ 900223 w 1857153"/>
              <a:gd name="connsiteY11" fmla="*/ 8861 h 2156638"/>
              <a:gd name="connsiteX12" fmla="*/ 1197934 w 1857153"/>
              <a:gd name="connsiteY12" fmla="*/ 83289 h 2156638"/>
              <a:gd name="connsiteX13" fmla="*/ 1474381 w 1857153"/>
              <a:gd name="connsiteY13" fmla="*/ 200247 h 2156638"/>
              <a:gd name="connsiteX14" fmla="*/ 1708297 w 1857153"/>
              <a:gd name="connsiteY14" fmla="*/ 434164 h 2156638"/>
              <a:gd name="connsiteX15" fmla="*/ 1814623 w 1857153"/>
              <a:gd name="connsiteY15" fmla="*/ 721243 h 2156638"/>
              <a:gd name="connsiteX16" fmla="*/ 1857153 w 1857153"/>
              <a:gd name="connsiteY16" fmla="*/ 976424 h 2156638"/>
              <a:gd name="connsiteX17" fmla="*/ 1772092 w 1857153"/>
              <a:gd name="connsiteY17" fmla="*/ 1359196 h 2156638"/>
              <a:gd name="connsiteX18" fmla="*/ 1676399 w 1857153"/>
              <a:gd name="connsiteY18" fmla="*/ 1582480 h 2156638"/>
              <a:gd name="connsiteX19" fmla="*/ 1570074 w 1857153"/>
              <a:gd name="connsiteY19" fmla="*/ 1795131 h 2156638"/>
              <a:gd name="connsiteX20" fmla="*/ 1453116 w 1857153"/>
              <a:gd name="connsiteY20" fmla="*/ 2029047 h 2156638"/>
              <a:gd name="connsiteX21" fmla="*/ 1368055 w 1857153"/>
              <a:gd name="connsiteY21" fmla="*/ 2114108 h 2156638"/>
              <a:gd name="connsiteX22" fmla="*/ 1357423 w 1857153"/>
              <a:gd name="connsiteY22" fmla="*/ 1943987 h 2156638"/>
              <a:gd name="connsiteX23" fmla="*/ 1282995 w 1857153"/>
              <a:gd name="connsiteY23" fmla="*/ 1795131 h 2156638"/>
              <a:gd name="connsiteX24" fmla="*/ 1272362 w 1857153"/>
              <a:gd name="connsiteY24" fmla="*/ 2039680 h 2156638"/>
              <a:gd name="connsiteX25" fmla="*/ 1272362 w 1857153"/>
              <a:gd name="connsiteY25" fmla="*/ 2135373 h 2156638"/>
              <a:gd name="connsiteX26" fmla="*/ 1176669 w 1857153"/>
              <a:gd name="connsiteY26" fmla="*/ 2124740 h 2156638"/>
              <a:gd name="connsiteX27" fmla="*/ 995916 w 1857153"/>
              <a:gd name="connsiteY27" fmla="*/ 1912089 h 2156638"/>
              <a:gd name="connsiteX28" fmla="*/ 932120 w 1857153"/>
              <a:gd name="connsiteY28" fmla="*/ 1827029 h 2156638"/>
              <a:gd name="connsiteX29" fmla="*/ 847060 w 1857153"/>
              <a:gd name="connsiteY29" fmla="*/ 1890824 h 2156638"/>
              <a:gd name="connsiteX30" fmla="*/ 932120 w 1857153"/>
              <a:gd name="connsiteY30" fmla="*/ 1943987 h 2156638"/>
              <a:gd name="connsiteX31" fmla="*/ 1091609 w 1857153"/>
              <a:gd name="connsiteY31" fmla="*/ 2156638 h 2156638"/>
              <a:gd name="connsiteX32" fmla="*/ 1027813 w 1857153"/>
              <a:gd name="connsiteY32" fmla="*/ 2103475 h 2156638"/>
              <a:gd name="connsiteX0" fmla="*/ 1027813 w 1864241"/>
              <a:gd name="connsiteY0" fmla="*/ 2103475 h 2156638"/>
              <a:gd name="connsiteX1" fmla="*/ 538716 w 1864241"/>
              <a:gd name="connsiteY1" fmla="*/ 1901457 h 2156638"/>
              <a:gd name="connsiteX2" fmla="*/ 177209 w 1864241"/>
              <a:gd name="connsiteY2" fmla="*/ 1614378 h 2156638"/>
              <a:gd name="connsiteX3" fmla="*/ 38985 w 1864241"/>
              <a:gd name="connsiteY3" fmla="*/ 1295401 h 2156638"/>
              <a:gd name="connsiteX4" fmla="*/ 7088 w 1864241"/>
              <a:gd name="connsiteY4" fmla="*/ 987057 h 2156638"/>
              <a:gd name="connsiteX5" fmla="*/ 81516 w 1864241"/>
              <a:gd name="connsiteY5" fmla="*/ 551122 h 2156638"/>
              <a:gd name="connsiteX6" fmla="*/ 251637 w 1864241"/>
              <a:gd name="connsiteY6" fmla="*/ 295940 h 2156638"/>
              <a:gd name="connsiteX7" fmla="*/ 315432 w 1864241"/>
              <a:gd name="connsiteY7" fmla="*/ 115187 h 2156638"/>
              <a:gd name="connsiteX8" fmla="*/ 506818 w 1864241"/>
              <a:gd name="connsiteY8" fmla="*/ 72657 h 2156638"/>
              <a:gd name="connsiteX9" fmla="*/ 645041 w 1864241"/>
              <a:gd name="connsiteY9" fmla="*/ 136452 h 2156638"/>
              <a:gd name="connsiteX10" fmla="*/ 676939 w 1864241"/>
              <a:gd name="connsiteY10" fmla="*/ 30126 h 2156638"/>
              <a:gd name="connsiteX11" fmla="*/ 900223 w 1864241"/>
              <a:gd name="connsiteY11" fmla="*/ 8861 h 2156638"/>
              <a:gd name="connsiteX12" fmla="*/ 1197934 w 1864241"/>
              <a:gd name="connsiteY12" fmla="*/ 83289 h 2156638"/>
              <a:gd name="connsiteX13" fmla="*/ 1474381 w 1864241"/>
              <a:gd name="connsiteY13" fmla="*/ 200247 h 2156638"/>
              <a:gd name="connsiteX14" fmla="*/ 1708297 w 1864241"/>
              <a:gd name="connsiteY14" fmla="*/ 434164 h 2156638"/>
              <a:gd name="connsiteX15" fmla="*/ 1814623 w 1864241"/>
              <a:gd name="connsiteY15" fmla="*/ 721243 h 2156638"/>
              <a:gd name="connsiteX16" fmla="*/ 1857153 w 1864241"/>
              <a:gd name="connsiteY16" fmla="*/ 976424 h 2156638"/>
              <a:gd name="connsiteX17" fmla="*/ 1772092 w 1864241"/>
              <a:gd name="connsiteY17" fmla="*/ 1359196 h 2156638"/>
              <a:gd name="connsiteX18" fmla="*/ 1676399 w 1864241"/>
              <a:gd name="connsiteY18" fmla="*/ 1582480 h 2156638"/>
              <a:gd name="connsiteX19" fmla="*/ 1570074 w 1864241"/>
              <a:gd name="connsiteY19" fmla="*/ 1795131 h 2156638"/>
              <a:gd name="connsiteX20" fmla="*/ 1453116 w 1864241"/>
              <a:gd name="connsiteY20" fmla="*/ 2029047 h 2156638"/>
              <a:gd name="connsiteX21" fmla="*/ 1368055 w 1864241"/>
              <a:gd name="connsiteY21" fmla="*/ 2114108 h 2156638"/>
              <a:gd name="connsiteX22" fmla="*/ 1357423 w 1864241"/>
              <a:gd name="connsiteY22" fmla="*/ 1943987 h 2156638"/>
              <a:gd name="connsiteX23" fmla="*/ 1282995 w 1864241"/>
              <a:gd name="connsiteY23" fmla="*/ 1795131 h 2156638"/>
              <a:gd name="connsiteX24" fmla="*/ 1272362 w 1864241"/>
              <a:gd name="connsiteY24" fmla="*/ 2039680 h 2156638"/>
              <a:gd name="connsiteX25" fmla="*/ 1272362 w 1864241"/>
              <a:gd name="connsiteY25" fmla="*/ 2135373 h 2156638"/>
              <a:gd name="connsiteX26" fmla="*/ 1176669 w 1864241"/>
              <a:gd name="connsiteY26" fmla="*/ 2124740 h 2156638"/>
              <a:gd name="connsiteX27" fmla="*/ 995916 w 1864241"/>
              <a:gd name="connsiteY27" fmla="*/ 1912089 h 2156638"/>
              <a:gd name="connsiteX28" fmla="*/ 932120 w 1864241"/>
              <a:gd name="connsiteY28" fmla="*/ 1827029 h 2156638"/>
              <a:gd name="connsiteX29" fmla="*/ 847060 w 1864241"/>
              <a:gd name="connsiteY29" fmla="*/ 1890824 h 2156638"/>
              <a:gd name="connsiteX30" fmla="*/ 932120 w 1864241"/>
              <a:gd name="connsiteY30" fmla="*/ 1943987 h 2156638"/>
              <a:gd name="connsiteX31" fmla="*/ 1091609 w 1864241"/>
              <a:gd name="connsiteY31" fmla="*/ 2156638 h 2156638"/>
              <a:gd name="connsiteX32" fmla="*/ 1027813 w 1864241"/>
              <a:gd name="connsiteY32" fmla="*/ 2103475 h 2156638"/>
              <a:gd name="connsiteX0" fmla="*/ 1027813 w 1864241"/>
              <a:gd name="connsiteY0" fmla="*/ 2103475 h 2156638"/>
              <a:gd name="connsiteX1" fmla="*/ 538716 w 1864241"/>
              <a:gd name="connsiteY1" fmla="*/ 1901457 h 2156638"/>
              <a:gd name="connsiteX2" fmla="*/ 177209 w 1864241"/>
              <a:gd name="connsiteY2" fmla="*/ 1614378 h 2156638"/>
              <a:gd name="connsiteX3" fmla="*/ 38985 w 1864241"/>
              <a:gd name="connsiteY3" fmla="*/ 1295401 h 2156638"/>
              <a:gd name="connsiteX4" fmla="*/ 7088 w 1864241"/>
              <a:gd name="connsiteY4" fmla="*/ 987057 h 2156638"/>
              <a:gd name="connsiteX5" fmla="*/ 81516 w 1864241"/>
              <a:gd name="connsiteY5" fmla="*/ 551122 h 2156638"/>
              <a:gd name="connsiteX6" fmla="*/ 251637 w 1864241"/>
              <a:gd name="connsiteY6" fmla="*/ 295940 h 2156638"/>
              <a:gd name="connsiteX7" fmla="*/ 315432 w 1864241"/>
              <a:gd name="connsiteY7" fmla="*/ 115187 h 2156638"/>
              <a:gd name="connsiteX8" fmla="*/ 506818 w 1864241"/>
              <a:gd name="connsiteY8" fmla="*/ 72657 h 2156638"/>
              <a:gd name="connsiteX9" fmla="*/ 645041 w 1864241"/>
              <a:gd name="connsiteY9" fmla="*/ 136452 h 2156638"/>
              <a:gd name="connsiteX10" fmla="*/ 676939 w 1864241"/>
              <a:gd name="connsiteY10" fmla="*/ 30126 h 2156638"/>
              <a:gd name="connsiteX11" fmla="*/ 900223 w 1864241"/>
              <a:gd name="connsiteY11" fmla="*/ 8861 h 2156638"/>
              <a:gd name="connsiteX12" fmla="*/ 1197934 w 1864241"/>
              <a:gd name="connsiteY12" fmla="*/ 83289 h 2156638"/>
              <a:gd name="connsiteX13" fmla="*/ 1474381 w 1864241"/>
              <a:gd name="connsiteY13" fmla="*/ 200247 h 2156638"/>
              <a:gd name="connsiteX14" fmla="*/ 1708297 w 1864241"/>
              <a:gd name="connsiteY14" fmla="*/ 434164 h 2156638"/>
              <a:gd name="connsiteX15" fmla="*/ 1814623 w 1864241"/>
              <a:gd name="connsiteY15" fmla="*/ 721243 h 2156638"/>
              <a:gd name="connsiteX16" fmla="*/ 1857153 w 1864241"/>
              <a:gd name="connsiteY16" fmla="*/ 976424 h 2156638"/>
              <a:gd name="connsiteX17" fmla="*/ 1772092 w 1864241"/>
              <a:gd name="connsiteY17" fmla="*/ 1359196 h 2156638"/>
              <a:gd name="connsiteX18" fmla="*/ 1676399 w 1864241"/>
              <a:gd name="connsiteY18" fmla="*/ 1582480 h 2156638"/>
              <a:gd name="connsiteX19" fmla="*/ 1570074 w 1864241"/>
              <a:gd name="connsiteY19" fmla="*/ 1795131 h 2156638"/>
              <a:gd name="connsiteX20" fmla="*/ 1453116 w 1864241"/>
              <a:gd name="connsiteY20" fmla="*/ 2029047 h 2156638"/>
              <a:gd name="connsiteX21" fmla="*/ 1368055 w 1864241"/>
              <a:gd name="connsiteY21" fmla="*/ 2114108 h 2156638"/>
              <a:gd name="connsiteX22" fmla="*/ 1357423 w 1864241"/>
              <a:gd name="connsiteY22" fmla="*/ 1943987 h 2156638"/>
              <a:gd name="connsiteX23" fmla="*/ 1282995 w 1864241"/>
              <a:gd name="connsiteY23" fmla="*/ 1795131 h 2156638"/>
              <a:gd name="connsiteX24" fmla="*/ 1272362 w 1864241"/>
              <a:gd name="connsiteY24" fmla="*/ 2039680 h 2156638"/>
              <a:gd name="connsiteX25" fmla="*/ 1272362 w 1864241"/>
              <a:gd name="connsiteY25" fmla="*/ 2135373 h 2156638"/>
              <a:gd name="connsiteX26" fmla="*/ 1176669 w 1864241"/>
              <a:gd name="connsiteY26" fmla="*/ 2124740 h 2156638"/>
              <a:gd name="connsiteX27" fmla="*/ 995916 w 1864241"/>
              <a:gd name="connsiteY27" fmla="*/ 1912089 h 2156638"/>
              <a:gd name="connsiteX28" fmla="*/ 932120 w 1864241"/>
              <a:gd name="connsiteY28" fmla="*/ 1827029 h 2156638"/>
              <a:gd name="connsiteX29" fmla="*/ 847060 w 1864241"/>
              <a:gd name="connsiteY29" fmla="*/ 1890824 h 2156638"/>
              <a:gd name="connsiteX30" fmla="*/ 932120 w 1864241"/>
              <a:gd name="connsiteY30" fmla="*/ 1943987 h 2156638"/>
              <a:gd name="connsiteX31" fmla="*/ 1091609 w 1864241"/>
              <a:gd name="connsiteY31" fmla="*/ 2156638 h 2156638"/>
              <a:gd name="connsiteX32" fmla="*/ 1027813 w 1864241"/>
              <a:gd name="connsiteY32" fmla="*/ 2103475 h 2156638"/>
              <a:gd name="connsiteX0" fmla="*/ 1027813 w 1864241"/>
              <a:gd name="connsiteY0" fmla="*/ 2103475 h 2156638"/>
              <a:gd name="connsiteX1" fmla="*/ 538716 w 1864241"/>
              <a:gd name="connsiteY1" fmla="*/ 1901457 h 2156638"/>
              <a:gd name="connsiteX2" fmla="*/ 177209 w 1864241"/>
              <a:gd name="connsiteY2" fmla="*/ 1614378 h 2156638"/>
              <a:gd name="connsiteX3" fmla="*/ 38985 w 1864241"/>
              <a:gd name="connsiteY3" fmla="*/ 1295401 h 2156638"/>
              <a:gd name="connsiteX4" fmla="*/ 7088 w 1864241"/>
              <a:gd name="connsiteY4" fmla="*/ 987057 h 2156638"/>
              <a:gd name="connsiteX5" fmla="*/ 81516 w 1864241"/>
              <a:gd name="connsiteY5" fmla="*/ 551122 h 2156638"/>
              <a:gd name="connsiteX6" fmla="*/ 251637 w 1864241"/>
              <a:gd name="connsiteY6" fmla="*/ 295940 h 2156638"/>
              <a:gd name="connsiteX7" fmla="*/ 315432 w 1864241"/>
              <a:gd name="connsiteY7" fmla="*/ 115187 h 2156638"/>
              <a:gd name="connsiteX8" fmla="*/ 506818 w 1864241"/>
              <a:gd name="connsiteY8" fmla="*/ 72657 h 2156638"/>
              <a:gd name="connsiteX9" fmla="*/ 645041 w 1864241"/>
              <a:gd name="connsiteY9" fmla="*/ 136452 h 2156638"/>
              <a:gd name="connsiteX10" fmla="*/ 676939 w 1864241"/>
              <a:gd name="connsiteY10" fmla="*/ 30126 h 2156638"/>
              <a:gd name="connsiteX11" fmla="*/ 900223 w 1864241"/>
              <a:gd name="connsiteY11" fmla="*/ 8861 h 2156638"/>
              <a:gd name="connsiteX12" fmla="*/ 1197934 w 1864241"/>
              <a:gd name="connsiteY12" fmla="*/ 83289 h 2156638"/>
              <a:gd name="connsiteX13" fmla="*/ 1474381 w 1864241"/>
              <a:gd name="connsiteY13" fmla="*/ 200247 h 2156638"/>
              <a:gd name="connsiteX14" fmla="*/ 1708297 w 1864241"/>
              <a:gd name="connsiteY14" fmla="*/ 434164 h 2156638"/>
              <a:gd name="connsiteX15" fmla="*/ 1814623 w 1864241"/>
              <a:gd name="connsiteY15" fmla="*/ 721243 h 2156638"/>
              <a:gd name="connsiteX16" fmla="*/ 1857153 w 1864241"/>
              <a:gd name="connsiteY16" fmla="*/ 976424 h 2156638"/>
              <a:gd name="connsiteX17" fmla="*/ 1772092 w 1864241"/>
              <a:gd name="connsiteY17" fmla="*/ 1359196 h 2156638"/>
              <a:gd name="connsiteX18" fmla="*/ 1676399 w 1864241"/>
              <a:gd name="connsiteY18" fmla="*/ 1582480 h 2156638"/>
              <a:gd name="connsiteX19" fmla="*/ 1570074 w 1864241"/>
              <a:gd name="connsiteY19" fmla="*/ 1795131 h 2156638"/>
              <a:gd name="connsiteX20" fmla="*/ 1453116 w 1864241"/>
              <a:gd name="connsiteY20" fmla="*/ 2029047 h 2156638"/>
              <a:gd name="connsiteX21" fmla="*/ 1368055 w 1864241"/>
              <a:gd name="connsiteY21" fmla="*/ 2114108 h 2156638"/>
              <a:gd name="connsiteX22" fmla="*/ 1357423 w 1864241"/>
              <a:gd name="connsiteY22" fmla="*/ 1943987 h 2156638"/>
              <a:gd name="connsiteX23" fmla="*/ 1282995 w 1864241"/>
              <a:gd name="connsiteY23" fmla="*/ 1795131 h 2156638"/>
              <a:gd name="connsiteX24" fmla="*/ 1272362 w 1864241"/>
              <a:gd name="connsiteY24" fmla="*/ 2039680 h 2156638"/>
              <a:gd name="connsiteX25" fmla="*/ 1272362 w 1864241"/>
              <a:gd name="connsiteY25" fmla="*/ 2135373 h 2156638"/>
              <a:gd name="connsiteX26" fmla="*/ 1176669 w 1864241"/>
              <a:gd name="connsiteY26" fmla="*/ 2124740 h 2156638"/>
              <a:gd name="connsiteX27" fmla="*/ 995916 w 1864241"/>
              <a:gd name="connsiteY27" fmla="*/ 1912089 h 2156638"/>
              <a:gd name="connsiteX28" fmla="*/ 932120 w 1864241"/>
              <a:gd name="connsiteY28" fmla="*/ 1827029 h 2156638"/>
              <a:gd name="connsiteX29" fmla="*/ 847060 w 1864241"/>
              <a:gd name="connsiteY29" fmla="*/ 1890824 h 2156638"/>
              <a:gd name="connsiteX30" fmla="*/ 932120 w 1864241"/>
              <a:gd name="connsiteY30" fmla="*/ 1943987 h 2156638"/>
              <a:gd name="connsiteX31" fmla="*/ 1091609 w 1864241"/>
              <a:gd name="connsiteY31" fmla="*/ 2156638 h 2156638"/>
              <a:gd name="connsiteX32" fmla="*/ 1027813 w 1864241"/>
              <a:gd name="connsiteY32" fmla="*/ 2103475 h 2156638"/>
              <a:gd name="connsiteX0" fmla="*/ 1027813 w 1864241"/>
              <a:gd name="connsiteY0" fmla="*/ 2103475 h 2156638"/>
              <a:gd name="connsiteX1" fmla="*/ 538716 w 1864241"/>
              <a:gd name="connsiteY1" fmla="*/ 1901457 h 2156638"/>
              <a:gd name="connsiteX2" fmla="*/ 177209 w 1864241"/>
              <a:gd name="connsiteY2" fmla="*/ 1614378 h 2156638"/>
              <a:gd name="connsiteX3" fmla="*/ 38985 w 1864241"/>
              <a:gd name="connsiteY3" fmla="*/ 1295401 h 2156638"/>
              <a:gd name="connsiteX4" fmla="*/ 7088 w 1864241"/>
              <a:gd name="connsiteY4" fmla="*/ 987057 h 2156638"/>
              <a:gd name="connsiteX5" fmla="*/ 81516 w 1864241"/>
              <a:gd name="connsiteY5" fmla="*/ 551122 h 2156638"/>
              <a:gd name="connsiteX6" fmla="*/ 251637 w 1864241"/>
              <a:gd name="connsiteY6" fmla="*/ 295940 h 2156638"/>
              <a:gd name="connsiteX7" fmla="*/ 315432 w 1864241"/>
              <a:gd name="connsiteY7" fmla="*/ 115187 h 2156638"/>
              <a:gd name="connsiteX8" fmla="*/ 506818 w 1864241"/>
              <a:gd name="connsiteY8" fmla="*/ 72657 h 2156638"/>
              <a:gd name="connsiteX9" fmla="*/ 645041 w 1864241"/>
              <a:gd name="connsiteY9" fmla="*/ 136452 h 2156638"/>
              <a:gd name="connsiteX10" fmla="*/ 676939 w 1864241"/>
              <a:gd name="connsiteY10" fmla="*/ 30126 h 2156638"/>
              <a:gd name="connsiteX11" fmla="*/ 900223 w 1864241"/>
              <a:gd name="connsiteY11" fmla="*/ 8861 h 2156638"/>
              <a:gd name="connsiteX12" fmla="*/ 1197934 w 1864241"/>
              <a:gd name="connsiteY12" fmla="*/ 83289 h 2156638"/>
              <a:gd name="connsiteX13" fmla="*/ 1474381 w 1864241"/>
              <a:gd name="connsiteY13" fmla="*/ 200247 h 2156638"/>
              <a:gd name="connsiteX14" fmla="*/ 1708297 w 1864241"/>
              <a:gd name="connsiteY14" fmla="*/ 434164 h 2156638"/>
              <a:gd name="connsiteX15" fmla="*/ 1814623 w 1864241"/>
              <a:gd name="connsiteY15" fmla="*/ 721243 h 2156638"/>
              <a:gd name="connsiteX16" fmla="*/ 1857153 w 1864241"/>
              <a:gd name="connsiteY16" fmla="*/ 976424 h 2156638"/>
              <a:gd name="connsiteX17" fmla="*/ 1772092 w 1864241"/>
              <a:gd name="connsiteY17" fmla="*/ 1359196 h 2156638"/>
              <a:gd name="connsiteX18" fmla="*/ 1676399 w 1864241"/>
              <a:gd name="connsiteY18" fmla="*/ 1582480 h 2156638"/>
              <a:gd name="connsiteX19" fmla="*/ 1570074 w 1864241"/>
              <a:gd name="connsiteY19" fmla="*/ 1795131 h 2156638"/>
              <a:gd name="connsiteX20" fmla="*/ 1453116 w 1864241"/>
              <a:gd name="connsiteY20" fmla="*/ 2029047 h 2156638"/>
              <a:gd name="connsiteX21" fmla="*/ 1368055 w 1864241"/>
              <a:gd name="connsiteY21" fmla="*/ 2114108 h 2156638"/>
              <a:gd name="connsiteX22" fmla="*/ 1357423 w 1864241"/>
              <a:gd name="connsiteY22" fmla="*/ 1943987 h 2156638"/>
              <a:gd name="connsiteX23" fmla="*/ 1282995 w 1864241"/>
              <a:gd name="connsiteY23" fmla="*/ 1795131 h 2156638"/>
              <a:gd name="connsiteX24" fmla="*/ 1272362 w 1864241"/>
              <a:gd name="connsiteY24" fmla="*/ 2039680 h 2156638"/>
              <a:gd name="connsiteX25" fmla="*/ 1272362 w 1864241"/>
              <a:gd name="connsiteY25" fmla="*/ 2135373 h 2156638"/>
              <a:gd name="connsiteX26" fmla="*/ 1176669 w 1864241"/>
              <a:gd name="connsiteY26" fmla="*/ 2124740 h 2156638"/>
              <a:gd name="connsiteX27" fmla="*/ 995916 w 1864241"/>
              <a:gd name="connsiteY27" fmla="*/ 1912089 h 2156638"/>
              <a:gd name="connsiteX28" fmla="*/ 932120 w 1864241"/>
              <a:gd name="connsiteY28" fmla="*/ 1827029 h 2156638"/>
              <a:gd name="connsiteX29" fmla="*/ 847060 w 1864241"/>
              <a:gd name="connsiteY29" fmla="*/ 1890824 h 2156638"/>
              <a:gd name="connsiteX30" fmla="*/ 932120 w 1864241"/>
              <a:gd name="connsiteY30" fmla="*/ 1943987 h 2156638"/>
              <a:gd name="connsiteX31" fmla="*/ 1091609 w 1864241"/>
              <a:gd name="connsiteY31" fmla="*/ 2156638 h 2156638"/>
              <a:gd name="connsiteX32" fmla="*/ 1027813 w 1864241"/>
              <a:gd name="connsiteY32" fmla="*/ 2103475 h 2156638"/>
              <a:gd name="connsiteX0" fmla="*/ 1027813 w 1864241"/>
              <a:gd name="connsiteY0" fmla="*/ 2103475 h 2156638"/>
              <a:gd name="connsiteX1" fmla="*/ 538716 w 1864241"/>
              <a:gd name="connsiteY1" fmla="*/ 1901457 h 2156638"/>
              <a:gd name="connsiteX2" fmla="*/ 177209 w 1864241"/>
              <a:gd name="connsiteY2" fmla="*/ 1614378 h 2156638"/>
              <a:gd name="connsiteX3" fmla="*/ 38985 w 1864241"/>
              <a:gd name="connsiteY3" fmla="*/ 1295401 h 2156638"/>
              <a:gd name="connsiteX4" fmla="*/ 7088 w 1864241"/>
              <a:gd name="connsiteY4" fmla="*/ 987057 h 2156638"/>
              <a:gd name="connsiteX5" fmla="*/ 81516 w 1864241"/>
              <a:gd name="connsiteY5" fmla="*/ 551122 h 2156638"/>
              <a:gd name="connsiteX6" fmla="*/ 251637 w 1864241"/>
              <a:gd name="connsiteY6" fmla="*/ 295940 h 2156638"/>
              <a:gd name="connsiteX7" fmla="*/ 315432 w 1864241"/>
              <a:gd name="connsiteY7" fmla="*/ 115187 h 2156638"/>
              <a:gd name="connsiteX8" fmla="*/ 506818 w 1864241"/>
              <a:gd name="connsiteY8" fmla="*/ 72657 h 2156638"/>
              <a:gd name="connsiteX9" fmla="*/ 645041 w 1864241"/>
              <a:gd name="connsiteY9" fmla="*/ 136452 h 2156638"/>
              <a:gd name="connsiteX10" fmla="*/ 676939 w 1864241"/>
              <a:gd name="connsiteY10" fmla="*/ 30126 h 2156638"/>
              <a:gd name="connsiteX11" fmla="*/ 900223 w 1864241"/>
              <a:gd name="connsiteY11" fmla="*/ 8861 h 2156638"/>
              <a:gd name="connsiteX12" fmla="*/ 1197934 w 1864241"/>
              <a:gd name="connsiteY12" fmla="*/ 83289 h 2156638"/>
              <a:gd name="connsiteX13" fmla="*/ 1474381 w 1864241"/>
              <a:gd name="connsiteY13" fmla="*/ 200247 h 2156638"/>
              <a:gd name="connsiteX14" fmla="*/ 1708297 w 1864241"/>
              <a:gd name="connsiteY14" fmla="*/ 434164 h 2156638"/>
              <a:gd name="connsiteX15" fmla="*/ 1814623 w 1864241"/>
              <a:gd name="connsiteY15" fmla="*/ 721243 h 2156638"/>
              <a:gd name="connsiteX16" fmla="*/ 1857153 w 1864241"/>
              <a:gd name="connsiteY16" fmla="*/ 976424 h 2156638"/>
              <a:gd name="connsiteX17" fmla="*/ 1772092 w 1864241"/>
              <a:gd name="connsiteY17" fmla="*/ 1359196 h 2156638"/>
              <a:gd name="connsiteX18" fmla="*/ 1676399 w 1864241"/>
              <a:gd name="connsiteY18" fmla="*/ 1582480 h 2156638"/>
              <a:gd name="connsiteX19" fmla="*/ 1570074 w 1864241"/>
              <a:gd name="connsiteY19" fmla="*/ 1795131 h 2156638"/>
              <a:gd name="connsiteX20" fmla="*/ 1453116 w 1864241"/>
              <a:gd name="connsiteY20" fmla="*/ 2029047 h 2156638"/>
              <a:gd name="connsiteX21" fmla="*/ 1368055 w 1864241"/>
              <a:gd name="connsiteY21" fmla="*/ 2114108 h 2156638"/>
              <a:gd name="connsiteX22" fmla="*/ 1357423 w 1864241"/>
              <a:gd name="connsiteY22" fmla="*/ 1943987 h 2156638"/>
              <a:gd name="connsiteX23" fmla="*/ 1282995 w 1864241"/>
              <a:gd name="connsiteY23" fmla="*/ 1795131 h 2156638"/>
              <a:gd name="connsiteX24" fmla="*/ 1272362 w 1864241"/>
              <a:gd name="connsiteY24" fmla="*/ 2039680 h 2156638"/>
              <a:gd name="connsiteX25" fmla="*/ 1272362 w 1864241"/>
              <a:gd name="connsiteY25" fmla="*/ 2135373 h 2156638"/>
              <a:gd name="connsiteX26" fmla="*/ 1176669 w 1864241"/>
              <a:gd name="connsiteY26" fmla="*/ 2124740 h 2156638"/>
              <a:gd name="connsiteX27" fmla="*/ 995916 w 1864241"/>
              <a:gd name="connsiteY27" fmla="*/ 1912089 h 2156638"/>
              <a:gd name="connsiteX28" fmla="*/ 932120 w 1864241"/>
              <a:gd name="connsiteY28" fmla="*/ 1827029 h 2156638"/>
              <a:gd name="connsiteX29" fmla="*/ 847060 w 1864241"/>
              <a:gd name="connsiteY29" fmla="*/ 1890824 h 2156638"/>
              <a:gd name="connsiteX30" fmla="*/ 932120 w 1864241"/>
              <a:gd name="connsiteY30" fmla="*/ 1943987 h 2156638"/>
              <a:gd name="connsiteX31" fmla="*/ 1091609 w 1864241"/>
              <a:gd name="connsiteY31" fmla="*/ 2156638 h 2156638"/>
              <a:gd name="connsiteX32" fmla="*/ 1027813 w 1864241"/>
              <a:gd name="connsiteY32" fmla="*/ 2103475 h 2156638"/>
              <a:gd name="connsiteX0" fmla="*/ 1027813 w 1864241"/>
              <a:gd name="connsiteY0" fmla="*/ 2103475 h 2156638"/>
              <a:gd name="connsiteX1" fmla="*/ 538716 w 1864241"/>
              <a:gd name="connsiteY1" fmla="*/ 1901457 h 2156638"/>
              <a:gd name="connsiteX2" fmla="*/ 177209 w 1864241"/>
              <a:gd name="connsiteY2" fmla="*/ 1614378 h 2156638"/>
              <a:gd name="connsiteX3" fmla="*/ 38985 w 1864241"/>
              <a:gd name="connsiteY3" fmla="*/ 1295401 h 2156638"/>
              <a:gd name="connsiteX4" fmla="*/ 7088 w 1864241"/>
              <a:gd name="connsiteY4" fmla="*/ 987057 h 2156638"/>
              <a:gd name="connsiteX5" fmla="*/ 81516 w 1864241"/>
              <a:gd name="connsiteY5" fmla="*/ 551122 h 2156638"/>
              <a:gd name="connsiteX6" fmla="*/ 251637 w 1864241"/>
              <a:gd name="connsiteY6" fmla="*/ 295940 h 2156638"/>
              <a:gd name="connsiteX7" fmla="*/ 315432 w 1864241"/>
              <a:gd name="connsiteY7" fmla="*/ 115187 h 2156638"/>
              <a:gd name="connsiteX8" fmla="*/ 506818 w 1864241"/>
              <a:gd name="connsiteY8" fmla="*/ 72657 h 2156638"/>
              <a:gd name="connsiteX9" fmla="*/ 645041 w 1864241"/>
              <a:gd name="connsiteY9" fmla="*/ 136452 h 2156638"/>
              <a:gd name="connsiteX10" fmla="*/ 676939 w 1864241"/>
              <a:gd name="connsiteY10" fmla="*/ 30126 h 2156638"/>
              <a:gd name="connsiteX11" fmla="*/ 900223 w 1864241"/>
              <a:gd name="connsiteY11" fmla="*/ 8861 h 2156638"/>
              <a:gd name="connsiteX12" fmla="*/ 1197934 w 1864241"/>
              <a:gd name="connsiteY12" fmla="*/ 83289 h 2156638"/>
              <a:gd name="connsiteX13" fmla="*/ 1474381 w 1864241"/>
              <a:gd name="connsiteY13" fmla="*/ 200247 h 2156638"/>
              <a:gd name="connsiteX14" fmla="*/ 1708297 w 1864241"/>
              <a:gd name="connsiteY14" fmla="*/ 434164 h 2156638"/>
              <a:gd name="connsiteX15" fmla="*/ 1814623 w 1864241"/>
              <a:gd name="connsiteY15" fmla="*/ 721243 h 2156638"/>
              <a:gd name="connsiteX16" fmla="*/ 1857153 w 1864241"/>
              <a:gd name="connsiteY16" fmla="*/ 976424 h 2156638"/>
              <a:gd name="connsiteX17" fmla="*/ 1772092 w 1864241"/>
              <a:gd name="connsiteY17" fmla="*/ 1359196 h 2156638"/>
              <a:gd name="connsiteX18" fmla="*/ 1676399 w 1864241"/>
              <a:gd name="connsiteY18" fmla="*/ 1582480 h 2156638"/>
              <a:gd name="connsiteX19" fmla="*/ 1570074 w 1864241"/>
              <a:gd name="connsiteY19" fmla="*/ 1795131 h 2156638"/>
              <a:gd name="connsiteX20" fmla="*/ 1453116 w 1864241"/>
              <a:gd name="connsiteY20" fmla="*/ 2029047 h 2156638"/>
              <a:gd name="connsiteX21" fmla="*/ 1368055 w 1864241"/>
              <a:gd name="connsiteY21" fmla="*/ 2114108 h 2156638"/>
              <a:gd name="connsiteX22" fmla="*/ 1357423 w 1864241"/>
              <a:gd name="connsiteY22" fmla="*/ 1943987 h 2156638"/>
              <a:gd name="connsiteX23" fmla="*/ 1282995 w 1864241"/>
              <a:gd name="connsiteY23" fmla="*/ 1795131 h 2156638"/>
              <a:gd name="connsiteX24" fmla="*/ 1272362 w 1864241"/>
              <a:gd name="connsiteY24" fmla="*/ 2039680 h 2156638"/>
              <a:gd name="connsiteX25" fmla="*/ 1272362 w 1864241"/>
              <a:gd name="connsiteY25" fmla="*/ 2135373 h 2156638"/>
              <a:gd name="connsiteX26" fmla="*/ 1176669 w 1864241"/>
              <a:gd name="connsiteY26" fmla="*/ 2124740 h 2156638"/>
              <a:gd name="connsiteX27" fmla="*/ 995916 w 1864241"/>
              <a:gd name="connsiteY27" fmla="*/ 1912089 h 2156638"/>
              <a:gd name="connsiteX28" fmla="*/ 932120 w 1864241"/>
              <a:gd name="connsiteY28" fmla="*/ 1827029 h 2156638"/>
              <a:gd name="connsiteX29" fmla="*/ 847060 w 1864241"/>
              <a:gd name="connsiteY29" fmla="*/ 1890824 h 2156638"/>
              <a:gd name="connsiteX30" fmla="*/ 932120 w 1864241"/>
              <a:gd name="connsiteY30" fmla="*/ 1943987 h 2156638"/>
              <a:gd name="connsiteX31" fmla="*/ 1091609 w 1864241"/>
              <a:gd name="connsiteY31" fmla="*/ 2156638 h 2156638"/>
              <a:gd name="connsiteX32" fmla="*/ 1027813 w 1864241"/>
              <a:gd name="connsiteY32" fmla="*/ 2103475 h 2156638"/>
              <a:gd name="connsiteX0" fmla="*/ 1027813 w 1864241"/>
              <a:gd name="connsiteY0" fmla="*/ 2103475 h 2156638"/>
              <a:gd name="connsiteX1" fmla="*/ 538716 w 1864241"/>
              <a:gd name="connsiteY1" fmla="*/ 1901457 h 2156638"/>
              <a:gd name="connsiteX2" fmla="*/ 177209 w 1864241"/>
              <a:gd name="connsiteY2" fmla="*/ 1614378 h 2156638"/>
              <a:gd name="connsiteX3" fmla="*/ 38985 w 1864241"/>
              <a:gd name="connsiteY3" fmla="*/ 1295401 h 2156638"/>
              <a:gd name="connsiteX4" fmla="*/ 7088 w 1864241"/>
              <a:gd name="connsiteY4" fmla="*/ 987057 h 2156638"/>
              <a:gd name="connsiteX5" fmla="*/ 81516 w 1864241"/>
              <a:gd name="connsiteY5" fmla="*/ 551122 h 2156638"/>
              <a:gd name="connsiteX6" fmla="*/ 251637 w 1864241"/>
              <a:gd name="connsiteY6" fmla="*/ 295940 h 2156638"/>
              <a:gd name="connsiteX7" fmla="*/ 315432 w 1864241"/>
              <a:gd name="connsiteY7" fmla="*/ 115187 h 2156638"/>
              <a:gd name="connsiteX8" fmla="*/ 506818 w 1864241"/>
              <a:gd name="connsiteY8" fmla="*/ 72657 h 2156638"/>
              <a:gd name="connsiteX9" fmla="*/ 645041 w 1864241"/>
              <a:gd name="connsiteY9" fmla="*/ 136452 h 2156638"/>
              <a:gd name="connsiteX10" fmla="*/ 676939 w 1864241"/>
              <a:gd name="connsiteY10" fmla="*/ 30126 h 2156638"/>
              <a:gd name="connsiteX11" fmla="*/ 900223 w 1864241"/>
              <a:gd name="connsiteY11" fmla="*/ 8861 h 2156638"/>
              <a:gd name="connsiteX12" fmla="*/ 1197934 w 1864241"/>
              <a:gd name="connsiteY12" fmla="*/ 83289 h 2156638"/>
              <a:gd name="connsiteX13" fmla="*/ 1474381 w 1864241"/>
              <a:gd name="connsiteY13" fmla="*/ 200247 h 2156638"/>
              <a:gd name="connsiteX14" fmla="*/ 1708297 w 1864241"/>
              <a:gd name="connsiteY14" fmla="*/ 434164 h 2156638"/>
              <a:gd name="connsiteX15" fmla="*/ 1814623 w 1864241"/>
              <a:gd name="connsiteY15" fmla="*/ 721243 h 2156638"/>
              <a:gd name="connsiteX16" fmla="*/ 1857153 w 1864241"/>
              <a:gd name="connsiteY16" fmla="*/ 976424 h 2156638"/>
              <a:gd name="connsiteX17" fmla="*/ 1772092 w 1864241"/>
              <a:gd name="connsiteY17" fmla="*/ 1359196 h 2156638"/>
              <a:gd name="connsiteX18" fmla="*/ 1676399 w 1864241"/>
              <a:gd name="connsiteY18" fmla="*/ 1582480 h 2156638"/>
              <a:gd name="connsiteX19" fmla="*/ 1570074 w 1864241"/>
              <a:gd name="connsiteY19" fmla="*/ 1795131 h 2156638"/>
              <a:gd name="connsiteX20" fmla="*/ 1453116 w 1864241"/>
              <a:gd name="connsiteY20" fmla="*/ 2029047 h 2156638"/>
              <a:gd name="connsiteX21" fmla="*/ 1368055 w 1864241"/>
              <a:gd name="connsiteY21" fmla="*/ 2114108 h 2156638"/>
              <a:gd name="connsiteX22" fmla="*/ 1357423 w 1864241"/>
              <a:gd name="connsiteY22" fmla="*/ 1943987 h 2156638"/>
              <a:gd name="connsiteX23" fmla="*/ 1282995 w 1864241"/>
              <a:gd name="connsiteY23" fmla="*/ 1795131 h 2156638"/>
              <a:gd name="connsiteX24" fmla="*/ 1272362 w 1864241"/>
              <a:gd name="connsiteY24" fmla="*/ 2039680 h 2156638"/>
              <a:gd name="connsiteX25" fmla="*/ 1272362 w 1864241"/>
              <a:gd name="connsiteY25" fmla="*/ 2135373 h 2156638"/>
              <a:gd name="connsiteX26" fmla="*/ 1176669 w 1864241"/>
              <a:gd name="connsiteY26" fmla="*/ 2124740 h 2156638"/>
              <a:gd name="connsiteX27" fmla="*/ 995916 w 1864241"/>
              <a:gd name="connsiteY27" fmla="*/ 1912089 h 2156638"/>
              <a:gd name="connsiteX28" fmla="*/ 932120 w 1864241"/>
              <a:gd name="connsiteY28" fmla="*/ 1827029 h 2156638"/>
              <a:gd name="connsiteX29" fmla="*/ 847060 w 1864241"/>
              <a:gd name="connsiteY29" fmla="*/ 1890824 h 2156638"/>
              <a:gd name="connsiteX30" fmla="*/ 932120 w 1864241"/>
              <a:gd name="connsiteY30" fmla="*/ 1943987 h 2156638"/>
              <a:gd name="connsiteX31" fmla="*/ 1091609 w 1864241"/>
              <a:gd name="connsiteY31" fmla="*/ 2156638 h 2156638"/>
              <a:gd name="connsiteX32" fmla="*/ 1027813 w 1864241"/>
              <a:gd name="connsiteY32" fmla="*/ 2103475 h 2156638"/>
              <a:gd name="connsiteX0" fmla="*/ 1027813 w 1864241"/>
              <a:gd name="connsiteY0" fmla="*/ 2103475 h 2156638"/>
              <a:gd name="connsiteX1" fmla="*/ 538716 w 1864241"/>
              <a:gd name="connsiteY1" fmla="*/ 1901457 h 2156638"/>
              <a:gd name="connsiteX2" fmla="*/ 177209 w 1864241"/>
              <a:gd name="connsiteY2" fmla="*/ 1614378 h 2156638"/>
              <a:gd name="connsiteX3" fmla="*/ 38985 w 1864241"/>
              <a:gd name="connsiteY3" fmla="*/ 1295401 h 2156638"/>
              <a:gd name="connsiteX4" fmla="*/ 7088 w 1864241"/>
              <a:gd name="connsiteY4" fmla="*/ 987057 h 2156638"/>
              <a:gd name="connsiteX5" fmla="*/ 81516 w 1864241"/>
              <a:gd name="connsiteY5" fmla="*/ 551122 h 2156638"/>
              <a:gd name="connsiteX6" fmla="*/ 251637 w 1864241"/>
              <a:gd name="connsiteY6" fmla="*/ 295940 h 2156638"/>
              <a:gd name="connsiteX7" fmla="*/ 315432 w 1864241"/>
              <a:gd name="connsiteY7" fmla="*/ 115187 h 2156638"/>
              <a:gd name="connsiteX8" fmla="*/ 506818 w 1864241"/>
              <a:gd name="connsiteY8" fmla="*/ 72657 h 2156638"/>
              <a:gd name="connsiteX9" fmla="*/ 645041 w 1864241"/>
              <a:gd name="connsiteY9" fmla="*/ 136452 h 2156638"/>
              <a:gd name="connsiteX10" fmla="*/ 676939 w 1864241"/>
              <a:gd name="connsiteY10" fmla="*/ 30126 h 2156638"/>
              <a:gd name="connsiteX11" fmla="*/ 900223 w 1864241"/>
              <a:gd name="connsiteY11" fmla="*/ 8861 h 2156638"/>
              <a:gd name="connsiteX12" fmla="*/ 1197934 w 1864241"/>
              <a:gd name="connsiteY12" fmla="*/ 83289 h 2156638"/>
              <a:gd name="connsiteX13" fmla="*/ 1474381 w 1864241"/>
              <a:gd name="connsiteY13" fmla="*/ 200247 h 2156638"/>
              <a:gd name="connsiteX14" fmla="*/ 1708297 w 1864241"/>
              <a:gd name="connsiteY14" fmla="*/ 434164 h 2156638"/>
              <a:gd name="connsiteX15" fmla="*/ 1814623 w 1864241"/>
              <a:gd name="connsiteY15" fmla="*/ 721243 h 2156638"/>
              <a:gd name="connsiteX16" fmla="*/ 1857153 w 1864241"/>
              <a:gd name="connsiteY16" fmla="*/ 976424 h 2156638"/>
              <a:gd name="connsiteX17" fmla="*/ 1772092 w 1864241"/>
              <a:gd name="connsiteY17" fmla="*/ 1359196 h 2156638"/>
              <a:gd name="connsiteX18" fmla="*/ 1676399 w 1864241"/>
              <a:gd name="connsiteY18" fmla="*/ 1582480 h 2156638"/>
              <a:gd name="connsiteX19" fmla="*/ 1570074 w 1864241"/>
              <a:gd name="connsiteY19" fmla="*/ 1795131 h 2156638"/>
              <a:gd name="connsiteX20" fmla="*/ 1453116 w 1864241"/>
              <a:gd name="connsiteY20" fmla="*/ 2029047 h 2156638"/>
              <a:gd name="connsiteX21" fmla="*/ 1368055 w 1864241"/>
              <a:gd name="connsiteY21" fmla="*/ 2114108 h 2156638"/>
              <a:gd name="connsiteX22" fmla="*/ 1357423 w 1864241"/>
              <a:gd name="connsiteY22" fmla="*/ 1943987 h 2156638"/>
              <a:gd name="connsiteX23" fmla="*/ 1282995 w 1864241"/>
              <a:gd name="connsiteY23" fmla="*/ 1795131 h 2156638"/>
              <a:gd name="connsiteX24" fmla="*/ 1272362 w 1864241"/>
              <a:gd name="connsiteY24" fmla="*/ 2039680 h 2156638"/>
              <a:gd name="connsiteX25" fmla="*/ 1272362 w 1864241"/>
              <a:gd name="connsiteY25" fmla="*/ 2135373 h 2156638"/>
              <a:gd name="connsiteX26" fmla="*/ 1176669 w 1864241"/>
              <a:gd name="connsiteY26" fmla="*/ 2124740 h 2156638"/>
              <a:gd name="connsiteX27" fmla="*/ 995916 w 1864241"/>
              <a:gd name="connsiteY27" fmla="*/ 1912089 h 2156638"/>
              <a:gd name="connsiteX28" fmla="*/ 932120 w 1864241"/>
              <a:gd name="connsiteY28" fmla="*/ 1827029 h 2156638"/>
              <a:gd name="connsiteX29" fmla="*/ 847060 w 1864241"/>
              <a:gd name="connsiteY29" fmla="*/ 1890824 h 2156638"/>
              <a:gd name="connsiteX30" fmla="*/ 932120 w 1864241"/>
              <a:gd name="connsiteY30" fmla="*/ 1943987 h 2156638"/>
              <a:gd name="connsiteX31" fmla="*/ 1091609 w 1864241"/>
              <a:gd name="connsiteY31" fmla="*/ 2156638 h 2156638"/>
              <a:gd name="connsiteX32" fmla="*/ 1027813 w 1864241"/>
              <a:gd name="connsiteY32" fmla="*/ 2103475 h 2156638"/>
              <a:gd name="connsiteX0" fmla="*/ 1020725 w 1857153"/>
              <a:gd name="connsiteY0" fmla="*/ 2103475 h 2156638"/>
              <a:gd name="connsiteX1" fmla="*/ 531628 w 1857153"/>
              <a:gd name="connsiteY1" fmla="*/ 1901457 h 2156638"/>
              <a:gd name="connsiteX2" fmla="*/ 170121 w 1857153"/>
              <a:gd name="connsiteY2" fmla="*/ 1614378 h 2156638"/>
              <a:gd name="connsiteX3" fmla="*/ 31897 w 1857153"/>
              <a:gd name="connsiteY3" fmla="*/ 1295401 h 2156638"/>
              <a:gd name="connsiteX4" fmla="*/ 0 w 1857153"/>
              <a:gd name="connsiteY4" fmla="*/ 987057 h 2156638"/>
              <a:gd name="connsiteX5" fmla="*/ 74428 w 1857153"/>
              <a:gd name="connsiteY5" fmla="*/ 551122 h 2156638"/>
              <a:gd name="connsiteX6" fmla="*/ 244549 w 1857153"/>
              <a:gd name="connsiteY6" fmla="*/ 295940 h 2156638"/>
              <a:gd name="connsiteX7" fmla="*/ 308344 w 1857153"/>
              <a:gd name="connsiteY7" fmla="*/ 115187 h 2156638"/>
              <a:gd name="connsiteX8" fmla="*/ 499730 w 1857153"/>
              <a:gd name="connsiteY8" fmla="*/ 72657 h 2156638"/>
              <a:gd name="connsiteX9" fmla="*/ 637953 w 1857153"/>
              <a:gd name="connsiteY9" fmla="*/ 136452 h 2156638"/>
              <a:gd name="connsiteX10" fmla="*/ 669851 w 1857153"/>
              <a:gd name="connsiteY10" fmla="*/ 30126 h 2156638"/>
              <a:gd name="connsiteX11" fmla="*/ 893135 w 1857153"/>
              <a:gd name="connsiteY11" fmla="*/ 8861 h 2156638"/>
              <a:gd name="connsiteX12" fmla="*/ 1190846 w 1857153"/>
              <a:gd name="connsiteY12" fmla="*/ 83289 h 2156638"/>
              <a:gd name="connsiteX13" fmla="*/ 1467293 w 1857153"/>
              <a:gd name="connsiteY13" fmla="*/ 200247 h 2156638"/>
              <a:gd name="connsiteX14" fmla="*/ 1701209 w 1857153"/>
              <a:gd name="connsiteY14" fmla="*/ 434164 h 2156638"/>
              <a:gd name="connsiteX15" fmla="*/ 1807535 w 1857153"/>
              <a:gd name="connsiteY15" fmla="*/ 721243 h 2156638"/>
              <a:gd name="connsiteX16" fmla="*/ 1850065 w 1857153"/>
              <a:gd name="connsiteY16" fmla="*/ 976424 h 2156638"/>
              <a:gd name="connsiteX17" fmla="*/ 1765004 w 1857153"/>
              <a:gd name="connsiteY17" fmla="*/ 1359196 h 2156638"/>
              <a:gd name="connsiteX18" fmla="*/ 1669311 w 1857153"/>
              <a:gd name="connsiteY18" fmla="*/ 1582480 h 2156638"/>
              <a:gd name="connsiteX19" fmla="*/ 1562986 w 1857153"/>
              <a:gd name="connsiteY19" fmla="*/ 1795131 h 2156638"/>
              <a:gd name="connsiteX20" fmla="*/ 1446028 w 1857153"/>
              <a:gd name="connsiteY20" fmla="*/ 2029047 h 2156638"/>
              <a:gd name="connsiteX21" fmla="*/ 1360967 w 1857153"/>
              <a:gd name="connsiteY21" fmla="*/ 2114108 h 2156638"/>
              <a:gd name="connsiteX22" fmla="*/ 1350335 w 1857153"/>
              <a:gd name="connsiteY22" fmla="*/ 1943987 h 2156638"/>
              <a:gd name="connsiteX23" fmla="*/ 1275907 w 1857153"/>
              <a:gd name="connsiteY23" fmla="*/ 1795131 h 2156638"/>
              <a:gd name="connsiteX24" fmla="*/ 1265274 w 1857153"/>
              <a:gd name="connsiteY24" fmla="*/ 2039680 h 2156638"/>
              <a:gd name="connsiteX25" fmla="*/ 1265274 w 1857153"/>
              <a:gd name="connsiteY25" fmla="*/ 2135373 h 2156638"/>
              <a:gd name="connsiteX26" fmla="*/ 1169581 w 1857153"/>
              <a:gd name="connsiteY26" fmla="*/ 2124740 h 2156638"/>
              <a:gd name="connsiteX27" fmla="*/ 988828 w 1857153"/>
              <a:gd name="connsiteY27" fmla="*/ 1912089 h 2156638"/>
              <a:gd name="connsiteX28" fmla="*/ 925032 w 1857153"/>
              <a:gd name="connsiteY28" fmla="*/ 1827029 h 2156638"/>
              <a:gd name="connsiteX29" fmla="*/ 839972 w 1857153"/>
              <a:gd name="connsiteY29" fmla="*/ 1890824 h 2156638"/>
              <a:gd name="connsiteX30" fmla="*/ 925032 w 1857153"/>
              <a:gd name="connsiteY30" fmla="*/ 1943987 h 2156638"/>
              <a:gd name="connsiteX31" fmla="*/ 1084521 w 1857153"/>
              <a:gd name="connsiteY31" fmla="*/ 2156638 h 2156638"/>
              <a:gd name="connsiteX32" fmla="*/ 1020725 w 1857153"/>
              <a:gd name="connsiteY32" fmla="*/ 2103475 h 2156638"/>
              <a:gd name="connsiteX0" fmla="*/ 1027813 w 1864241"/>
              <a:gd name="connsiteY0" fmla="*/ 2103475 h 2156638"/>
              <a:gd name="connsiteX1" fmla="*/ 538716 w 1864241"/>
              <a:gd name="connsiteY1" fmla="*/ 1901457 h 2156638"/>
              <a:gd name="connsiteX2" fmla="*/ 177209 w 1864241"/>
              <a:gd name="connsiteY2" fmla="*/ 1614378 h 2156638"/>
              <a:gd name="connsiteX3" fmla="*/ 38985 w 1864241"/>
              <a:gd name="connsiteY3" fmla="*/ 1295401 h 2156638"/>
              <a:gd name="connsiteX4" fmla="*/ 7088 w 1864241"/>
              <a:gd name="connsiteY4" fmla="*/ 987057 h 2156638"/>
              <a:gd name="connsiteX5" fmla="*/ 81516 w 1864241"/>
              <a:gd name="connsiteY5" fmla="*/ 551122 h 2156638"/>
              <a:gd name="connsiteX6" fmla="*/ 251637 w 1864241"/>
              <a:gd name="connsiteY6" fmla="*/ 295940 h 2156638"/>
              <a:gd name="connsiteX7" fmla="*/ 315432 w 1864241"/>
              <a:gd name="connsiteY7" fmla="*/ 115187 h 2156638"/>
              <a:gd name="connsiteX8" fmla="*/ 506818 w 1864241"/>
              <a:gd name="connsiteY8" fmla="*/ 72657 h 2156638"/>
              <a:gd name="connsiteX9" fmla="*/ 645041 w 1864241"/>
              <a:gd name="connsiteY9" fmla="*/ 136452 h 2156638"/>
              <a:gd name="connsiteX10" fmla="*/ 676939 w 1864241"/>
              <a:gd name="connsiteY10" fmla="*/ 30126 h 2156638"/>
              <a:gd name="connsiteX11" fmla="*/ 900223 w 1864241"/>
              <a:gd name="connsiteY11" fmla="*/ 8861 h 2156638"/>
              <a:gd name="connsiteX12" fmla="*/ 1197934 w 1864241"/>
              <a:gd name="connsiteY12" fmla="*/ 83289 h 2156638"/>
              <a:gd name="connsiteX13" fmla="*/ 1474381 w 1864241"/>
              <a:gd name="connsiteY13" fmla="*/ 200247 h 2156638"/>
              <a:gd name="connsiteX14" fmla="*/ 1708297 w 1864241"/>
              <a:gd name="connsiteY14" fmla="*/ 434164 h 2156638"/>
              <a:gd name="connsiteX15" fmla="*/ 1814623 w 1864241"/>
              <a:gd name="connsiteY15" fmla="*/ 721243 h 2156638"/>
              <a:gd name="connsiteX16" fmla="*/ 1857153 w 1864241"/>
              <a:gd name="connsiteY16" fmla="*/ 976424 h 2156638"/>
              <a:gd name="connsiteX17" fmla="*/ 1772092 w 1864241"/>
              <a:gd name="connsiteY17" fmla="*/ 1359196 h 2156638"/>
              <a:gd name="connsiteX18" fmla="*/ 1676399 w 1864241"/>
              <a:gd name="connsiteY18" fmla="*/ 1582480 h 2156638"/>
              <a:gd name="connsiteX19" fmla="*/ 1570074 w 1864241"/>
              <a:gd name="connsiteY19" fmla="*/ 1795131 h 2156638"/>
              <a:gd name="connsiteX20" fmla="*/ 1453116 w 1864241"/>
              <a:gd name="connsiteY20" fmla="*/ 2029047 h 2156638"/>
              <a:gd name="connsiteX21" fmla="*/ 1368055 w 1864241"/>
              <a:gd name="connsiteY21" fmla="*/ 2114108 h 2156638"/>
              <a:gd name="connsiteX22" fmla="*/ 1357423 w 1864241"/>
              <a:gd name="connsiteY22" fmla="*/ 1943987 h 2156638"/>
              <a:gd name="connsiteX23" fmla="*/ 1282995 w 1864241"/>
              <a:gd name="connsiteY23" fmla="*/ 1795131 h 2156638"/>
              <a:gd name="connsiteX24" fmla="*/ 1272362 w 1864241"/>
              <a:gd name="connsiteY24" fmla="*/ 2039680 h 2156638"/>
              <a:gd name="connsiteX25" fmla="*/ 1272362 w 1864241"/>
              <a:gd name="connsiteY25" fmla="*/ 2135373 h 2156638"/>
              <a:gd name="connsiteX26" fmla="*/ 1176669 w 1864241"/>
              <a:gd name="connsiteY26" fmla="*/ 2124740 h 2156638"/>
              <a:gd name="connsiteX27" fmla="*/ 995916 w 1864241"/>
              <a:gd name="connsiteY27" fmla="*/ 1912089 h 2156638"/>
              <a:gd name="connsiteX28" fmla="*/ 932120 w 1864241"/>
              <a:gd name="connsiteY28" fmla="*/ 1827029 h 2156638"/>
              <a:gd name="connsiteX29" fmla="*/ 847060 w 1864241"/>
              <a:gd name="connsiteY29" fmla="*/ 1890824 h 2156638"/>
              <a:gd name="connsiteX30" fmla="*/ 932120 w 1864241"/>
              <a:gd name="connsiteY30" fmla="*/ 1943987 h 2156638"/>
              <a:gd name="connsiteX31" fmla="*/ 1091609 w 1864241"/>
              <a:gd name="connsiteY31" fmla="*/ 2156638 h 2156638"/>
              <a:gd name="connsiteX32" fmla="*/ 1027813 w 1864241"/>
              <a:gd name="connsiteY32" fmla="*/ 2103475 h 2156638"/>
              <a:gd name="connsiteX0" fmla="*/ 1027813 w 1864241"/>
              <a:gd name="connsiteY0" fmla="*/ 2103475 h 2156638"/>
              <a:gd name="connsiteX1" fmla="*/ 538716 w 1864241"/>
              <a:gd name="connsiteY1" fmla="*/ 1901457 h 2156638"/>
              <a:gd name="connsiteX2" fmla="*/ 177209 w 1864241"/>
              <a:gd name="connsiteY2" fmla="*/ 1614378 h 2156638"/>
              <a:gd name="connsiteX3" fmla="*/ 38985 w 1864241"/>
              <a:gd name="connsiteY3" fmla="*/ 1295401 h 2156638"/>
              <a:gd name="connsiteX4" fmla="*/ 7088 w 1864241"/>
              <a:gd name="connsiteY4" fmla="*/ 987057 h 2156638"/>
              <a:gd name="connsiteX5" fmla="*/ 81516 w 1864241"/>
              <a:gd name="connsiteY5" fmla="*/ 551122 h 2156638"/>
              <a:gd name="connsiteX6" fmla="*/ 251637 w 1864241"/>
              <a:gd name="connsiteY6" fmla="*/ 295940 h 2156638"/>
              <a:gd name="connsiteX7" fmla="*/ 315432 w 1864241"/>
              <a:gd name="connsiteY7" fmla="*/ 115187 h 2156638"/>
              <a:gd name="connsiteX8" fmla="*/ 506818 w 1864241"/>
              <a:gd name="connsiteY8" fmla="*/ 72657 h 2156638"/>
              <a:gd name="connsiteX9" fmla="*/ 645041 w 1864241"/>
              <a:gd name="connsiteY9" fmla="*/ 136452 h 2156638"/>
              <a:gd name="connsiteX10" fmla="*/ 676939 w 1864241"/>
              <a:gd name="connsiteY10" fmla="*/ 30126 h 2156638"/>
              <a:gd name="connsiteX11" fmla="*/ 900223 w 1864241"/>
              <a:gd name="connsiteY11" fmla="*/ 8861 h 2156638"/>
              <a:gd name="connsiteX12" fmla="*/ 1197934 w 1864241"/>
              <a:gd name="connsiteY12" fmla="*/ 83289 h 2156638"/>
              <a:gd name="connsiteX13" fmla="*/ 1474381 w 1864241"/>
              <a:gd name="connsiteY13" fmla="*/ 200247 h 2156638"/>
              <a:gd name="connsiteX14" fmla="*/ 1708297 w 1864241"/>
              <a:gd name="connsiteY14" fmla="*/ 434164 h 2156638"/>
              <a:gd name="connsiteX15" fmla="*/ 1814623 w 1864241"/>
              <a:gd name="connsiteY15" fmla="*/ 721243 h 2156638"/>
              <a:gd name="connsiteX16" fmla="*/ 1857153 w 1864241"/>
              <a:gd name="connsiteY16" fmla="*/ 976424 h 2156638"/>
              <a:gd name="connsiteX17" fmla="*/ 1772092 w 1864241"/>
              <a:gd name="connsiteY17" fmla="*/ 1359196 h 2156638"/>
              <a:gd name="connsiteX18" fmla="*/ 1676399 w 1864241"/>
              <a:gd name="connsiteY18" fmla="*/ 1582480 h 2156638"/>
              <a:gd name="connsiteX19" fmla="*/ 1570074 w 1864241"/>
              <a:gd name="connsiteY19" fmla="*/ 1795131 h 2156638"/>
              <a:gd name="connsiteX20" fmla="*/ 1453116 w 1864241"/>
              <a:gd name="connsiteY20" fmla="*/ 2029047 h 2156638"/>
              <a:gd name="connsiteX21" fmla="*/ 1368055 w 1864241"/>
              <a:gd name="connsiteY21" fmla="*/ 2114108 h 2156638"/>
              <a:gd name="connsiteX22" fmla="*/ 1357423 w 1864241"/>
              <a:gd name="connsiteY22" fmla="*/ 1943987 h 2156638"/>
              <a:gd name="connsiteX23" fmla="*/ 1282995 w 1864241"/>
              <a:gd name="connsiteY23" fmla="*/ 1795131 h 2156638"/>
              <a:gd name="connsiteX24" fmla="*/ 1272362 w 1864241"/>
              <a:gd name="connsiteY24" fmla="*/ 2039680 h 2156638"/>
              <a:gd name="connsiteX25" fmla="*/ 1272362 w 1864241"/>
              <a:gd name="connsiteY25" fmla="*/ 2135373 h 2156638"/>
              <a:gd name="connsiteX26" fmla="*/ 1176669 w 1864241"/>
              <a:gd name="connsiteY26" fmla="*/ 2124740 h 2156638"/>
              <a:gd name="connsiteX27" fmla="*/ 995916 w 1864241"/>
              <a:gd name="connsiteY27" fmla="*/ 1912089 h 2156638"/>
              <a:gd name="connsiteX28" fmla="*/ 932120 w 1864241"/>
              <a:gd name="connsiteY28" fmla="*/ 1827029 h 2156638"/>
              <a:gd name="connsiteX29" fmla="*/ 847060 w 1864241"/>
              <a:gd name="connsiteY29" fmla="*/ 1890824 h 2156638"/>
              <a:gd name="connsiteX30" fmla="*/ 932120 w 1864241"/>
              <a:gd name="connsiteY30" fmla="*/ 1943987 h 2156638"/>
              <a:gd name="connsiteX31" fmla="*/ 1091609 w 1864241"/>
              <a:gd name="connsiteY31" fmla="*/ 2156638 h 2156638"/>
              <a:gd name="connsiteX32" fmla="*/ 1027813 w 1864241"/>
              <a:gd name="connsiteY32" fmla="*/ 2103475 h 2156638"/>
              <a:gd name="connsiteX0" fmla="*/ 1027813 w 1864241"/>
              <a:gd name="connsiteY0" fmla="*/ 2103475 h 2156638"/>
              <a:gd name="connsiteX1" fmla="*/ 538716 w 1864241"/>
              <a:gd name="connsiteY1" fmla="*/ 1901457 h 2156638"/>
              <a:gd name="connsiteX2" fmla="*/ 177209 w 1864241"/>
              <a:gd name="connsiteY2" fmla="*/ 1614378 h 2156638"/>
              <a:gd name="connsiteX3" fmla="*/ 38985 w 1864241"/>
              <a:gd name="connsiteY3" fmla="*/ 1295401 h 2156638"/>
              <a:gd name="connsiteX4" fmla="*/ 7088 w 1864241"/>
              <a:gd name="connsiteY4" fmla="*/ 987057 h 2156638"/>
              <a:gd name="connsiteX5" fmla="*/ 81516 w 1864241"/>
              <a:gd name="connsiteY5" fmla="*/ 551122 h 2156638"/>
              <a:gd name="connsiteX6" fmla="*/ 251637 w 1864241"/>
              <a:gd name="connsiteY6" fmla="*/ 295940 h 2156638"/>
              <a:gd name="connsiteX7" fmla="*/ 315432 w 1864241"/>
              <a:gd name="connsiteY7" fmla="*/ 115187 h 2156638"/>
              <a:gd name="connsiteX8" fmla="*/ 506818 w 1864241"/>
              <a:gd name="connsiteY8" fmla="*/ 72657 h 2156638"/>
              <a:gd name="connsiteX9" fmla="*/ 645041 w 1864241"/>
              <a:gd name="connsiteY9" fmla="*/ 136452 h 2156638"/>
              <a:gd name="connsiteX10" fmla="*/ 676939 w 1864241"/>
              <a:gd name="connsiteY10" fmla="*/ 30126 h 2156638"/>
              <a:gd name="connsiteX11" fmla="*/ 900223 w 1864241"/>
              <a:gd name="connsiteY11" fmla="*/ 8861 h 2156638"/>
              <a:gd name="connsiteX12" fmla="*/ 1197934 w 1864241"/>
              <a:gd name="connsiteY12" fmla="*/ 83289 h 2156638"/>
              <a:gd name="connsiteX13" fmla="*/ 1474381 w 1864241"/>
              <a:gd name="connsiteY13" fmla="*/ 200247 h 2156638"/>
              <a:gd name="connsiteX14" fmla="*/ 1708297 w 1864241"/>
              <a:gd name="connsiteY14" fmla="*/ 434164 h 2156638"/>
              <a:gd name="connsiteX15" fmla="*/ 1814623 w 1864241"/>
              <a:gd name="connsiteY15" fmla="*/ 721243 h 2156638"/>
              <a:gd name="connsiteX16" fmla="*/ 1857153 w 1864241"/>
              <a:gd name="connsiteY16" fmla="*/ 976424 h 2156638"/>
              <a:gd name="connsiteX17" fmla="*/ 1772092 w 1864241"/>
              <a:gd name="connsiteY17" fmla="*/ 1359196 h 2156638"/>
              <a:gd name="connsiteX18" fmla="*/ 1676399 w 1864241"/>
              <a:gd name="connsiteY18" fmla="*/ 1582480 h 2156638"/>
              <a:gd name="connsiteX19" fmla="*/ 1570074 w 1864241"/>
              <a:gd name="connsiteY19" fmla="*/ 1795131 h 2156638"/>
              <a:gd name="connsiteX20" fmla="*/ 1453116 w 1864241"/>
              <a:gd name="connsiteY20" fmla="*/ 2029047 h 2156638"/>
              <a:gd name="connsiteX21" fmla="*/ 1368055 w 1864241"/>
              <a:gd name="connsiteY21" fmla="*/ 2114108 h 2156638"/>
              <a:gd name="connsiteX22" fmla="*/ 1357423 w 1864241"/>
              <a:gd name="connsiteY22" fmla="*/ 1943987 h 2156638"/>
              <a:gd name="connsiteX23" fmla="*/ 1282995 w 1864241"/>
              <a:gd name="connsiteY23" fmla="*/ 1795131 h 2156638"/>
              <a:gd name="connsiteX24" fmla="*/ 1272362 w 1864241"/>
              <a:gd name="connsiteY24" fmla="*/ 2039680 h 2156638"/>
              <a:gd name="connsiteX25" fmla="*/ 1272362 w 1864241"/>
              <a:gd name="connsiteY25" fmla="*/ 2135373 h 2156638"/>
              <a:gd name="connsiteX26" fmla="*/ 1176669 w 1864241"/>
              <a:gd name="connsiteY26" fmla="*/ 2124740 h 2156638"/>
              <a:gd name="connsiteX27" fmla="*/ 995916 w 1864241"/>
              <a:gd name="connsiteY27" fmla="*/ 1912089 h 2156638"/>
              <a:gd name="connsiteX28" fmla="*/ 932120 w 1864241"/>
              <a:gd name="connsiteY28" fmla="*/ 1827029 h 2156638"/>
              <a:gd name="connsiteX29" fmla="*/ 847060 w 1864241"/>
              <a:gd name="connsiteY29" fmla="*/ 1890824 h 2156638"/>
              <a:gd name="connsiteX30" fmla="*/ 932120 w 1864241"/>
              <a:gd name="connsiteY30" fmla="*/ 1943987 h 2156638"/>
              <a:gd name="connsiteX31" fmla="*/ 1091609 w 1864241"/>
              <a:gd name="connsiteY31" fmla="*/ 2156638 h 2156638"/>
              <a:gd name="connsiteX32" fmla="*/ 1027813 w 1864241"/>
              <a:gd name="connsiteY32" fmla="*/ 2103475 h 2156638"/>
              <a:gd name="connsiteX0" fmla="*/ 1027813 w 1864241"/>
              <a:gd name="connsiteY0" fmla="*/ 2103475 h 2156638"/>
              <a:gd name="connsiteX1" fmla="*/ 538716 w 1864241"/>
              <a:gd name="connsiteY1" fmla="*/ 1901457 h 2156638"/>
              <a:gd name="connsiteX2" fmla="*/ 177209 w 1864241"/>
              <a:gd name="connsiteY2" fmla="*/ 1614378 h 2156638"/>
              <a:gd name="connsiteX3" fmla="*/ 38985 w 1864241"/>
              <a:gd name="connsiteY3" fmla="*/ 1295401 h 2156638"/>
              <a:gd name="connsiteX4" fmla="*/ 7088 w 1864241"/>
              <a:gd name="connsiteY4" fmla="*/ 987057 h 2156638"/>
              <a:gd name="connsiteX5" fmla="*/ 81516 w 1864241"/>
              <a:gd name="connsiteY5" fmla="*/ 551122 h 2156638"/>
              <a:gd name="connsiteX6" fmla="*/ 251637 w 1864241"/>
              <a:gd name="connsiteY6" fmla="*/ 295940 h 2156638"/>
              <a:gd name="connsiteX7" fmla="*/ 315432 w 1864241"/>
              <a:gd name="connsiteY7" fmla="*/ 115187 h 2156638"/>
              <a:gd name="connsiteX8" fmla="*/ 506818 w 1864241"/>
              <a:gd name="connsiteY8" fmla="*/ 72657 h 2156638"/>
              <a:gd name="connsiteX9" fmla="*/ 645041 w 1864241"/>
              <a:gd name="connsiteY9" fmla="*/ 136452 h 2156638"/>
              <a:gd name="connsiteX10" fmla="*/ 676939 w 1864241"/>
              <a:gd name="connsiteY10" fmla="*/ 30126 h 2156638"/>
              <a:gd name="connsiteX11" fmla="*/ 900223 w 1864241"/>
              <a:gd name="connsiteY11" fmla="*/ 8861 h 2156638"/>
              <a:gd name="connsiteX12" fmla="*/ 1197934 w 1864241"/>
              <a:gd name="connsiteY12" fmla="*/ 83289 h 2156638"/>
              <a:gd name="connsiteX13" fmla="*/ 1474381 w 1864241"/>
              <a:gd name="connsiteY13" fmla="*/ 200247 h 2156638"/>
              <a:gd name="connsiteX14" fmla="*/ 1708297 w 1864241"/>
              <a:gd name="connsiteY14" fmla="*/ 434164 h 2156638"/>
              <a:gd name="connsiteX15" fmla="*/ 1814623 w 1864241"/>
              <a:gd name="connsiteY15" fmla="*/ 721243 h 2156638"/>
              <a:gd name="connsiteX16" fmla="*/ 1857153 w 1864241"/>
              <a:gd name="connsiteY16" fmla="*/ 976424 h 2156638"/>
              <a:gd name="connsiteX17" fmla="*/ 1772092 w 1864241"/>
              <a:gd name="connsiteY17" fmla="*/ 1359196 h 2156638"/>
              <a:gd name="connsiteX18" fmla="*/ 1676399 w 1864241"/>
              <a:gd name="connsiteY18" fmla="*/ 1582480 h 2156638"/>
              <a:gd name="connsiteX19" fmla="*/ 1570074 w 1864241"/>
              <a:gd name="connsiteY19" fmla="*/ 1795131 h 2156638"/>
              <a:gd name="connsiteX20" fmla="*/ 1453116 w 1864241"/>
              <a:gd name="connsiteY20" fmla="*/ 2029047 h 2156638"/>
              <a:gd name="connsiteX21" fmla="*/ 1368055 w 1864241"/>
              <a:gd name="connsiteY21" fmla="*/ 2114108 h 2156638"/>
              <a:gd name="connsiteX22" fmla="*/ 1357423 w 1864241"/>
              <a:gd name="connsiteY22" fmla="*/ 1943987 h 2156638"/>
              <a:gd name="connsiteX23" fmla="*/ 1282995 w 1864241"/>
              <a:gd name="connsiteY23" fmla="*/ 1795131 h 2156638"/>
              <a:gd name="connsiteX24" fmla="*/ 1272362 w 1864241"/>
              <a:gd name="connsiteY24" fmla="*/ 2039680 h 2156638"/>
              <a:gd name="connsiteX25" fmla="*/ 1272362 w 1864241"/>
              <a:gd name="connsiteY25" fmla="*/ 2135373 h 2156638"/>
              <a:gd name="connsiteX26" fmla="*/ 1176669 w 1864241"/>
              <a:gd name="connsiteY26" fmla="*/ 2124740 h 2156638"/>
              <a:gd name="connsiteX27" fmla="*/ 995916 w 1864241"/>
              <a:gd name="connsiteY27" fmla="*/ 1912089 h 2156638"/>
              <a:gd name="connsiteX28" fmla="*/ 932120 w 1864241"/>
              <a:gd name="connsiteY28" fmla="*/ 1827029 h 2156638"/>
              <a:gd name="connsiteX29" fmla="*/ 847060 w 1864241"/>
              <a:gd name="connsiteY29" fmla="*/ 1890824 h 2156638"/>
              <a:gd name="connsiteX30" fmla="*/ 932120 w 1864241"/>
              <a:gd name="connsiteY30" fmla="*/ 1943987 h 2156638"/>
              <a:gd name="connsiteX31" fmla="*/ 1091609 w 1864241"/>
              <a:gd name="connsiteY31" fmla="*/ 2156638 h 2156638"/>
              <a:gd name="connsiteX32" fmla="*/ 1027813 w 1864241"/>
              <a:gd name="connsiteY32" fmla="*/ 2103475 h 2156638"/>
              <a:gd name="connsiteX0" fmla="*/ 1027813 w 1864241"/>
              <a:gd name="connsiteY0" fmla="*/ 2103475 h 2156638"/>
              <a:gd name="connsiteX1" fmla="*/ 538716 w 1864241"/>
              <a:gd name="connsiteY1" fmla="*/ 1901457 h 2156638"/>
              <a:gd name="connsiteX2" fmla="*/ 177209 w 1864241"/>
              <a:gd name="connsiteY2" fmla="*/ 1614378 h 2156638"/>
              <a:gd name="connsiteX3" fmla="*/ 38985 w 1864241"/>
              <a:gd name="connsiteY3" fmla="*/ 1295401 h 2156638"/>
              <a:gd name="connsiteX4" fmla="*/ 7088 w 1864241"/>
              <a:gd name="connsiteY4" fmla="*/ 987057 h 2156638"/>
              <a:gd name="connsiteX5" fmla="*/ 81516 w 1864241"/>
              <a:gd name="connsiteY5" fmla="*/ 551122 h 2156638"/>
              <a:gd name="connsiteX6" fmla="*/ 251637 w 1864241"/>
              <a:gd name="connsiteY6" fmla="*/ 295940 h 2156638"/>
              <a:gd name="connsiteX7" fmla="*/ 315432 w 1864241"/>
              <a:gd name="connsiteY7" fmla="*/ 115187 h 2156638"/>
              <a:gd name="connsiteX8" fmla="*/ 506818 w 1864241"/>
              <a:gd name="connsiteY8" fmla="*/ 72657 h 2156638"/>
              <a:gd name="connsiteX9" fmla="*/ 645041 w 1864241"/>
              <a:gd name="connsiteY9" fmla="*/ 136452 h 2156638"/>
              <a:gd name="connsiteX10" fmla="*/ 676939 w 1864241"/>
              <a:gd name="connsiteY10" fmla="*/ 30126 h 2156638"/>
              <a:gd name="connsiteX11" fmla="*/ 900223 w 1864241"/>
              <a:gd name="connsiteY11" fmla="*/ 8861 h 2156638"/>
              <a:gd name="connsiteX12" fmla="*/ 1197934 w 1864241"/>
              <a:gd name="connsiteY12" fmla="*/ 83289 h 2156638"/>
              <a:gd name="connsiteX13" fmla="*/ 1474381 w 1864241"/>
              <a:gd name="connsiteY13" fmla="*/ 200247 h 2156638"/>
              <a:gd name="connsiteX14" fmla="*/ 1708297 w 1864241"/>
              <a:gd name="connsiteY14" fmla="*/ 434164 h 2156638"/>
              <a:gd name="connsiteX15" fmla="*/ 1814623 w 1864241"/>
              <a:gd name="connsiteY15" fmla="*/ 721243 h 2156638"/>
              <a:gd name="connsiteX16" fmla="*/ 1857153 w 1864241"/>
              <a:gd name="connsiteY16" fmla="*/ 976424 h 2156638"/>
              <a:gd name="connsiteX17" fmla="*/ 1772092 w 1864241"/>
              <a:gd name="connsiteY17" fmla="*/ 1359196 h 2156638"/>
              <a:gd name="connsiteX18" fmla="*/ 1676399 w 1864241"/>
              <a:gd name="connsiteY18" fmla="*/ 1582480 h 2156638"/>
              <a:gd name="connsiteX19" fmla="*/ 1570074 w 1864241"/>
              <a:gd name="connsiteY19" fmla="*/ 1795131 h 2156638"/>
              <a:gd name="connsiteX20" fmla="*/ 1453116 w 1864241"/>
              <a:gd name="connsiteY20" fmla="*/ 2029047 h 2156638"/>
              <a:gd name="connsiteX21" fmla="*/ 1368055 w 1864241"/>
              <a:gd name="connsiteY21" fmla="*/ 2114108 h 2156638"/>
              <a:gd name="connsiteX22" fmla="*/ 1357423 w 1864241"/>
              <a:gd name="connsiteY22" fmla="*/ 1943987 h 2156638"/>
              <a:gd name="connsiteX23" fmla="*/ 1282995 w 1864241"/>
              <a:gd name="connsiteY23" fmla="*/ 1795131 h 2156638"/>
              <a:gd name="connsiteX24" fmla="*/ 1272362 w 1864241"/>
              <a:gd name="connsiteY24" fmla="*/ 2039680 h 2156638"/>
              <a:gd name="connsiteX25" fmla="*/ 1272362 w 1864241"/>
              <a:gd name="connsiteY25" fmla="*/ 2135373 h 2156638"/>
              <a:gd name="connsiteX26" fmla="*/ 1176669 w 1864241"/>
              <a:gd name="connsiteY26" fmla="*/ 2124740 h 2156638"/>
              <a:gd name="connsiteX27" fmla="*/ 995916 w 1864241"/>
              <a:gd name="connsiteY27" fmla="*/ 1912089 h 2156638"/>
              <a:gd name="connsiteX28" fmla="*/ 932120 w 1864241"/>
              <a:gd name="connsiteY28" fmla="*/ 1827029 h 2156638"/>
              <a:gd name="connsiteX29" fmla="*/ 847060 w 1864241"/>
              <a:gd name="connsiteY29" fmla="*/ 1890824 h 2156638"/>
              <a:gd name="connsiteX30" fmla="*/ 932120 w 1864241"/>
              <a:gd name="connsiteY30" fmla="*/ 1943987 h 2156638"/>
              <a:gd name="connsiteX31" fmla="*/ 1091609 w 1864241"/>
              <a:gd name="connsiteY31" fmla="*/ 2156638 h 2156638"/>
              <a:gd name="connsiteX32" fmla="*/ 1027813 w 1864241"/>
              <a:gd name="connsiteY32" fmla="*/ 2103475 h 2156638"/>
              <a:gd name="connsiteX0" fmla="*/ 932120 w 1864241"/>
              <a:gd name="connsiteY0" fmla="*/ 1943987 h 2156638"/>
              <a:gd name="connsiteX1" fmla="*/ 1091609 w 1864241"/>
              <a:gd name="connsiteY1" fmla="*/ 2156638 h 2156638"/>
              <a:gd name="connsiteX2" fmla="*/ 1027813 w 1864241"/>
              <a:gd name="connsiteY2" fmla="*/ 2103475 h 2156638"/>
              <a:gd name="connsiteX3" fmla="*/ 538716 w 1864241"/>
              <a:gd name="connsiteY3" fmla="*/ 1901457 h 2156638"/>
              <a:gd name="connsiteX4" fmla="*/ 177209 w 1864241"/>
              <a:gd name="connsiteY4" fmla="*/ 1614378 h 2156638"/>
              <a:gd name="connsiteX5" fmla="*/ 38985 w 1864241"/>
              <a:gd name="connsiteY5" fmla="*/ 1295401 h 2156638"/>
              <a:gd name="connsiteX6" fmla="*/ 7088 w 1864241"/>
              <a:gd name="connsiteY6" fmla="*/ 987057 h 2156638"/>
              <a:gd name="connsiteX7" fmla="*/ 81516 w 1864241"/>
              <a:gd name="connsiteY7" fmla="*/ 551122 h 2156638"/>
              <a:gd name="connsiteX8" fmla="*/ 251637 w 1864241"/>
              <a:gd name="connsiteY8" fmla="*/ 295940 h 2156638"/>
              <a:gd name="connsiteX9" fmla="*/ 315432 w 1864241"/>
              <a:gd name="connsiteY9" fmla="*/ 115187 h 2156638"/>
              <a:gd name="connsiteX10" fmla="*/ 506818 w 1864241"/>
              <a:gd name="connsiteY10" fmla="*/ 72657 h 2156638"/>
              <a:gd name="connsiteX11" fmla="*/ 645041 w 1864241"/>
              <a:gd name="connsiteY11" fmla="*/ 136452 h 2156638"/>
              <a:gd name="connsiteX12" fmla="*/ 676939 w 1864241"/>
              <a:gd name="connsiteY12" fmla="*/ 30126 h 2156638"/>
              <a:gd name="connsiteX13" fmla="*/ 900223 w 1864241"/>
              <a:gd name="connsiteY13" fmla="*/ 8861 h 2156638"/>
              <a:gd name="connsiteX14" fmla="*/ 1197934 w 1864241"/>
              <a:gd name="connsiteY14" fmla="*/ 83289 h 2156638"/>
              <a:gd name="connsiteX15" fmla="*/ 1474381 w 1864241"/>
              <a:gd name="connsiteY15" fmla="*/ 200247 h 2156638"/>
              <a:gd name="connsiteX16" fmla="*/ 1708297 w 1864241"/>
              <a:gd name="connsiteY16" fmla="*/ 434164 h 2156638"/>
              <a:gd name="connsiteX17" fmla="*/ 1814623 w 1864241"/>
              <a:gd name="connsiteY17" fmla="*/ 721243 h 2156638"/>
              <a:gd name="connsiteX18" fmla="*/ 1857153 w 1864241"/>
              <a:gd name="connsiteY18" fmla="*/ 976424 h 2156638"/>
              <a:gd name="connsiteX19" fmla="*/ 1772092 w 1864241"/>
              <a:gd name="connsiteY19" fmla="*/ 1359196 h 2156638"/>
              <a:gd name="connsiteX20" fmla="*/ 1676399 w 1864241"/>
              <a:gd name="connsiteY20" fmla="*/ 1582480 h 2156638"/>
              <a:gd name="connsiteX21" fmla="*/ 1570074 w 1864241"/>
              <a:gd name="connsiteY21" fmla="*/ 1795131 h 2156638"/>
              <a:gd name="connsiteX22" fmla="*/ 1453116 w 1864241"/>
              <a:gd name="connsiteY22" fmla="*/ 2029047 h 2156638"/>
              <a:gd name="connsiteX23" fmla="*/ 1368055 w 1864241"/>
              <a:gd name="connsiteY23" fmla="*/ 2114108 h 2156638"/>
              <a:gd name="connsiteX24" fmla="*/ 1357423 w 1864241"/>
              <a:gd name="connsiteY24" fmla="*/ 1943987 h 2156638"/>
              <a:gd name="connsiteX25" fmla="*/ 1282995 w 1864241"/>
              <a:gd name="connsiteY25" fmla="*/ 1795131 h 2156638"/>
              <a:gd name="connsiteX26" fmla="*/ 1272362 w 1864241"/>
              <a:gd name="connsiteY26" fmla="*/ 2039680 h 2156638"/>
              <a:gd name="connsiteX27" fmla="*/ 1272362 w 1864241"/>
              <a:gd name="connsiteY27" fmla="*/ 2135373 h 2156638"/>
              <a:gd name="connsiteX28" fmla="*/ 1176669 w 1864241"/>
              <a:gd name="connsiteY28" fmla="*/ 2124740 h 2156638"/>
              <a:gd name="connsiteX29" fmla="*/ 995916 w 1864241"/>
              <a:gd name="connsiteY29" fmla="*/ 1912089 h 2156638"/>
              <a:gd name="connsiteX30" fmla="*/ 932120 w 1864241"/>
              <a:gd name="connsiteY30" fmla="*/ 1827029 h 2156638"/>
              <a:gd name="connsiteX31" fmla="*/ 938500 w 1864241"/>
              <a:gd name="connsiteY31" fmla="*/ 1982264 h 2156638"/>
              <a:gd name="connsiteX0" fmla="*/ 932120 w 1864241"/>
              <a:gd name="connsiteY0" fmla="*/ 1943987 h 2156638"/>
              <a:gd name="connsiteX1" fmla="*/ 1091609 w 1864241"/>
              <a:gd name="connsiteY1" fmla="*/ 2156638 h 2156638"/>
              <a:gd name="connsiteX2" fmla="*/ 1027813 w 1864241"/>
              <a:gd name="connsiteY2" fmla="*/ 2103475 h 2156638"/>
              <a:gd name="connsiteX3" fmla="*/ 538716 w 1864241"/>
              <a:gd name="connsiteY3" fmla="*/ 1901457 h 2156638"/>
              <a:gd name="connsiteX4" fmla="*/ 177209 w 1864241"/>
              <a:gd name="connsiteY4" fmla="*/ 1614378 h 2156638"/>
              <a:gd name="connsiteX5" fmla="*/ 38985 w 1864241"/>
              <a:gd name="connsiteY5" fmla="*/ 1295401 h 2156638"/>
              <a:gd name="connsiteX6" fmla="*/ 7088 w 1864241"/>
              <a:gd name="connsiteY6" fmla="*/ 987057 h 2156638"/>
              <a:gd name="connsiteX7" fmla="*/ 81516 w 1864241"/>
              <a:gd name="connsiteY7" fmla="*/ 551122 h 2156638"/>
              <a:gd name="connsiteX8" fmla="*/ 251637 w 1864241"/>
              <a:gd name="connsiteY8" fmla="*/ 295940 h 2156638"/>
              <a:gd name="connsiteX9" fmla="*/ 315432 w 1864241"/>
              <a:gd name="connsiteY9" fmla="*/ 115187 h 2156638"/>
              <a:gd name="connsiteX10" fmla="*/ 506818 w 1864241"/>
              <a:gd name="connsiteY10" fmla="*/ 72657 h 2156638"/>
              <a:gd name="connsiteX11" fmla="*/ 645041 w 1864241"/>
              <a:gd name="connsiteY11" fmla="*/ 136452 h 2156638"/>
              <a:gd name="connsiteX12" fmla="*/ 676939 w 1864241"/>
              <a:gd name="connsiteY12" fmla="*/ 30126 h 2156638"/>
              <a:gd name="connsiteX13" fmla="*/ 900223 w 1864241"/>
              <a:gd name="connsiteY13" fmla="*/ 8861 h 2156638"/>
              <a:gd name="connsiteX14" fmla="*/ 1197934 w 1864241"/>
              <a:gd name="connsiteY14" fmla="*/ 83289 h 2156638"/>
              <a:gd name="connsiteX15" fmla="*/ 1474381 w 1864241"/>
              <a:gd name="connsiteY15" fmla="*/ 200247 h 2156638"/>
              <a:gd name="connsiteX16" fmla="*/ 1708297 w 1864241"/>
              <a:gd name="connsiteY16" fmla="*/ 434164 h 2156638"/>
              <a:gd name="connsiteX17" fmla="*/ 1814623 w 1864241"/>
              <a:gd name="connsiteY17" fmla="*/ 721243 h 2156638"/>
              <a:gd name="connsiteX18" fmla="*/ 1857153 w 1864241"/>
              <a:gd name="connsiteY18" fmla="*/ 976424 h 2156638"/>
              <a:gd name="connsiteX19" fmla="*/ 1772092 w 1864241"/>
              <a:gd name="connsiteY19" fmla="*/ 1359196 h 2156638"/>
              <a:gd name="connsiteX20" fmla="*/ 1676399 w 1864241"/>
              <a:gd name="connsiteY20" fmla="*/ 1582480 h 2156638"/>
              <a:gd name="connsiteX21" fmla="*/ 1570074 w 1864241"/>
              <a:gd name="connsiteY21" fmla="*/ 1795131 h 2156638"/>
              <a:gd name="connsiteX22" fmla="*/ 1453116 w 1864241"/>
              <a:gd name="connsiteY22" fmla="*/ 2029047 h 2156638"/>
              <a:gd name="connsiteX23" fmla="*/ 1368055 w 1864241"/>
              <a:gd name="connsiteY23" fmla="*/ 2114108 h 2156638"/>
              <a:gd name="connsiteX24" fmla="*/ 1357423 w 1864241"/>
              <a:gd name="connsiteY24" fmla="*/ 1943987 h 2156638"/>
              <a:gd name="connsiteX25" fmla="*/ 1282995 w 1864241"/>
              <a:gd name="connsiteY25" fmla="*/ 1795131 h 2156638"/>
              <a:gd name="connsiteX26" fmla="*/ 1272362 w 1864241"/>
              <a:gd name="connsiteY26" fmla="*/ 2039680 h 2156638"/>
              <a:gd name="connsiteX27" fmla="*/ 1272362 w 1864241"/>
              <a:gd name="connsiteY27" fmla="*/ 2135373 h 2156638"/>
              <a:gd name="connsiteX28" fmla="*/ 1176669 w 1864241"/>
              <a:gd name="connsiteY28" fmla="*/ 2124740 h 2156638"/>
              <a:gd name="connsiteX29" fmla="*/ 995916 w 1864241"/>
              <a:gd name="connsiteY29" fmla="*/ 1912089 h 2156638"/>
              <a:gd name="connsiteX30" fmla="*/ 995916 w 1864241"/>
              <a:gd name="connsiteY30" fmla="*/ 1901457 h 2156638"/>
              <a:gd name="connsiteX31" fmla="*/ 932120 w 1864241"/>
              <a:gd name="connsiteY31" fmla="*/ 1827029 h 2156638"/>
              <a:gd name="connsiteX32" fmla="*/ 938500 w 1864241"/>
              <a:gd name="connsiteY32" fmla="*/ 1982264 h 2156638"/>
              <a:gd name="connsiteX0" fmla="*/ 932120 w 1864241"/>
              <a:gd name="connsiteY0" fmla="*/ 1943987 h 2156638"/>
              <a:gd name="connsiteX1" fmla="*/ 1091609 w 1864241"/>
              <a:gd name="connsiteY1" fmla="*/ 2156638 h 2156638"/>
              <a:gd name="connsiteX2" fmla="*/ 1027813 w 1864241"/>
              <a:gd name="connsiteY2" fmla="*/ 2103475 h 2156638"/>
              <a:gd name="connsiteX3" fmla="*/ 538716 w 1864241"/>
              <a:gd name="connsiteY3" fmla="*/ 1901457 h 2156638"/>
              <a:gd name="connsiteX4" fmla="*/ 177209 w 1864241"/>
              <a:gd name="connsiteY4" fmla="*/ 1614378 h 2156638"/>
              <a:gd name="connsiteX5" fmla="*/ 38985 w 1864241"/>
              <a:gd name="connsiteY5" fmla="*/ 1295401 h 2156638"/>
              <a:gd name="connsiteX6" fmla="*/ 7088 w 1864241"/>
              <a:gd name="connsiteY6" fmla="*/ 987057 h 2156638"/>
              <a:gd name="connsiteX7" fmla="*/ 81516 w 1864241"/>
              <a:gd name="connsiteY7" fmla="*/ 551122 h 2156638"/>
              <a:gd name="connsiteX8" fmla="*/ 251637 w 1864241"/>
              <a:gd name="connsiteY8" fmla="*/ 295940 h 2156638"/>
              <a:gd name="connsiteX9" fmla="*/ 315432 w 1864241"/>
              <a:gd name="connsiteY9" fmla="*/ 115187 h 2156638"/>
              <a:gd name="connsiteX10" fmla="*/ 506818 w 1864241"/>
              <a:gd name="connsiteY10" fmla="*/ 72657 h 2156638"/>
              <a:gd name="connsiteX11" fmla="*/ 645041 w 1864241"/>
              <a:gd name="connsiteY11" fmla="*/ 136452 h 2156638"/>
              <a:gd name="connsiteX12" fmla="*/ 676939 w 1864241"/>
              <a:gd name="connsiteY12" fmla="*/ 30126 h 2156638"/>
              <a:gd name="connsiteX13" fmla="*/ 900223 w 1864241"/>
              <a:gd name="connsiteY13" fmla="*/ 8861 h 2156638"/>
              <a:gd name="connsiteX14" fmla="*/ 1197934 w 1864241"/>
              <a:gd name="connsiteY14" fmla="*/ 83289 h 2156638"/>
              <a:gd name="connsiteX15" fmla="*/ 1474381 w 1864241"/>
              <a:gd name="connsiteY15" fmla="*/ 200247 h 2156638"/>
              <a:gd name="connsiteX16" fmla="*/ 1708297 w 1864241"/>
              <a:gd name="connsiteY16" fmla="*/ 434164 h 2156638"/>
              <a:gd name="connsiteX17" fmla="*/ 1814623 w 1864241"/>
              <a:gd name="connsiteY17" fmla="*/ 721243 h 2156638"/>
              <a:gd name="connsiteX18" fmla="*/ 1857153 w 1864241"/>
              <a:gd name="connsiteY18" fmla="*/ 976424 h 2156638"/>
              <a:gd name="connsiteX19" fmla="*/ 1772092 w 1864241"/>
              <a:gd name="connsiteY19" fmla="*/ 1359196 h 2156638"/>
              <a:gd name="connsiteX20" fmla="*/ 1676399 w 1864241"/>
              <a:gd name="connsiteY20" fmla="*/ 1582480 h 2156638"/>
              <a:gd name="connsiteX21" fmla="*/ 1570074 w 1864241"/>
              <a:gd name="connsiteY21" fmla="*/ 1795131 h 2156638"/>
              <a:gd name="connsiteX22" fmla="*/ 1453116 w 1864241"/>
              <a:gd name="connsiteY22" fmla="*/ 2029047 h 2156638"/>
              <a:gd name="connsiteX23" fmla="*/ 1368055 w 1864241"/>
              <a:gd name="connsiteY23" fmla="*/ 2114108 h 2156638"/>
              <a:gd name="connsiteX24" fmla="*/ 1357423 w 1864241"/>
              <a:gd name="connsiteY24" fmla="*/ 1943987 h 2156638"/>
              <a:gd name="connsiteX25" fmla="*/ 1282995 w 1864241"/>
              <a:gd name="connsiteY25" fmla="*/ 1795131 h 2156638"/>
              <a:gd name="connsiteX26" fmla="*/ 1272362 w 1864241"/>
              <a:gd name="connsiteY26" fmla="*/ 2039680 h 2156638"/>
              <a:gd name="connsiteX27" fmla="*/ 1272362 w 1864241"/>
              <a:gd name="connsiteY27" fmla="*/ 2135373 h 2156638"/>
              <a:gd name="connsiteX28" fmla="*/ 1176669 w 1864241"/>
              <a:gd name="connsiteY28" fmla="*/ 2124740 h 2156638"/>
              <a:gd name="connsiteX29" fmla="*/ 995916 w 1864241"/>
              <a:gd name="connsiteY29" fmla="*/ 1912089 h 2156638"/>
              <a:gd name="connsiteX30" fmla="*/ 995916 w 1864241"/>
              <a:gd name="connsiteY30" fmla="*/ 1901457 h 2156638"/>
              <a:gd name="connsiteX31" fmla="*/ 938500 w 1864241"/>
              <a:gd name="connsiteY31" fmla="*/ 1982264 h 2156638"/>
              <a:gd name="connsiteX0" fmla="*/ 932120 w 1864241"/>
              <a:gd name="connsiteY0" fmla="*/ 1943987 h 2156638"/>
              <a:gd name="connsiteX1" fmla="*/ 1091609 w 1864241"/>
              <a:gd name="connsiteY1" fmla="*/ 2156638 h 2156638"/>
              <a:gd name="connsiteX2" fmla="*/ 1027813 w 1864241"/>
              <a:gd name="connsiteY2" fmla="*/ 2103475 h 2156638"/>
              <a:gd name="connsiteX3" fmla="*/ 538716 w 1864241"/>
              <a:gd name="connsiteY3" fmla="*/ 1901457 h 2156638"/>
              <a:gd name="connsiteX4" fmla="*/ 177209 w 1864241"/>
              <a:gd name="connsiteY4" fmla="*/ 1614378 h 2156638"/>
              <a:gd name="connsiteX5" fmla="*/ 38985 w 1864241"/>
              <a:gd name="connsiteY5" fmla="*/ 1295401 h 2156638"/>
              <a:gd name="connsiteX6" fmla="*/ 7088 w 1864241"/>
              <a:gd name="connsiteY6" fmla="*/ 987057 h 2156638"/>
              <a:gd name="connsiteX7" fmla="*/ 81516 w 1864241"/>
              <a:gd name="connsiteY7" fmla="*/ 551122 h 2156638"/>
              <a:gd name="connsiteX8" fmla="*/ 251637 w 1864241"/>
              <a:gd name="connsiteY8" fmla="*/ 295940 h 2156638"/>
              <a:gd name="connsiteX9" fmla="*/ 315432 w 1864241"/>
              <a:gd name="connsiteY9" fmla="*/ 115187 h 2156638"/>
              <a:gd name="connsiteX10" fmla="*/ 506818 w 1864241"/>
              <a:gd name="connsiteY10" fmla="*/ 72657 h 2156638"/>
              <a:gd name="connsiteX11" fmla="*/ 645041 w 1864241"/>
              <a:gd name="connsiteY11" fmla="*/ 136452 h 2156638"/>
              <a:gd name="connsiteX12" fmla="*/ 676939 w 1864241"/>
              <a:gd name="connsiteY12" fmla="*/ 30126 h 2156638"/>
              <a:gd name="connsiteX13" fmla="*/ 900223 w 1864241"/>
              <a:gd name="connsiteY13" fmla="*/ 8861 h 2156638"/>
              <a:gd name="connsiteX14" fmla="*/ 1197934 w 1864241"/>
              <a:gd name="connsiteY14" fmla="*/ 83289 h 2156638"/>
              <a:gd name="connsiteX15" fmla="*/ 1474381 w 1864241"/>
              <a:gd name="connsiteY15" fmla="*/ 200247 h 2156638"/>
              <a:gd name="connsiteX16" fmla="*/ 1708297 w 1864241"/>
              <a:gd name="connsiteY16" fmla="*/ 434164 h 2156638"/>
              <a:gd name="connsiteX17" fmla="*/ 1814623 w 1864241"/>
              <a:gd name="connsiteY17" fmla="*/ 721243 h 2156638"/>
              <a:gd name="connsiteX18" fmla="*/ 1857153 w 1864241"/>
              <a:gd name="connsiteY18" fmla="*/ 976424 h 2156638"/>
              <a:gd name="connsiteX19" fmla="*/ 1772092 w 1864241"/>
              <a:gd name="connsiteY19" fmla="*/ 1359196 h 2156638"/>
              <a:gd name="connsiteX20" fmla="*/ 1676399 w 1864241"/>
              <a:gd name="connsiteY20" fmla="*/ 1582480 h 2156638"/>
              <a:gd name="connsiteX21" fmla="*/ 1570074 w 1864241"/>
              <a:gd name="connsiteY21" fmla="*/ 1795131 h 2156638"/>
              <a:gd name="connsiteX22" fmla="*/ 1453116 w 1864241"/>
              <a:gd name="connsiteY22" fmla="*/ 2029047 h 2156638"/>
              <a:gd name="connsiteX23" fmla="*/ 1368055 w 1864241"/>
              <a:gd name="connsiteY23" fmla="*/ 2114108 h 2156638"/>
              <a:gd name="connsiteX24" fmla="*/ 1357423 w 1864241"/>
              <a:gd name="connsiteY24" fmla="*/ 1943987 h 2156638"/>
              <a:gd name="connsiteX25" fmla="*/ 1282995 w 1864241"/>
              <a:gd name="connsiteY25" fmla="*/ 1795131 h 2156638"/>
              <a:gd name="connsiteX26" fmla="*/ 1272362 w 1864241"/>
              <a:gd name="connsiteY26" fmla="*/ 2039680 h 2156638"/>
              <a:gd name="connsiteX27" fmla="*/ 1272362 w 1864241"/>
              <a:gd name="connsiteY27" fmla="*/ 2135373 h 2156638"/>
              <a:gd name="connsiteX28" fmla="*/ 1176669 w 1864241"/>
              <a:gd name="connsiteY28" fmla="*/ 2124740 h 2156638"/>
              <a:gd name="connsiteX29" fmla="*/ 995916 w 1864241"/>
              <a:gd name="connsiteY29" fmla="*/ 1912089 h 2156638"/>
              <a:gd name="connsiteX30" fmla="*/ 995916 w 1864241"/>
              <a:gd name="connsiteY30" fmla="*/ 1901457 h 2156638"/>
              <a:gd name="connsiteX0" fmla="*/ 932120 w 1864241"/>
              <a:gd name="connsiteY0" fmla="*/ 1943987 h 2156638"/>
              <a:gd name="connsiteX1" fmla="*/ 1091609 w 1864241"/>
              <a:gd name="connsiteY1" fmla="*/ 2156638 h 2156638"/>
              <a:gd name="connsiteX2" fmla="*/ 1027813 w 1864241"/>
              <a:gd name="connsiteY2" fmla="*/ 2103475 h 2156638"/>
              <a:gd name="connsiteX3" fmla="*/ 538716 w 1864241"/>
              <a:gd name="connsiteY3" fmla="*/ 1901457 h 2156638"/>
              <a:gd name="connsiteX4" fmla="*/ 177209 w 1864241"/>
              <a:gd name="connsiteY4" fmla="*/ 1614378 h 2156638"/>
              <a:gd name="connsiteX5" fmla="*/ 38985 w 1864241"/>
              <a:gd name="connsiteY5" fmla="*/ 1295401 h 2156638"/>
              <a:gd name="connsiteX6" fmla="*/ 7088 w 1864241"/>
              <a:gd name="connsiteY6" fmla="*/ 987057 h 2156638"/>
              <a:gd name="connsiteX7" fmla="*/ 81516 w 1864241"/>
              <a:gd name="connsiteY7" fmla="*/ 551122 h 2156638"/>
              <a:gd name="connsiteX8" fmla="*/ 251637 w 1864241"/>
              <a:gd name="connsiteY8" fmla="*/ 295940 h 2156638"/>
              <a:gd name="connsiteX9" fmla="*/ 315432 w 1864241"/>
              <a:gd name="connsiteY9" fmla="*/ 115187 h 2156638"/>
              <a:gd name="connsiteX10" fmla="*/ 506818 w 1864241"/>
              <a:gd name="connsiteY10" fmla="*/ 72657 h 2156638"/>
              <a:gd name="connsiteX11" fmla="*/ 645041 w 1864241"/>
              <a:gd name="connsiteY11" fmla="*/ 136452 h 2156638"/>
              <a:gd name="connsiteX12" fmla="*/ 676939 w 1864241"/>
              <a:gd name="connsiteY12" fmla="*/ 30126 h 2156638"/>
              <a:gd name="connsiteX13" fmla="*/ 900223 w 1864241"/>
              <a:gd name="connsiteY13" fmla="*/ 8861 h 2156638"/>
              <a:gd name="connsiteX14" fmla="*/ 1197934 w 1864241"/>
              <a:gd name="connsiteY14" fmla="*/ 83289 h 2156638"/>
              <a:gd name="connsiteX15" fmla="*/ 1474381 w 1864241"/>
              <a:gd name="connsiteY15" fmla="*/ 200247 h 2156638"/>
              <a:gd name="connsiteX16" fmla="*/ 1708297 w 1864241"/>
              <a:gd name="connsiteY16" fmla="*/ 434164 h 2156638"/>
              <a:gd name="connsiteX17" fmla="*/ 1814623 w 1864241"/>
              <a:gd name="connsiteY17" fmla="*/ 721243 h 2156638"/>
              <a:gd name="connsiteX18" fmla="*/ 1857153 w 1864241"/>
              <a:gd name="connsiteY18" fmla="*/ 976424 h 2156638"/>
              <a:gd name="connsiteX19" fmla="*/ 1772092 w 1864241"/>
              <a:gd name="connsiteY19" fmla="*/ 1359196 h 2156638"/>
              <a:gd name="connsiteX20" fmla="*/ 1676399 w 1864241"/>
              <a:gd name="connsiteY20" fmla="*/ 1582480 h 2156638"/>
              <a:gd name="connsiteX21" fmla="*/ 1570074 w 1864241"/>
              <a:gd name="connsiteY21" fmla="*/ 1795131 h 2156638"/>
              <a:gd name="connsiteX22" fmla="*/ 1453116 w 1864241"/>
              <a:gd name="connsiteY22" fmla="*/ 2029047 h 2156638"/>
              <a:gd name="connsiteX23" fmla="*/ 1368055 w 1864241"/>
              <a:gd name="connsiteY23" fmla="*/ 2114108 h 2156638"/>
              <a:gd name="connsiteX24" fmla="*/ 1357423 w 1864241"/>
              <a:gd name="connsiteY24" fmla="*/ 1943987 h 2156638"/>
              <a:gd name="connsiteX25" fmla="*/ 1282995 w 1864241"/>
              <a:gd name="connsiteY25" fmla="*/ 1795131 h 2156638"/>
              <a:gd name="connsiteX26" fmla="*/ 1272362 w 1864241"/>
              <a:gd name="connsiteY26" fmla="*/ 2039680 h 2156638"/>
              <a:gd name="connsiteX27" fmla="*/ 1272362 w 1864241"/>
              <a:gd name="connsiteY27" fmla="*/ 2135373 h 2156638"/>
              <a:gd name="connsiteX28" fmla="*/ 1176669 w 1864241"/>
              <a:gd name="connsiteY28" fmla="*/ 2124740 h 2156638"/>
              <a:gd name="connsiteX29" fmla="*/ 995916 w 1864241"/>
              <a:gd name="connsiteY29" fmla="*/ 1912089 h 2156638"/>
              <a:gd name="connsiteX0" fmla="*/ 932120 w 1864241"/>
              <a:gd name="connsiteY0" fmla="*/ 1943987 h 2156638"/>
              <a:gd name="connsiteX1" fmla="*/ 1091609 w 1864241"/>
              <a:gd name="connsiteY1" fmla="*/ 2156638 h 2156638"/>
              <a:gd name="connsiteX2" fmla="*/ 1027813 w 1864241"/>
              <a:gd name="connsiteY2" fmla="*/ 2103475 h 2156638"/>
              <a:gd name="connsiteX3" fmla="*/ 538716 w 1864241"/>
              <a:gd name="connsiteY3" fmla="*/ 1901457 h 2156638"/>
              <a:gd name="connsiteX4" fmla="*/ 177209 w 1864241"/>
              <a:gd name="connsiteY4" fmla="*/ 1614378 h 2156638"/>
              <a:gd name="connsiteX5" fmla="*/ 38985 w 1864241"/>
              <a:gd name="connsiteY5" fmla="*/ 1295401 h 2156638"/>
              <a:gd name="connsiteX6" fmla="*/ 7088 w 1864241"/>
              <a:gd name="connsiteY6" fmla="*/ 987057 h 2156638"/>
              <a:gd name="connsiteX7" fmla="*/ 81516 w 1864241"/>
              <a:gd name="connsiteY7" fmla="*/ 551122 h 2156638"/>
              <a:gd name="connsiteX8" fmla="*/ 251637 w 1864241"/>
              <a:gd name="connsiteY8" fmla="*/ 295940 h 2156638"/>
              <a:gd name="connsiteX9" fmla="*/ 315432 w 1864241"/>
              <a:gd name="connsiteY9" fmla="*/ 115187 h 2156638"/>
              <a:gd name="connsiteX10" fmla="*/ 506818 w 1864241"/>
              <a:gd name="connsiteY10" fmla="*/ 72657 h 2156638"/>
              <a:gd name="connsiteX11" fmla="*/ 645041 w 1864241"/>
              <a:gd name="connsiteY11" fmla="*/ 136452 h 2156638"/>
              <a:gd name="connsiteX12" fmla="*/ 676939 w 1864241"/>
              <a:gd name="connsiteY12" fmla="*/ 30126 h 2156638"/>
              <a:gd name="connsiteX13" fmla="*/ 900223 w 1864241"/>
              <a:gd name="connsiteY13" fmla="*/ 8861 h 2156638"/>
              <a:gd name="connsiteX14" fmla="*/ 1197934 w 1864241"/>
              <a:gd name="connsiteY14" fmla="*/ 83289 h 2156638"/>
              <a:gd name="connsiteX15" fmla="*/ 1474381 w 1864241"/>
              <a:gd name="connsiteY15" fmla="*/ 200247 h 2156638"/>
              <a:gd name="connsiteX16" fmla="*/ 1708297 w 1864241"/>
              <a:gd name="connsiteY16" fmla="*/ 434164 h 2156638"/>
              <a:gd name="connsiteX17" fmla="*/ 1814623 w 1864241"/>
              <a:gd name="connsiteY17" fmla="*/ 721243 h 2156638"/>
              <a:gd name="connsiteX18" fmla="*/ 1857153 w 1864241"/>
              <a:gd name="connsiteY18" fmla="*/ 976424 h 2156638"/>
              <a:gd name="connsiteX19" fmla="*/ 1772092 w 1864241"/>
              <a:gd name="connsiteY19" fmla="*/ 1359196 h 2156638"/>
              <a:gd name="connsiteX20" fmla="*/ 1676399 w 1864241"/>
              <a:gd name="connsiteY20" fmla="*/ 1582480 h 2156638"/>
              <a:gd name="connsiteX21" fmla="*/ 1570074 w 1864241"/>
              <a:gd name="connsiteY21" fmla="*/ 1795131 h 2156638"/>
              <a:gd name="connsiteX22" fmla="*/ 1453116 w 1864241"/>
              <a:gd name="connsiteY22" fmla="*/ 2029047 h 2156638"/>
              <a:gd name="connsiteX23" fmla="*/ 1368055 w 1864241"/>
              <a:gd name="connsiteY23" fmla="*/ 2114108 h 2156638"/>
              <a:gd name="connsiteX24" fmla="*/ 1357423 w 1864241"/>
              <a:gd name="connsiteY24" fmla="*/ 1943987 h 2156638"/>
              <a:gd name="connsiteX25" fmla="*/ 1282995 w 1864241"/>
              <a:gd name="connsiteY25" fmla="*/ 1795131 h 2156638"/>
              <a:gd name="connsiteX26" fmla="*/ 1272362 w 1864241"/>
              <a:gd name="connsiteY26" fmla="*/ 2039680 h 2156638"/>
              <a:gd name="connsiteX27" fmla="*/ 1272362 w 1864241"/>
              <a:gd name="connsiteY27" fmla="*/ 2135373 h 2156638"/>
              <a:gd name="connsiteX28" fmla="*/ 1176669 w 1864241"/>
              <a:gd name="connsiteY28" fmla="*/ 2124740 h 2156638"/>
              <a:gd name="connsiteX0" fmla="*/ 1091609 w 1864241"/>
              <a:gd name="connsiteY0" fmla="*/ 2156638 h 2156638"/>
              <a:gd name="connsiteX1" fmla="*/ 1027813 w 1864241"/>
              <a:gd name="connsiteY1" fmla="*/ 2103475 h 2156638"/>
              <a:gd name="connsiteX2" fmla="*/ 538716 w 1864241"/>
              <a:gd name="connsiteY2" fmla="*/ 1901457 h 2156638"/>
              <a:gd name="connsiteX3" fmla="*/ 177209 w 1864241"/>
              <a:gd name="connsiteY3" fmla="*/ 1614378 h 2156638"/>
              <a:gd name="connsiteX4" fmla="*/ 38985 w 1864241"/>
              <a:gd name="connsiteY4" fmla="*/ 1295401 h 2156638"/>
              <a:gd name="connsiteX5" fmla="*/ 7088 w 1864241"/>
              <a:gd name="connsiteY5" fmla="*/ 987057 h 2156638"/>
              <a:gd name="connsiteX6" fmla="*/ 81516 w 1864241"/>
              <a:gd name="connsiteY6" fmla="*/ 551122 h 2156638"/>
              <a:gd name="connsiteX7" fmla="*/ 251637 w 1864241"/>
              <a:gd name="connsiteY7" fmla="*/ 295940 h 2156638"/>
              <a:gd name="connsiteX8" fmla="*/ 315432 w 1864241"/>
              <a:gd name="connsiteY8" fmla="*/ 115187 h 2156638"/>
              <a:gd name="connsiteX9" fmla="*/ 506818 w 1864241"/>
              <a:gd name="connsiteY9" fmla="*/ 72657 h 2156638"/>
              <a:gd name="connsiteX10" fmla="*/ 645041 w 1864241"/>
              <a:gd name="connsiteY10" fmla="*/ 136452 h 2156638"/>
              <a:gd name="connsiteX11" fmla="*/ 676939 w 1864241"/>
              <a:gd name="connsiteY11" fmla="*/ 30126 h 2156638"/>
              <a:gd name="connsiteX12" fmla="*/ 900223 w 1864241"/>
              <a:gd name="connsiteY12" fmla="*/ 8861 h 2156638"/>
              <a:gd name="connsiteX13" fmla="*/ 1197934 w 1864241"/>
              <a:gd name="connsiteY13" fmla="*/ 83289 h 2156638"/>
              <a:gd name="connsiteX14" fmla="*/ 1474381 w 1864241"/>
              <a:gd name="connsiteY14" fmla="*/ 200247 h 2156638"/>
              <a:gd name="connsiteX15" fmla="*/ 1708297 w 1864241"/>
              <a:gd name="connsiteY15" fmla="*/ 434164 h 2156638"/>
              <a:gd name="connsiteX16" fmla="*/ 1814623 w 1864241"/>
              <a:gd name="connsiteY16" fmla="*/ 721243 h 2156638"/>
              <a:gd name="connsiteX17" fmla="*/ 1857153 w 1864241"/>
              <a:gd name="connsiteY17" fmla="*/ 976424 h 2156638"/>
              <a:gd name="connsiteX18" fmla="*/ 1772092 w 1864241"/>
              <a:gd name="connsiteY18" fmla="*/ 1359196 h 2156638"/>
              <a:gd name="connsiteX19" fmla="*/ 1676399 w 1864241"/>
              <a:gd name="connsiteY19" fmla="*/ 1582480 h 2156638"/>
              <a:gd name="connsiteX20" fmla="*/ 1570074 w 1864241"/>
              <a:gd name="connsiteY20" fmla="*/ 1795131 h 2156638"/>
              <a:gd name="connsiteX21" fmla="*/ 1453116 w 1864241"/>
              <a:gd name="connsiteY21" fmla="*/ 2029047 h 2156638"/>
              <a:gd name="connsiteX22" fmla="*/ 1368055 w 1864241"/>
              <a:gd name="connsiteY22" fmla="*/ 2114108 h 2156638"/>
              <a:gd name="connsiteX23" fmla="*/ 1357423 w 1864241"/>
              <a:gd name="connsiteY23" fmla="*/ 1943987 h 2156638"/>
              <a:gd name="connsiteX24" fmla="*/ 1282995 w 1864241"/>
              <a:gd name="connsiteY24" fmla="*/ 1795131 h 2156638"/>
              <a:gd name="connsiteX25" fmla="*/ 1272362 w 1864241"/>
              <a:gd name="connsiteY25" fmla="*/ 2039680 h 2156638"/>
              <a:gd name="connsiteX26" fmla="*/ 1272362 w 1864241"/>
              <a:gd name="connsiteY26" fmla="*/ 2135373 h 2156638"/>
              <a:gd name="connsiteX27" fmla="*/ 1176669 w 1864241"/>
              <a:gd name="connsiteY27" fmla="*/ 2124740 h 2156638"/>
              <a:gd name="connsiteX0" fmla="*/ 1091609 w 1864241"/>
              <a:gd name="connsiteY0" fmla="*/ 2156638 h 2156638"/>
              <a:gd name="connsiteX1" fmla="*/ 1027813 w 1864241"/>
              <a:gd name="connsiteY1" fmla="*/ 2103475 h 2156638"/>
              <a:gd name="connsiteX2" fmla="*/ 538716 w 1864241"/>
              <a:gd name="connsiteY2" fmla="*/ 1901457 h 2156638"/>
              <a:gd name="connsiteX3" fmla="*/ 177209 w 1864241"/>
              <a:gd name="connsiteY3" fmla="*/ 1614378 h 2156638"/>
              <a:gd name="connsiteX4" fmla="*/ 38985 w 1864241"/>
              <a:gd name="connsiteY4" fmla="*/ 1295401 h 2156638"/>
              <a:gd name="connsiteX5" fmla="*/ 7088 w 1864241"/>
              <a:gd name="connsiteY5" fmla="*/ 987057 h 2156638"/>
              <a:gd name="connsiteX6" fmla="*/ 81516 w 1864241"/>
              <a:gd name="connsiteY6" fmla="*/ 551122 h 2156638"/>
              <a:gd name="connsiteX7" fmla="*/ 251637 w 1864241"/>
              <a:gd name="connsiteY7" fmla="*/ 295940 h 2156638"/>
              <a:gd name="connsiteX8" fmla="*/ 315432 w 1864241"/>
              <a:gd name="connsiteY8" fmla="*/ 115187 h 2156638"/>
              <a:gd name="connsiteX9" fmla="*/ 506818 w 1864241"/>
              <a:gd name="connsiteY9" fmla="*/ 72657 h 2156638"/>
              <a:gd name="connsiteX10" fmla="*/ 645041 w 1864241"/>
              <a:gd name="connsiteY10" fmla="*/ 136452 h 2156638"/>
              <a:gd name="connsiteX11" fmla="*/ 676939 w 1864241"/>
              <a:gd name="connsiteY11" fmla="*/ 30126 h 2156638"/>
              <a:gd name="connsiteX12" fmla="*/ 900223 w 1864241"/>
              <a:gd name="connsiteY12" fmla="*/ 8861 h 2156638"/>
              <a:gd name="connsiteX13" fmla="*/ 1197934 w 1864241"/>
              <a:gd name="connsiteY13" fmla="*/ 83289 h 2156638"/>
              <a:gd name="connsiteX14" fmla="*/ 1474381 w 1864241"/>
              <a:gd name="connsiteY14" fmla="*/ 200247 h 2156638"/>
              <a:gd name="connsiteX15" fmla="*/ 1708297 w 1864241"/>
              <a:gd name="connsiteY15" fmla="*/ 434164 h 2156638"/>
              <a:gd name="connsiteX16" fmla="*/ 1814623 w 1864241"/>
              <a:gd name="connsiteY16" fmla="*/ 721243 h 2156638"/>
              <a:gd name="connsiteX17" fmla="*/ 1857153 w 1864241"/>
              <a:gd name="connsiteY17" fmla="*/ 976424 h 2156638"/>
              <a:gd name="connsiteX18" fmla="*/ 1772092 w 1864241"/>
              <a:gd name="connsiteY18" fmla="*/ 1359196 h 2156638"/>
              <a:gd name="connsiteX19" fmla="*/ 1676399 w 1864241"/>
              <a:gd name="connsiteY19" fmla="*/ 1582480 h 2156638"/>
              <a:gd name="connsiteX20" fmla="*/ 1570074 w 1864241"/>
              <a:gd name="connsiteY20" fmla="*/ 1795131 h 2156638"/>
              <a:gd name="connsiteX21" fmla="*/ 1453116 w 1864241"/>
              <a:gd name="connsiteY21" fmla="*/ 2029047 h 2156638"/>
              <a:gd name="connsiteX22" fmla="*/ 1368055 w 1864241"/>
              <a:gd name="connsiteY22" fmla="*/ 2114108 h 2156638"/>
              <a:gd name="connsiteX23" fmla="*/ 1357423 w 1864241"/>
              <a:gd name="connsiteY23" fmla="*/ 1943987 h 2156638"/>
              <a:gd name="connsiteX24" fmla="*/ 1272362 w 1864241"/>
              <a:gd name="connsiteY24" fmla="*/ 2039680 h 2156638"/>
              <a:gd name="connsiteX25" fmla="*/ 1272362 w 1864241"/>
              <a:gd name="connsiteY25" fmla="*/ 2135373 h 2156638"/>
              <a:gd name="connsiteX26" fmla="*/ 1176669 w 1864241"/>
              <a:gd name="connsiteY26" fmla="*/ 2124740 h 2156638"/>
              <a:gd name="connsiteX0" fmla="*/ 1091609 w 1864241"/>
              <a:gd name="connsiteY0" fmla="*/ 2156638 h 2156638"/>
              <a:gd name="connsiteX1" fmla="*/ 1027813 w 1864241"/>
              <a:gd name="connsiteY1" fmla="*/ 2103475 h 2156638"/>
              <a:gd name="connsiteX2" fmla="*/ 538716 w 1864241"/>
              <a:gd name="connsiteY2" fmla="*/ 1901457 h 2156638"/>
              <a:gd name="connsiteX3" fmla="*/ 177209 w 1864241"/>
              <a:gd name="connsiteY3" fmla="*/ 1614378 h 2156638"/>
              <a:gd name="connsiteX4" fmla="*/ 38985 w 1864241"/>
              <a:gd name="connsiteY4" fmla="*/ 1295401 h 2156638"/>
              <a:gd name="connsiteX5" fmla="*/ 7088 w 1864241"/>
              <a:gd name="connsiteY5" fmla="*/ 987057 h 2156638"/>
              <a:gd name="connsiteX6" fmla="*/ 81516 w 1864241"/>
              <a:gd name="connsiteY6" fmla="*/ 551122 h 2156638"/>
              <a:gd name="connsiteX7" fmla="*/ 251637 w 1864241"/>
              <a:gd name="connsiteY7" fmla="*/ 295940 h 2156638"/>
              <a:gd name="connsiteX8" fmla="*/ 315432 w 1864241"/>
              <a:gd name="connsiteY8" fmla="*/ 115187 h 2156638"/>
              <a:gd name="connsiteX9" fmla="*/ 506818 w 1864241"/>
              <a:gd name="connsiteY9" fmla="*/ 72657 h 2156638"/>
              <a:gd name="connsiteX10" fmla="*/ 645041 w 1864241"/>
              <a:gd name="connsiteY10" fmla="*/ 136452 h 2156638"/>
              <a:gd name="connsiteX11" fmla="*/ 676939 w 1864241"/>
              <a:gd name="connsiteY11" fmla="*/ 30126 h 2156638"/>
              <a:gd name="connsiteX12" fmla="*/ 900223 w 1864241"/>
              <a:gd name="connsiteY12" fmla="*/ 8861 h 2156638"/>
              <a:gd name="connsiteX13" fmla="*/ 1197934 w 1864241"/>
              <a:gd name="connsiteY13" fmla="*/ 83289 h 2156638"/>
              <a:gd name="connsiteX14" fmla="*/ 1474381 w 1864241"/>
              <a:gd name="connsiteY14" fmla="*/ 200247 h 2156638"/>
              <a:gd name="connsiteX15" fmla="*/ 1708297 w 1864241"/>
              <a:gd name="connsiteY15" fmla="*/ 434164 h 2156638"/>
              <a:gd name="connsiteX16" fmla="*/ 1814623 w 1864241"/>
              <a:gd name="connsiteY16" fmla="*/ 721243 h 2156638"/>
              <a:gd name="connsiteX17" fmla="*/ 1857153 w 1864241"/>
              <a:gd name="connsiteY17" fmla="*/ 976424 h 2156638"/>
              <a:gd name="connsiteX18" fmla="*/ 1772092 w 1864241"/>
              <a:gd name="connsiteY18" fmla="*/ 1359196 h 2156638"/>
              <a:gd name="connsiteX19" fmla="*/ 1676399 w 1864241"/>
              <a:gd name="connsiteY19" fmla="*/ 1582480 h 2156638"/>
              <a:gd name="connsiteX20" fmla="*/ 1570074 w 1864241"/>
              <a:gd name="connsiteY20" fmla="*/ 1795131 h 2156638"/>
              <a:gd name="connsiteX21" fmla="*/ 1453116 w 1864241"/>
              <a:gd name="connsiteY21" fmla="*/ 2029047 h 2156638"/>
              <a:gd name="connsiteX22" fmla="*/ 1368055 w 1864241"/>
              <a:gd name="connsiteY22" fmla="*/ 2114108 h 2156638"/>
              <a:gd name="connsiteX23" fmla="*/ 1272362 w 1864241"/>
              <a:gd name="connsiteY23" fmla="*/ 2039680 h 2156638"/>
              <a:gd name="connsiteX24" fmla="*/ 1272362 w 1864241"/>
              <a:gd name="connsiteY24" fmla="*/ 2135373 h 2156638"/>
              <a:gd name="connsiteX25" fmla="*/ 1176669 w 1864241"/>
              <a:gd name="connsiteY25" fmla="*/ 2124740 h 2156638"/>
              <a:gd name="connsiteX0" fmla="*/ 1091609 w 1864241"/>
              <a:gd name="connsiteY0" fmla="*/ 2156638 h 2156638"/>
              <a:gd name="connsiteX1" fmla="*/ 1027813 w 1864241"/>
              <a:gd name="connsiteY1" fmla="*/ 2103475 h 2156638"/>
              <a:gd name="connsiteX2" fmla="*/ 538716 w 1864241"/>
              <a:gd name="connsiteY2" fmla="*/ 1901457 h 2156638"/>
              <a:gd name="connsiteX3" fmla="*/ 177209 w 1864241"/>
              <a:gd name="connsiteY3" fmla="*/ 1614378 h 2156638"/>
              <a:gd name="connsiteX4" fmla="*/ 38985 w 1864241"/>
              <a:gd name="connsiteY4" fmla="*/ 1295401 h 2156638"/>
              <a:gd name="connsiteX5" fmla="*/ 7088 w 1864241"/>
              <a:gd name="connsiteY5" fmla="*/ 987057 h 2156638"/>
              <a:gd name="connsiteX6" fmla="*/ 81516 w 1864241"/>
              <a:gd name="connsiteY6" fmla="*/ 551122 h 2156638"/>
              <a:gd name="connsiteX7" fmla="*/ 251637 w 1864241"/>
              <a:gd name="connsiteY7" fmla="*/ 295940 h 2156638"/>
              <a:gd name="connsiteX8" fmla="*/ 315432 w 1864241"/>
              <a:gd name="connsiteY8" fmla="*/ 115187 h 2156638"/>
              <a:gd name="connsiteX9" fmla="*/ 506818 w 1864241"/>
              <a:gd name="connsiteY9" fmla="*/ 72657 h 2156638"/>
              <a:gd name="connsiteX10" fmla="*/ 645041 w 1864241"/>
              <a:gd name="connsiteY10" fmla="*/ 136452 h 2156638"/>
              <a:gd name="connsiteX11" fmla="*/ 676939 w 1864241"/>
              <a:gd name="connsiteY11" fmla="*/ 30126 h 2156638"/>
              <a:gd name="connsiteX12" fmla="*/ 900223 w 1864241"/>
              <a:gd name="connsiteY12" fmla="*/ 8861 h 2156638"/>
              <a:gd name="connsiteX13" fmla="*/ 1197934 w 1864241"/>
              <a:gd name="connsiteY13" fmla="*/ 83289 h 2156638"/>
              <a:gd name="connsiteX14" fmla="*/ 1474381 w 1864241"/>
              <a:gd name="connsiteY14" fmla="*/ 200247 h 2156638"/>
              <a:gd name="connsiteX15" fmla="*/ 1708297 w 1864241"/>
              <a:gd name="connsiteY15" fmla="*/ 434164 h 2156638"/>
              <a:gd name="connsiteX16" fmla="*/ 1814623 w 1864241"/>
              <a:gd name="connsiteY16" fmla="*/ 721243 h 2156638"/>
              <a:gd name="connsiteX17" fmla="*/ 1857153 w 1864241"/>
              <a:gd name="connsiteY17" fmla="*/ 976424 h 2156638"/>
              <a:gd name="connsiteX18" fmla="*/ 1772092 w 1864241"/>
              <a:gd name="connsiteY18" fmla="*/ 1359196 h 2156638"/>
              <a:gd name="connsiteX19" fmla="*/ 1676399 w 1864241"/>
              <a:gd name="connsiteY19" fmla="*/ 1582480 h 2156638"/>
              <a:gd name="connsiteX20" fmla="*/ 1570074 w 1864241"/>
              <a:gd name="connsiteY20" fmla="*/ 1795131 h 2156638"/>
              <a:gd name="connsiteX21" fmla="*/ 1453116 w 1864241"/>
              <a:gd name="connsiteY21" fmla="*/ 2029047 h 2156638"/>
              <a:gd name="connsiteX22" fmla="*/ 1368055 w 1864241"/>
              <a:gd name="connsiteY22" fmla="*/ 2114108 h 2156638"/>
              <a:gd name="connsiteX23" fmla="*/ 1272362 w 1864241"/>
              <a:gd name="connsiteY23" fmla="*/ 2135373 h 2156638"/>
              <a:gd name="connsiteX24" fmla="*/ 1176669 w 1864241"/>
              <a:gd name="connsiteY24" fmla="*/ 2124740 h 2156638"/>
              <a:gd name="connsiteX0" fmla="*/ 1027813 w 1864241"/>
              <a:gd name="connsiteY0" fmla="*/ 2103475 h 2135373"/>
              <a:gd name="connsiteX1" fmla="*/ 538716 w 1864241"/>
              <a:gd name="connsiteY1" fmla="*/ 1901457 h 2135373"/>
              <a:gd name="connsiteX2" fmla="*/ 177209 w 1864241"/>
              <a:gd name="connsiteY2" fmla="*/ 1614378 h 2135373"/>
              <a:gd name="connsiteX3" fmla="*/ 38985 w 1864241"/>
              <a:gd name="connsiteY3" fmla="*/ 1295401 h 2135373"/>
              <a:gd name="connsiteX4" fmla="*/ 7088 w 1864241"/>
              <a:gd name="connsiteY4" fmla="*/ 987057 h 2135373"/>
              <a:gd name="connsiteX5" fmla="*/ 81516 w 1864241"/>
              <a:gd name="connsiteY5" fmla="*/ 551122 h 2135373"/>
              <a:gd name="connsiteX6" fmla="*/ 251637 w 1864241"/>
              <a:gd name="connsiteY6" fmla="*/ 295940 h 2135373"/>
              <a:gd name="connsiteX7" fmla="*/ 315432 w 1864241"/>
              <a:gd name="connsiteY7" fmla="*/ 115187 h 2135373"/>
              <a:gd name="connsiteX8" fmla="*/ 506818 w 1864241"/>
              <a:gd name="connsiteY8" fmla="*/ 72657 h 2135373"/>
              <a:gd name="connsiteX9" fmla="*/ 645041 w 1864241"/>
              <a:gd name="connsiteY9" fmla="*/ 136452 h 2135373"/>
              <a:gd name="connsiteX10" fmla="*/ 676939 w 1864241"/>
              <a:gd name="connsiteY10" fmla="*/ 30126 h 2135373"/>
              <a:gd name="connsiteX11" fmla="*/ 900223 w 1864241"/>
              <a:gd name="connsiteY11" fmla="*/ 8861 h 2135373"/>
              <a:gd name="connsiteX12" fmla="*/ 1197934 w 1864241"/>
              <a:gd name="connsiteY12" fmla="*/ 83289 h 2135373"/>
              <a:gd name="connsiteX13" fmla="*/ 1474381 w 1864241"/>
              <a:gd name="connsiteY13" fmla="*/ 200247 h 2135373"/>
              <a:gd name="connsiteX14" fmla="*/ 1708297 w 1864241"/>
              <a:gd name="connsiteY14" fmla="*/ 434164 h 2135373"/>
              <a:gd name="connsiteX15" fmla="*/ 1814623 w 1864241"/>
              <a:gd name="connsiteY15" fmla="*/ 721243 h 2135373"/>
              <a:gd name="connsiteX16" fmla="*/ 1857153 w 1864241"/>
              <a:gd name="connsiteY16" fmla="*/ 976424 h 2135373"/>
              <a:gd name="connsiteX17" fmla="*/ 1772092 w 1864241"/>
              <a:gd name="connsiteY17" fmla="*/ 1359196 h 2135373"/>
              <a:gd name="connsiteX18" fmla="*/ 1676399 w 1864241"/>
              <a:gd name="connsiteY18" fmla="*/ 1582480 h 2135373"/>
              <a:gd name="connsiteX19" fmla="*/ 1570074 w 1864241"/>
              <a:gd name="connsiteY19" fmla="*/ 1795131 h 2135373"/>
              <a:gd name="connsiteX20" fmla="*/ 1453116 w 1864241"/>
              <a:gd name="connsiteY20" fmla="*/ 2029047 h 2135373"/>
              <a:gd name="connsiteX21" fmla="*/ 1368055 w 1864241"/>
              <a:gd name="connsiteY21" fmla="*/ 2114108 h 2135373"/>
              <a:gd name="connsiteX22" fmla="*/ 1272362 w 1864241"/>
              <a:gd name="connsiteY22" fmla="*/ 2135373 h 2135373"/>
              <a:gd name="connsiteX23" fmla="*/ 1176669 w 1864241"/>
              <a:gd name="connsiteY23" fmla="*/ 2124740 h 2135373"/>
              <a:gd name="connsiteX0" fmla="*/ 1027813 w 1864241"/>
              <a:gd name="connsiteY0" fmla="*/ 2103475 h 2135373"/>
              <a:gd name="connsiteX1" fmla="*/ 538716 w 1864241"/>
              <a:gd name="connsiteY1" fmla="*/ 1901457 h 2135373"/>
              <a:gd name="connsiteX2" fmla="*/ 177209 w 1864241"/>
              <a:gd name="connsiteY2" fmla="*/ 1614378 h 2135373"/>
              <a:gd name="connsiteX3" fmla="*/ 38985 w 1864241"/>
              <a:gd name="connsiteY3" fmla="*/ 1295401 h 2135373"/>
              <a:gd name="connsiteX4" fmla="*/ 7088 w 1864241"/>
              <a:gd name="connsiteY4" fmla="*/ 987057 h 2135373"/>
              <a:gd name="connsiteX5" fmla="*/ 81516 w 1864241"/>
              <a:gd name="connsiteY5" fmla="*/ 551122 h 2135373"/>
              <a:gd name="connsiteX6" fmla="*/ 251637 w 1864241"/>
              <a:gd name="connsiteY6" fmla="*/ 295940 h 2135373"/>
              <a:gd name="connsiteX7" fmla="*/ 315432 w 1864241"/>
              <a:gd name="connsiteY7" fmla="*/ 115187 h 2135373"/>
              <a:gd name="connsiteX8" fmla="*/ 506818 w 1864241"/>
              <a:gd name="connsiteY8" fmla="*/ 72657 h 2135373"/>
              <a:gd name="connsiteX9" fmla="*/ 645041 w 1864241"/>
              <a:gd name="connsiteY9" fmla="*/ 136452 h 2135373"/>
              <a:gd name="connsiteX10" fmla="*/ 676939 w 1864241"/>
              <a:gd name="connsiteY10" fmla="*/ 30126 h 2135373"/>
              <a:gd name="connsiteX11" fmla="*/ 900223 w 1864241"/>
              <a:gd name="connsiteY11" fmla="*/ 8861 h 2135373"/>
              <a:gd name="connsiteX12" fmla="*/ 1197934 w 1864241"/>
              <a:gd name="connsiteY12" fmla="*/ 83289 h 2135373"/>
              <a:gd name="connsiteX13" fmla="*/ 1474381 w 1864241"/>
              <a:gd name="connsiteY13" fmla="*/ 200247 h 2135373"/>
              <a:gd name="connsiteX14" fmla="*/ 1708297 w 1864241"/>
              <a:gd name="connsiteY14" fmla="*/ 434164 h 2135373"/>
              <a:gd name="connsiteX15" fmla="*/ 1814623 w 1864241"/>
              <a:gd name="connsiteY15" fmla="*/ 721243 h 2135373"/>
              <a:gd name="connsiteX16" fmla="*/ 1857153 w 1864241"/>
              <a:gd name="connsiteY16" fmla="*/ 976424 h 2135373"/>
              <a:gd name="connsiteX17" fmla="*/ 1772092 w 1864241"/>
              <a:gd name="connsiteY17" fmla="*/ 1359196 h 2135373"/>
              <a:gd name="connsiteX18" fmla="*/ 1676399 w 1864241"/>
              <a:gd name="connsiteY18" fmla="*/ 1582480 h 2135373"/>
              <a:gd name="connsiteX19" fmla="*/ 1570074 w 1864241"/>
              <a:gd name="connsiteY19" fmla="*/ 1795131 h 2135373"/>
              <a:gd name="connsiteX20" fmla="*/ 1453116 w 1864241"/>
              <a:gd name="connsiteY20" fmla="*/ 2029047 h 2135373"/>
              <a:gd name="connsiteX21" fmla="*/ 1368055 w 1864241"/>
              <a:gd name="connsiteY21" fmla="*/ 2114108 h 2135373"/>
              <a:gd name="connsiteX22" fmla="*/ 1272362 w 1864241"/>
              <a:gd name="connsiteY22" fmla="*/ 2135373 h 2135373"/>
              <a:gd name="connsiteX23" fmla="*/ 1176669 w 1864241"/>
              <a:gd name="connsiteY23" fmla="*/ 2124740 h 2135373"/>
              <a:gd name="connsiteX24" fmla="*/ 1027813 w 1864241"/>
              <a:gd name="connsiteY24" fmla="*/ 2103475 h 2135373"/>
              <a:gd name="connsiteX0" fmla="*/ 1027813 w 1864241"/>
              <a:gd name="connsiteY0" fmla="*/ 2103475 h 2135373"/>
              <a:gd name="connsiteX1" fmla="*/ 538716 w 1864241"/>
              <a:gd name="connsiteY1" fmla="*/ 1901457 h 2135373"/>
              <a:gd name="connsiteX2" fmla="*/ 177209 w 1864241"/>
              <a:gd name="connsiteY2" fmla="*/ 1614378 h 2135373"/>
              <a:gd name="connsiteX3" fmla="*/ 38985 w 1864241"/>
              <a:gd name="connsiteY3" fmla="*/ 1295401 h 2135373"/>
              <a:gd name="connsiteX4" fmla="*/ 7088 w 1864241"/>
              <a:gd name="connsiteY4" fmla="*/ 987057 h 2135373"/>
              <a:gd name="connsiteX5" fmla="*/ 81516 w 1864241"/>
              <a:gd name="connsiteY5" fmla="*/ 551122 h 2135373"/>
              <a:gd name="connsiteX6" fmla="*/ 251637 w 1864241"/>
              <a:gd name="connsiteY6" fmla="*/ 295940 h 2135373"/>
              <a:gd name="connsiteX7" fmla="*/ 315432 w 1864241"/>
              <a:gd name="connsiteY7" fmla="*/ 115187 h 2135373"/>
              <a:gd name="connsiteX8" fmla="*/ 506818 w 1864241"/>
              <a:gd name="connsiteY8" fmla="*/ 72657 h 2135373"/>
              <a:gd name="connsiteX9" fmla="*/ 645041 w 1864241"/>
              <a:gd name="connsiteY9" fmla="*/ 136452 h 2135373"/>
              <a:gd name="connsiteX10" fmla="*/ 676939 w 1864241"/>
              <a:gd name="connsiteY10" fmla="*/ 30126 h 2135373"/>
              <a:gd name="connsiteX11" fmla="*/ 900223 w 1864241"/>
              <a:gd name="connsiteY11" fmla="*/ 8861 h 2135373"/>
              <a:gd name="connsiteX12" fmla="*/ 1197934 w 1864241"/>
              <a:gd name="connsiteY12" fmla="*/ 83289 h 2135373"/>
              <a:gd name="connsiteX13" fmla="*/ 1474381 w 1864241"/>
              <a:gd name="connsiteY13" fmla="*/ 200247 h 2135373"/>
              <a:gd name="connsiteX14" fmla="*/ 1708297 w 1864241"/>
              <a:gd name="connsiteY14" fmla="*/ 434164 h 2135373"/>
              <a:gd name="connsiteX15" fmla="*/ 1793358 w 1864241"/>
              <a:gd name="connsiteY15" fmla="*/ 583020 h 2135373"/>
              <a:gd name="connsiteX16" fmla="*/ 1814623 w 1864241"/>
              <a:gd name="connsiteY16" fmla="*/ 721243 h 2135373"/>
              <a:gd name="connsiteX17" fmla="*/ 1857153 w 1864241"/>
              <a:gd name="connsiteY17" fmla="*/ 976424 h 2135373"/>
              <a:gd name="connsiteX18" fmla="*/ 1772092 w 1864241"/>
              <a:gd name="connsiteY18" fmla="*/ 1359196 h 2135373"/>
              <a:gd name="connsiteX19" fmla="*/ 1676399 w 1864241"/>
              <a:gd name="connsiteY19" fmla="*/ 1582480 h 2135373"/>
              <a:gd name="connsiteX20" fmla="*/ 1570074 w 1864241"/>
              <a:gd name="connsiteY20" fmla="*/ 1795131 h 2135373"/>
              <a:gd name="connsiteX21" fmla="*/ 1453116 w 1864241"/>
              <a:gd name="connsiteY21" fmla="*/ 2029047 h 2135373"/>
              <a:gd name="connsiteX22" fmla="*/ 1368055 w 1864241"/>
              <a:gd name="connsiteY22" fmla="*/ 2114108 h 2135373"/>
              <a:gd name="connsiteX23" fmla="*/ 1272362 w 1864241"/>
              <a:gd name="connsiteY23" fmla="*/ 2135373 h 2135373"/>
              <a:gd name="connsiteX24" fmla="*/ 1176669 w 1864241"/>
              <a:gd name="connsiteY24" fmla="*/ 2124740 h 2135373"/>
              <a:gd name="connsiteX25" fmla="*/ 1027813 w 1864241"/>
              <a:gd name="connsiteY25" fmla="*/ 2103475 h 2135373"/>
              <a:gd name="connsiteX0" fmla="*/ 1027813 w 1864241"/>
              <a:gd name="connsiteY0" fmla="*/ 2103475 h 2135373"/>
              <a:gd name="connsiteX1" fmla="*/ 538716 w 1864241"/>
              <a:gd name="connsiteY1" fmla="*/ 1901457 h 2135373"/>
              <a:gd name="connsiteX2" fmla="*/ 177209 w 1864241"/>
              <a:gd name="connsiteY2" fmla="*/ 1614378 h 2135373"/>
              <a:gd name="connsiteX3" fmla="*/ 38985 w 1864241"/>
              <a:gd name="connsiteY3" fmla="*/ 1295401 h 2135373"/>
              <a:gd name="connsiteX4" fmla="*/ 7088 w 1864241"/>
              <a:gd name="connsiteY4" fmla="*/ 987057 h 2135373"/>
              <a:gd name="connsiteX5" fmla="*/ 81516 w 1864241"/>
              <a:gd name="connsiteY5" fmla="*/ 551122 h 2135373"/>
              <a:gd name="connsiteX6" fmla="*/ 251637 w 1864241"/>
              <a:gd name="connsiteY6" fmla="*/ 295940 h 2135373"/>
              <a:gd name="connsiteX7" fmla="*/ 315432 w 1864241"/>
              <a:gd name="connsiteY7" fmla="*/ 115187 h 2135373"/>
              <a:gd name="connsiteX8" fmla="*/ 506818 w 1864241"/>
              <a:gd name="connsiteY8" fmla="*/ 72657 h 2135373"/>
              <a:gd name="connsiteX9" fmla="*/ 645041 w 1864241"/>
              <a:gd name="connsiteY9" fmla="*/ 136452 h 2135373"/>
              <a:gd name="connsiteX10" fmla="*/ 676939 w 1864241"/>
              <a:gd name="connsiteY10" fmla="*/ 30126 h 2135373"/>
              <a:gd name="connsiteX11" fmla="*/ 900223 w 1864241"/>
              <a:gd name="connsiteY11" fmla="*/ 8861 h 2135373"/>
              <a:gd name="connsiteX12" fmla="*/ 1197934 w 1864241"/>
              <a:gd name="connsiteY12" fmla="*/ 83289 h 2135373"/>
              <a:gd name="connsiteX13" fmla="*/ 1474381 w 1864241"/>
              <a:gd name="connsiteY13" fmla="*/ 200247 h 2135373"/>
              <a:gd name="connsiteX14" fmla="*/ 1708297 w 1864241"/>
              <a:gd name="connsiteY14" fmla="*/ 434164 h 2135373"/>
              <a:gd name="connsiteX15" fmla="*/ 1739524 w 1864241"/>
              <a:gd name="connsiteY15" fmla="*/ 640182 h 2135373"/>
              <a:gd name="connsiteX16" fmla="*/ 1814623 w 1864241"/>
              <a:gd name="connsiteY16" fmla="*/ 721243 h 2135373"/>
              <a:gd name="connsiteX17" fmla="*/ 1857153 w 1864241"/>
              <a:gd name="connsiteY17" fmla="*/ 976424 h 2135373"/>
              <a:gd name="connsiteX18" fmla="*/ 1772092 w 1864241"/>
              <a:gd name="connsiteY18" fmla="*/ 1359196 h 2135373"/>
              <a:gd name="connsiteX19" fmla="*/ 1676399 w 1864241"/>
              <a:gd name="connsiteY19" fmla="*/ 1582480 h 2135373"/>
              <a:gd name="connsiteX20" fmla="*/ 1570074 w 1864241"/>
              <a:gd name="connsiteY20" fmla="*/ 1795131 h 2135373"/>
              <a:gd name="connsiteX21" fmla="*/ 1453116 w 1864241"/>
              <a:gd name="connsiteY21" fmla="*/ 2029047 h 2135373"/>
              <a:gd name="connsiteX22" fmla="*/ 1368055 w 1864241"/>
              <a:gd name="connsiteY22" fmla="*/ 2114108 h 2135373"/>
              <a:gd name="connsiteX23" fmla="*/ 1272362 w 1864241"/>
              <a:gd name="connsiteY23" fmla="*/ 2135373 h 2135373"/>
              <a:gd name="connsiteX24" fmla="*/ 1176669 w 1864241"/>
              <a:gd name="connsiteY24" fmla="*/ 2124740 h 2135373"/>
              <a:gd name="connsiteX25" fmla="*/ 1027813 w 1864241"/>
              <a:gd name="connsiteY25" fmla="*/ 2103475 h 2135373"/>
              <a:gd name="connsiteX0" fmla="*/ 1027813 w 1864241"/>
              <a:gd name="connsiteY0" fmla="*/ 2103475 h 2135373"/>
              <a:gd name="connsiteX1" fmla="*/ 538716 w 1864241"/>
              <a:gd name="connsiteY1" fmla="*/ 1901457 h 2135373"/>
              <a:gd name="connsiteX2" fmla="*/ 177209 w 1864241"/>
              <a:gd name="connsiteY2" fmla="*/ 1614378 h 2135373"/>
              <a:gd name="connsiteX3" fmla="*/ 38985 w 1864241"/>
              <a:gd name="connsiteY3" fmla="*/ 1295401 h 2135373"/>
              <a:gd name="connsiteX4" fmla="*/ 7088 w 1864241"/>
              <a:gd name="connsiteY4" fmla="*/ 987057 h 2135373"/>
              <a:gd name="connsiteX5" fmla="*/ 81516 w 1864241"/>
              <a:gd name="connsiteY5" fmla="*/ 551122 h 2135373"/>
              <a:gd name="connsiteX6" fmla="*/ 251637 w 1864241"/>
              <a:gd name="connsiteY6" fmla="*/ 295940 h 2135373"/>
              <a:gd name="connsiteX7" fmla="*/ 315432 w 1864241"/>
              <a:gd name="connsiteY7" fmla="*/ 115187 h 2135373"/>
              <a:gd name="connsiteX8" fmla="*/ 506818 w 1864241"/>
              <a:gd name="connsiteY8" fmla="*/ 72657 h 2135373"/>
              <a:gd name="connsiteX9" fmla="*/ 645041 w 1864241"/>
              <a:gd name="connsiteY9" fmla="*/ 136452 h 2135373"/>
              <a:gd name="connsiteX10" fmla="*/ 676939 w 1864241"/>
              <a:gd name="connsiteY10" fmla="*/ 30126 h 2135373"/>
              <a:gd name="connsiteX11" fmla="*/ 900223 w 1864241"/>
              <a:gd name="connsiteY11" fmla="*/ 8861 h 2135373"/>
              <a:gd name="connsiteX12" fmla="*/ 1197934 w 1864241"/>
              <a:gd name="connsiteY12" fmla="*/ 83289 h 2135373"/>
              <a:gd name="connsiteX13" fmla="*/ 1474381 w 1864241"/>
              <a:gd name="connsiteY13" fmla="*/ 200247 h 2135373"/>
              <a:gd name="connsiteX14" fmla="*/ 1662105 w 1864241"/>
              <a:gd name="connsiteY14" fmla="*/ 453449 h 2135373"/>
              <a:gd name="connsiteX15" fmla="*/ 1739524 w 1864241"/>
              <a:gd name="connsiteY15" fmla="*/ 640182 h 2135373"/>
              <a:gd name="connsiteX16" fmla="*/ 1814623 w 1864241"/>
              <a:gd name="connsiteY16" fmla="*/ 721243 h 2135373"/>
              <a:gd name="connsiteX17" fmla="*/ 1857153 w 1864241"/>
              <a:gd name="connsiteY17" fmla="*/ 976424 h 2135373"/>
              <a:gd name="connsiteX18" fmla="*/ 1772092 w 1864241"/>
              <a:gd name="connsiteY18" fmla="*/ 1359196 h 2135373"/>
              <a:gd name="connsiteX19" fmla="*/ 1676399 w 1864241"/>
              <a:gd name="connsiteY19" fmla="*/ 1582480 h 2135373"/>
              <a:gd name="connsiteX20" fmla="*/ 1570074 w 1864241"/>
              <a:gd name="connsiteY20" fmla="*/ 1795131 h 2135373"/>
              <a:gd name="connsiteX21" fmla="*/ 1453116 w 1864241"/>
              <a:gd name="connsiteY21" fmla="*/ 2029047 h 2135373"/>
              <a:gd name="connsiteX22" fmla="*/ 1368055 w 1864241"/>
              <a:gd name="connsiteY22" fmla="*/ 2114108 h 2135373"/>
              <a:gd name="connsiteX23" fmla="*/ 1272362 w 1864241"/>
              <a:gd name="connsiteY23" fmla="*/ 2135373 h 2135373"/>
              <a:gd name="connsiteX24" fmla="*/ 1176669 w 1864241"/>
              <a:gd name="connsiteY24" fmla="*/ 2124740 h 2135373"/>
              <a:gd name="connsiteX25" fmla="*/ 1027813 w 1864241"/>
              <a:gd name="connsiteY25" fmla="*/ 2103475 h 21353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864241" h="2135373">
                <a:moveTo>
                  <a:pt x="1027813" y="2103475"/>
                </a:moveTo>
                <a:cubicBezTo>
                  <a:pt x="935664" y="2060945"/>
                  <a:pt x="680483" y="1982973"/>
                  <a:pt x="538716" y="1901457"/>
                </a:cubicBezTo>
                <a:cubicBezTo>
                  <a:pt x="396949" y="1819941"/>
                  <a:pt x="260497" y="1715387"/>
                  <a:pt x="177209" y="1614378"/>
                </a:cubicBezTo>
                <a:cubicBezTo>
                  <a:pt x="93921" y="1513369"/>
                  <a:pt x="67338" y="1399954"/>
                  <a:pt x="38985" y="1295401"/>
                </a:cubicBezTo>
                <a:cubicBezTo>
                  <a:pt x="10632" y="1190848"/>
                  <a:pt x="0" y="1111103"/>
                  <a:pt x="7088" y="987057"/>
                </a:cubicBezTo>
                <a:cubicBezTo>
                  <a:pt x="14176" y="863011"/>
                  <a:pt x="40758" y="666308"/>
                  <a:pt x="81516" y="551122"/>
                </a:cubicBezTo>
                <a:cubicBezTo>
                  <a:pt x="122274" y="435936"/>
                  <a:pt x="212651" y="368596"/>
                  <a:pt x="251637" y="295940"/>
                </a:cubicBezTo>
                <a:lnTo>
                  <a:pt x="315432" y="115187"/>
                </a:lnTo>
                <a:cubicBezTo>
                  <a:pt x="357962" y="77973"/>
                  <a:pt x="451883" y="69113"/>
                  <a:pt x="506818" y="72657"/>
                </a:cubicBezTo>
                <a:lnTo>
                  <a:pt x="645041" y="136452"/>
                </a:lnTo>
                <a:lnTo>
                  <a:pt x="676939" y="30126"/>
                </a:lnTo>
                <a:cubicBezTo>
                  <a:pt x="719469" y="8861"/>
                  <a:pt x="813390" y="0"/>
                  <a:pt x="900223" y="8861"/>
                </a:cubicBezTo>
                <a:lnTo>
                  <a:pt x="1197934" y="83289"/>
                </a:lnTo>
                <a:cubicBezTo>
                  <a:pt x="1293627" y="115187"/>
                  <a:pt x="1397019" y="138554"/>
                  <a:pt x="1474381" y="200247"/>
                </a:cubicBezTo>
                <a:cubicBezTo>
                  <a:pt x="1551743" y="261940"/>
                  <a:pt x="1617915" y="380127"/>
                  <a:pt x="1662105" y="453449"/>
                </a:cubicBezTo>
                <a:cubicBezTo>
                  <a:pt x="1706295" y="526771"/>
                  <a:pt x="1714104" y="595550"/>
                  <a:pt x="1739524" y="640182"/>
                </a:cubicBezTo>
                <a:cubicBezTo>
                  <a:pt x="1764944" y="684814"/>
                  <a:pt x="1795018" y="665203"/>
                  <a:pt x="1814623" y="721243"/>
                </a:cubicBezTo>
                <a:cubicBezTo>
                  <a:pt x="1834228" y="777283"/>
                  <a:pt x="1864241" y="870099"/>
                  <a:pt x="1857153" y="976424"/>
                </a:cubicBezTo>
                <a:cubicBezTo>
                  <a:pt x="1850065" y="1082749"/>
                  <a:pt x="1802218" y="1258187"/>
                  <a:pt x="1772092" y="1359196"/>
                </a:cubicBezTo>
                <a:cubicBezTo>
                  <a:pt x="1741966" y="1460205"/>
                  <a:pt x="1710069" y="1509824"/>
                  <a:pt x="1676399" y="1582480"/>
                </a:cubicBezTo>
                <a:cubicBezTo>
                  <a:pt x="1642729" y="1655136"/>
                  <a:pt x="1607288" y="1720703"/>
                  <a:pt x="1570074" y="1795131"/>
                </a:cubicBezTo>
                <a:lnTo>
                  <a:pt x="1453116" y="2029047"/>
                </a:lnTo>
                <a:lnTo>
                  <a:pt x="1368055" y="2114108"/>
                </a:lnTo>
                <a:lnTo>
                  <a:pt x="1272362" y="2135373"/>
                </a:lnTo>
                <a:lnTo>
                  <a:pt x="1176669" y="2124740"/>
                </a:lnTo>
                <a:lnTo>
                  <a:pt x="1027813" y="2103475"/>
                </a:lnTo>
                <a:close/>
              </a:path>
            </a:pathLst>
          </a:custGeom>
          <a:blipFill dpi="0" rotWithShape="0">
            <a:blip r:embed="rId3" cstate="print">
              <a:lum/>
            </a:blip>
            <a:srcRect/>
            <a:stretch>
              <a:fillRect l="-205260" t="-15164" r="-188098" b="-123937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 useBgFill="1">
        <p:nvSpPr>
          <p:cNvPr id="5" name="4 Forma libre"/>
          <p:cNvSpPr/>
          <p:nvPr/>
        </p:nvSpPr>
        <p:spPr>
          <a:xfrm>
            <a:off x="5530703" y="1038446"/>
            <a:ext cx="2004237" cy="1974112"/>
          </a:xfrm>
          <a:custGeom>
            <a:avLst/>
            <a:gdLst>
              <a:gd name="connsiteX0" fmla="*/ 19492 w 2004237"/>
              <a:gd name="connsiteY0" fmla="*/ 1376917 h 1975884"/>
              <a:gd name="connsiteX1" fmla="*/ 62023 w 2004237"/>
              <a:gd name="connsiteY1" fmla="*/ 994145 h 1975884"/>
              <a:gd name="connsiteX2" fmla="*/ 200246 w 2004237"/>
              <a:gd name="connsiteY2" fmla="*/ 632638 h 1975884"/>
              <a:gd name="connsiteX3" fmla="*/ 338469 w 2004237"/>
              <a:gd name="connsiteY3" fmla="*/ 388089 h 1975884"/>
              <a:gd name="connsiteX4" fmla="*/ 604283 w 2004237"/>
              <a:gd name="connsiteY4" fmla="*/ 281763 h 1975884"/>
              <a:gd name="connsiteX5" fmla="*/ 944525 w 2004237"/>
              <a:gd name="connsiteY5" fmla="*/ 37214 h 1975884"/>
              <a:gd name="connsiteX6" fmla="*/ 1465520 w 2004237"/>
              <a:gd name="connsiteY6" fmla="*/ 58479 h 1975884"/>
              <a:gd name="connsiteX7" fmla="*/ 1625009 w 2004237"/>
              <a:gd name="connsiteY7" fmla="*/ 239233 h 1975884"/>
              <a:gd name="connsiteX8" fmla="*/ 1656906 w 2004237"/>
              <a:gd name="connsiteY8" fmla="*/ 388089 h 1975884"/>
              <a:gd name="connsiteX9" fmla="*/ 1529316 w 2004237"/>
              <a:gd name="connsiteY9" fmla="*/ 568842 h 1975884"/>
              <a:gd name="connsiteX10" fmla="*/ 1646274 w 2004237"/>
              <a:gd name="connsiteY10" fmla="*/ 515679 h 1975884"/>
              <a:gd name="connsiteX11" fmla="*/ 1880190 w 2004237"/>
              <a:gd name="connsiteY11" fmla="*/ 526312 h 1975884"/>
              <a:gd name="connsiteX12" fmla="*/ 1954618 w 2004237"/>
              <a:gd name="connsiteY12" fmla="*/ 792126 h 1975884"/>
              <a:gd name="connsiteX13" fmla="*/ 1986516 w 2004237"/>
              <a:gd name="connsiteY13" fmla="*/ 951614 h 1975884"/>
              <a:gd name="connsiteX14" fmla="*/ 1848292 w 2004237"/>
              <a:gd name="connsiteY14" fmla="*/ 1366284 h 1975884"/>
              <a:gd name="connsiteX15" fmla="*/ 1539948 w 2004237"/>
              <a:gd name="connsiteY15" fmla="*/ 1706526 h 1975884"/>
              <a:gd name="connsiteX16" fmla="*/ 1231604 w 2004237"/>
              <a:gd name="connsiteY16" fmla="*/ 1876647 h 1975884"/>
              <a:gd name="connsiteX17" fmla="*/ 1114646 w 2004237"/>
              <a:gd name="connsiteY17" fmla="*/ 1972340 h 1975884"/>
              <a:gd name="connsiteX18" fmla="*/ 604283 w 2004237"/>
              <a:gd name="connsiteY18" fmla="*/ 1897912 h 1975884"/>
              <a:gd name="connsiteX19" fmla="*/ 253409 w 2004237"/>
              <a:gd name="connsiteY19" fmla="*/ 1749056 h 1975884"/>
              <a:gd name="connsiteX20" fmla="*/ 83288 w 2004237"/>
              <a:gd name="connsiteY20" fmla="*/ 1621466 h 1975884"/>
              <a:gd name="connsiteX21" fmla="*/ 8860 w 2004237"/>
              <a:gd name="connsiteY21" fmla="*/ 1440712 h 1975884"/>
              <a:gd name="connsiteX22" fmla="*/ 19492 w 2004237"/>
              <a:gd name="connsiteY22" fmla="*/ 1376917 h 1975884"/>
              <a:gd name="connsiteX0" fmla="*/ 19492 w 2004237"/>
              <a:gd name="connsiteY0" fmla="*/ 1375145 h 1974112"/>
              <a:gd name="connsiteX1" fmla="*/ 62023 w 2004237"/>
              <a:gd name="connsiteY1" fmla="*/ 992373 h 1974112"/>
              <a:gd name="connsiteX2" fmla="*/ 200246 w 2004237"/>
              <a:gd name="connsiteY2" fmla="*/ 630866 h 1974112"/>
              <a:gd name="connsiteX3" fmla="*/ 338469 w 2004237"/>
              <a:gd name="connsiteY3" fmla="*/ 386317 h 1974112"/>
              <a:gd name="connsiteX4" fmla="*/ 604283 w 2004237"/>
              <a:gd name="connsiteY4" fmla="*/ 279991 h 1974112"/>
              <a:gd name="connsiteX5" fmla="*/ 604283 w 2004237"/>
              <a:gd name="connsiteY5" fmla="*/ 269359 h 1974112"/>
              <a:gd name="connsiteX6" fmla="*/ 944525 w 2004237"/>
              <a:gd name="connsiteY6" fmla="*/ 35442 h 1974112"/>
              <a:gd name="connsiteX7" fmla="*/ 1465520 w 2004237"/>
              <a:gd name="connsiteY7" fmla="*/ 56707 h 1974112"/>
              <a:gd name="connsiteX8" fmla="*/ 1625009 w 2004237"/>
              <a:gd name="connsiteY8" fmla="*/ 237461 h 1974112"/>
              <a:gd name="connsiteX9" fmla="*/ 1656906 w 2004237"/>
              <a:gd name="connsiteY9" fmla="*/ 386317 h 1974112"/>
              <a:gd name="connsiteX10" fmla="*/ 1529316 w 2004237"/>
              <a:gd name="connsiteY10" fmla="*/ 567070 h 1974112"/>
              <a:gd name="connsiteX11" fmla="*/ 1646274 w 2004237"/>
              <a:gd name="connsiteY11" fmla="*/ 513907 h 1974112"/>
              <a:gd name="connsiteX12" fmla="*/ 1880190 w 2004237"/>
              <a:gd name="connsiteY12" fmla="*/ 524540 h 1974112"/>
              <a:gd name="connsiteX13" fmla="*/ 1954618 w 2004237"/>
              <a:gd name="connsiteY13" fmla="*/ 790354 h 1974112"/>
              <a:gd name="connsiteX14" fmla="*/ 1986516 w 2004237"/>
              <a:gd name="connsiteY14" fmla="*/ 949842 h 1974112"/>
              <a:gd name="connsiteX15" fmla="*/ 1848292 w 2004237"/>
              <a:gd name="connsiteY15" fmla="*/ 1364512 h 1974112"/>
              <a:gd name="connsiteX16" fmla="*/ 1539948 w 2004237"/>
              <a:gd name="connsiteY16" fmla="*/ 1704754 h 1974112"/>
              <a:gd name="connsiteX17" fmla="*/ 1231604 w 2004237"/>
              <a:gd name="connsiteY17" fmla="*/ 1874875 h 1974112"/>
              <a:gd name="connsiteX18" fmla="*/ 1114646 w 2004237"/>
              <a:gd name="connsiteY18" fmla="*/ 1970568 h 1974112"/>
              <a:gd name="connsiteX19" fmla="*/ 604283 w 2004237"/>
              <a:gd name="connsiteY19" fmla="*/ 1896140 h 1974112"/>
              <a:gd name="connsiteX20" fmla="*/ 253409 w 2004237"/>
              <a:gd name="connsiteY20" fmla="*/ 1747284 h 1974112"/>
              <a:gd name="connsiteX21" fmla="*/ 83288 w 2004237"/>
              <a:gd name="connsiteY21" fmla="*/ 1619694 h 1974112"/>
              <a:gd name="connsiteX22" fmla="*/ 8860 w 2004237"/>
              <a:gd name="connsiteY22" fmla="*/ 1438940 h 1974112"/>
              <a:gd name="connsiteX23" fmla="*/ 19492 w 2004237"/>
              <a:gd name="connsiteY23" fmla="*/ 1375145 h 1974112"/>
              <a:gd name="connsiteX0" fmla="*/ 19492 w 2004237"/>
              <a:gd name="connsiteY0" fmla="*/ 1375145 h 1974112"/>
              <a:gd name="connsiteX1" fmla="*/ 62023 w 2004237"/>
              <a:gd name="connsiteY1" fmla="*/ 992373 h 1974112"/>
              <a:gd name="connsiteX2" fmla="*/ 200246 w 2004237"/>
              <a:gd name="connsiteY2" fmla="*/ 630866 h 1974112"/>
              <a:gd name="connsiteX3" fmla="*/ 338469 w 2004237"/>
              <a:gd name="connsiteY3" fmla="*/ 386317 h 1974112"/>
              <a:gd name="connsiteX4" fmla="*/ 604283 w 2004237"/>
              <a:gd name="connsiteY4" fmla="*/ 279991 h 1974112"/>
              <a:gd name="connsiteX5" fmla="*/ 604283 w 2004237"/>
              <a:gd name="connsiteY5" fmla="*/ 269359 h 1974112"/>
              <a:gd name="connsiteX6" fmla="*/ 944525 w 2004237"/>
              <a:gd name="connsiteY6" fmla="*/ 35442 h 1974112"/>
              <a:gd name="connsiteX7" fmla="*/ 1465520 w 2004237"/>
              <a:gd name="connsiteY7" fmla="*/ 56707 h 1974112"/>
              <a:gd name="connsiteX8" fmla="*/ 1625009 w 2004237"/>
              <a:gd name="connsiteY8" fmla="*/ 237461 h 1974112"/>
              <a:gd name="connsiteX9" fmla="*/ 1656906 w 2004237"/>
              <a:gd name="connsiteY9" fmla="*/ 386317 h 1974112"/>
              <a:gd name="connsiteX10" fmla="*/ 1529316 w 2004237"/>
              <a:gd name="connsiteY10" fmla="*/ 567070 h 1974112"/>
              <a:gd name="connsiteX11" fmla="*/ 1646274 w 2004237"/>
              <a:gd name="connsiteY11" fmla="*/ 513907 h 1974112"/>
              <a:gd name="connsiteX12" fmla="*/ 1880190 w 2004237"/>
              <a:gd name="connsiteY12" fmla="*/ 524540 h 1974112"/>
              <a:gd name="connsiteX13" fmla="*/ 1954618 w 2004237"/>
              <a:gd name="connsiteY13" fmla="*/ 790354 h 1974112"/>
              <a:gd name="connsiteX14" fmla="*/ 1986516 w 2004237"/>
              <a:gd name="connsiteY14" fmla="*/ 949842 h 1974112"/>
              <a:gd name="connsiteX15" fmla="*/ 1848292 w 2004237"/>
              <a:gd name="connsiteY15" fmla="*/ 1364512 h 1974112"/>
              <a:gd name="connsiteX16" fmla="*/ 1539948 w 2004237"/>
              <a:gd name="connsiteY16" fmla="*/ 1704754 h 1974112"/>
              <a:gd name="connsiteX17" fmla="*/ 1231604 w 2004237"/>
              <a:gd name="connsiteY17" fmla="*/ 1874875 h 1974112"/>
              <a:gd name="connsiteX18" fmla="*/ 1114646 w 2004237"/>
              <a:gd name="connsiteY18" fmla="*/ 1970568 h 1974112"/>
              <a:gd name="connsiteX19" fmla="*/ 604283 w 2004237"/>
              <a:gd name="connsiteY19" fmla="*/ 1896140 h 1974112"/>
              <a:gd name="connsiteX20" fmla="*/ 253409 w 2004237"/>
              <a:gd name="connsiteY20" fmla="*/ 1747284 h 1974112"/>
              <a:gd name="connsiteX21" fmla="*/ 83288 w 2004237"/>
              <a:gd name="connsiteY21" fmla="*/ 1619694 h 1974112"/>
              <a:gd name="connsiteX22" fmla="*/ 8860 w 2004237"/>
              <a:gd name="connsiteY22" fmla="*/ 1438940 h 1974112"/>
              <a:gd name="connsiteX23" fmla="*/ 19492 w 2004237"/>
              <a:gd name="connsiteY23" fmla="*/ 1375145 h 1974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2004237" h="1974112">
                <a:moveTo>
                  <a:pt x="19492" y="1375145"/>
                </a:moveTo>
                <a:cubicBezTo>
                  <a:pt x="28353" y="1300717"/>
                  <a:pt x="31897" y="1116420"/>
                  <a:pt x="62023" y="992373"/>
                </a:cubicBezTo>
                <a:cubicBezTo>
                  <a:pt x="92149" y="868327"/>
                  <a:pt x="154172" y="731875"/>
                  <a:pt x="200246" y="630866"/>
                </a:cubicBezTo>
                <a:cubicBezTo>
                  <a:pt x="246320" y="529857"/>
                  <a:pt x="271129" y="444796"/>
                  <a:pt x="338469" y="386317"/>
                </a:cubicBezTo>
                <a:cubicBezTo>
                  <a:pt x="405809" y="327838"/>
                  <a:pt x="559981" y="299484"/>
                  <a:pt x="604283" y="279991"/>
                </a:cubicBezTo>
                <a:cubicBezTo>
                  <a:pt x="648585" y="260498"/>
                  <a:pt x="547576" y="310117"/>
                  <a:pt x="604283" y="269359"/>
                </a:cubicBezTo>
                <a:cubicBezTo>
                  <a:pt x="708493" y="133582"/>
                  <a:pt x="800985" y="70884"/>
                  <a:pt x="944525" y="35442"/>
                </a:cubicBezTo>
                <a:cubicBezTo>
                  <a:pt x="1088065" y="0"/>
                  <a:pt x="1352106" y="23037"/>
                  <a:pt x="1465520" y="56707"/>
                </a:cubicBezTo>
                <a:cubicBezTo>
                  <a:pt x="1578934" y="90377"/>
                  <a:pt x="1593111" y="182526"/>
                  <a:pt x="1625009" y="237461"/>
                </a:cubicBezTo>
                <a:cubicBezTo>
                  <a:pt x="1656907" y="292396"/>
                  <a:pt x="1672855" y="331382"/>
                  <a:pt x="1656906" y="386317"/>
                </a:cubicBezTo>
                <a:cubicBezTo>
                  <a:pt x="1640957" y="441252"/>
                  <a:pt x="1531088" y="545805"/>
                  <a:pt x="1529316" y="567070"/>
                </a:cubicBezTo>
                <a:cubicBezTo>
                  <a:pt x="1527544" y="588335"/>
                  <a:pt x="1587795" y="520995"/>
                  <a:pt x="1646274" y="513907"/>
                </a:cubicBezTo>
                <a:cubicBezTo>
                  <a:pt x="1704753" y="506819"/>
                  <a:pt x="1828799" y="478466"/>
                  <a:pt x="1880190" y="524540"/>
                </a:cubicBezTo>
                <a:cubicBezTo>
                  <a:pt x="1931581" y="570614"/>
                  <a:pt x="1936897" y="719470"/>
                  <a:pt x="1954618" y="790354"/>
                </a:cubicBezTo>
                <a:cubicBezTo>
                  <a:pt x="1972339" y="861238"/>
                  <a:pt x="2004237" y="854149"/>
                  <a:pt x="1986516" y="949842"/>
                </a:cubicBezTo>
                <a:cubicBezTo>
                  <a:pt x="1968795" y="1045535"/>
                  <a:pt x="1922720" y="1238693"/>
                  <a:pt x="1848292" y="1364512"/>
                </a:cubicBezTo>
                <a:cubicBezTo>
                  <a:pt x="1773864" y="1490331"/>
                  <a:pt x="1642729" y="1619694"/>
                  <a:pt x="1539948" y="1704754"/>
                </a:cubicBezTo>
                <a:cubicBezTo>
                  <a:pt x="1437167" y="1789814"/>
                  <a:pt x="1302488" y="1830573"/>
                  <a:pt x="1231604" y="1874875"/>
                </a:cubicBezTo>
                <a:cubicBezTo>
                  <a:pt x="1160720" y="1919177"/>
                  <a:pt x="1219199" y="1967024"/>
                  <a:pt x="1114646" y="1970568"/>
                </a:cubicBezTo>
                <a:cubicBezTo>
                  <a:pt x="1010093" y="1974112"/>
                  <a:pt x="747822" y="1933354"/>
                  <a:pt x="604283" y="1896140"/>
                </a:cubicBezTo>
                <a:cubicBezTo>
                  <a:pt x="460744" y="1858926"/>
                  <a:pt x="340242" y="1793358"/>
                  <a:pt x="253409" y="1747284"/>
                </a:cubicBezTo>
                <a:cubicBezTo>
                  <a:pt x="166577" y="1701210"/>
                  <a:pt x="124046" y="1671085"/>
                  <a:pt x="83288" y="1619694"/>
                </a:cubicBezTo>
                <a:cubicBezTo>
                  <a:pt x="42530" y="1568303"/>
                  <a:pt x="17720" y="1479698"/>
                  <a:pt x="8860" y="1438940"/>
                </a:cubicBezTo>
                <a:cubicBezTo>
                  <a:pt x="0" y="1398182"/>
                  <a:pt x="10632" y="1449573"/>
                  <a:pt x="19492" y="1375145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 useBgFill="1">
        <p:nvSpPr>
          <p:cNvPr id="6" name="5 Forma libre"/>
          <p:cNvSpPr/>
          <p:nvPr/>
        </p:nvSpPr>
        <p:spPr>
          <a:xfrm>
            <a:off x="4380614" y="1679944"/>
            <a:ext cx="1977655" cy="2078665"/>
          </a:xfrm>
          <a:custGeom>
            <a:avLst/>
            <a:gdLst>
              <a:gd name="connsiteX0" fmla="*/ 1073888 w 1977655"/>
              <a:gd name="connsiteY0" fmla="*/ 95693 h 2078665"/>
              <a:gd name="connsiteX1" fmla="*/ 1212112 w 1977655"/>
              <a:gd name="connsiteY1" fmla="*/ 74428 h 2078665"/>
              <a:gd name="connsiteX2" fmla="*/ 1233377 w 1977655"/>
              <a:gd name="connsiteY2" fmla="*/ 340242 h 2078665"/>
              <a:gd name="connsiteX3" fmla="*/ 1201479 w 1977655"/>
              <a:gd name="connsiteY3" fmla="*/ 584791 h 2078665"/>
              <a:gd name="connsiteX4" fmla="*/ 1201479 w 1977655"/>
              <a:gd name="connsiteY4" fmla="*/ 733647 h 2078665"/>
              <a:gd name="connsiteX5" fmla="*/ 1201479 w 1977655"/>
              <a:gd name="connsiteY5" fmla="*/ 839972 h 2078665"/>
              <a:gd name="connsiteX6" fmla="*/ 1275907 w 1977655"/>
              <a:gd name="connsiteY6" fmla="*/ 1031358 h 2078665"/>
              <a:gd name="connsiteX7" fmla="*/ 1871330 w 1977655"/>
              <a:gd name="connsiteY7" fmla="*/ 1233377 h 2078665"/>
              <a:gd name="connsiteX8" fmla="*/ 1913860 w 1977655"/>
              <a:gd name="connsiteY8" fmla="*/ 1307805 h 2078665"/>
              <a:gd name="connsiteX9" fmla="*/ 1509823 w 1977655"/>
              <a:gd name="connsiteY9" fmla="*/ 1318437 h 2078665"/>
              <a:gd name="connsiteX10" fmla="*/ 1318437 w 1977655"/>
              <a:gd name="connsiteY10" fmla="*/ 1403498 h 2078665"/>
              <a:gd name="connsiteX11" fmla="*/ 1105786 w 1977655"/>
              <a:gd name="connsiteY11" fmla="*/ 1616149 h 2078665"/>
              <a:gd name="connsiteX12" fmla="*/ 1052623 w 1977655"/>
              <a:gd name="connsiteY12" fmla="*/ 1956391 h 2078665"/>
              <a:gd name="connsiteX13" fmla="*/ 1052623 w 1977655"/>
              <a:gd name="connsiteY13" fmla="*/ 2073349 h 2078665"/>
              <a:gd name="connsiteX14" fmla="*/ 914400 w 1977655"/>
              <a:gd name="connsiteY14" fmla="*/ 1924493 h 2078665"/>
              <a:gd name="connsiteX15" fmla="*/ 680484 w 1977655"/>
              <a:gd name="connsiteY15" fmla="*/ 1648047 h 2078665"/>
              <a:gd name="connsiteX16" fmla="*/ 191386 w 1977655"/>
              <a:gd name="connsiteY16" fmla="*/ 1616149 h 2078665"/>
              <a:gd name="connsiteX17" fmla="*/ 53163 w 1977655"/>
              <a:gd name="connsiteY17" fmla="*/ 1626782 h 2078665"/>
              <a:gd name="connsiteX18" fmla="*/ 233916 w 1977655"/>
              <a:gd name="connsiteY18" fmla="*/ 1329070 h 2078665"/>
              <a:gd name="connsiteX19" fmla="*/ 382772 w 1977655"/>
              <a:gd name="connsiteY19" fmla="*/ 1233377 h 2078665"/>
              <a:gd name="connsiteX20" fmla="*/ 318977 w 1977655"/>
              <a:gd name="connsiteY20" fmla="*/ 999461 h 2078665"/>
              <a:gd name="connsiteX21" fmla="*/ 116958 w 1977655"/>
              <a:gd name="connsiteY21" fmla="*/ 754912 h 2078665"/>
              <a:gd name="connsiteX22" fmla="*/ 63795 w 1977655"/>
              <a:gd name="connsiteY22" fmla="*/ 531628 h 2078665"/>
              <a:gd name="connsiteX23" fmla="*/ 499730 w 1977655"/>
              <a:gd name="connsiteY23" fmla="*/ 723014 h 2078665"/>
              <a:gd name="connsiteX24" fmla="*/ 776177 w 1977655"/>
              <a:gd name="connsiteY24" fmla="*/ 648586 h 2078665"/>
              <a:gd name="connsiteX25" fmla="*/ 1073888 w 1977655"/>
              <a:gd name="connsiteY25" fmla="*/ 95693 h 20786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977655" h="2078665">
                <a:moveTo>
                  <a:pt x="1073888" y="95693"/>
                </a:moveTo>
                <a:cubicBezTo>
                  <a:pt x="1146544" y="0"/>
                  <a:pt x="1185531" y="33670"/>
                  <a:pt x="1212112" y="74428"/>
                </a:cubicBezTo>
                <a:cubicBezTo>
                  <a:pt x="1238693" y="115186"/>
                  <a:pt x="1235149" y="255182"/>
                  <a:pt x="1233377" y="340242"/>
                </a:cubicBezTo>
                <a:cubicBezTo>
                  <a:pt x="1231605" y="425302"/>
                  <a:pt x="1206795" y="519224"/>
                  <a:pt x="1201479" y="584791"/>
                </a:cubicBezTo>
                <a:cubicBezTo>
                  <a:pt x="1196163" y="650358"/>
                  <a:pt x="1201479" y="733647"/>
                  <a:pt x="1201479" y="733647"/>
                </a:cubicBezTo>
                <a:cubicBezTo>
                  <a:pt x="1201479" y="776177"/>
                  <a:pt x="1189074" y="790354"/>
                  <a:pt x="1201479" y="839972"/>
                </a:cubicBezTo>
                <a:cubicBezTo>
                  <a:pt x="1213884" y="889590"/>
                  <a:pt x="1164265" y="965791"/>
                  <a:pt x="1275907" y="1031358"/>
                </a:cubicBezTo>
                <a:cubicBezTo>
                  <a:pt x="1387549" y="1096926"/>
                  <a:pt x="1765005" y="1187303"/>
                  <a:pt x="1871330" y="1233377"/>
                </a:cubicBezTo>
                <a:cubicBezTo>
                  <a:pt x="1977655" y="1279451"/>
                  <a:pt x="1974111" y="1293628"/>
                  <a:pt x="1913860" y="1307805"/>
                </a:cubicBezTo>
                <a:cubicBezTo>
                  <a:pt x="1853609" y="1321982"/>
                  <a:pt x="1609060" y="1302488"/>
                  <a:pt x="1509823" y="1318437"/>
                </a:cubicBezTo>
                <a:cubicBezTo>
                  <a:pt x="1410586" y="1334386"/>
                  <a:pt x="1385776" y="1353879"/>
                  <a:pt x="1318437" y="1403498"/>
                </a:cubicBezTo>
                <a:cubicBezTo>
                  <a:pt x="1251098" y="1453117"/>
                  <a:pt x="1150088" y="1524000"/>
                  <a:pt x="1105786" y="1616149"/>
                </a:cubicBezTo>
                <a:cubicBezTo>
                  <a:pt x="1061484" y="1708298"/>
                  <a:pt x="1061483" y="1880191"/>
                  <a:pt x="1052623" y="1956391"/>
                </a:cubicBezTo>
                <a:cubicBezTo>
                  <a:pt x="1043763" y="2032591"/>
                  <a:pt x="1075660" y="2078665"/>
                  <a:pt x="1052623" y="2073349"/>
                </a:cubicBezTo>
                <a:cubicBezTo>
                  <a:pt x="1029586" y="2068033"/>
                  <a:pt x="976423" y="1995377"/>
                  <a:pt x="914400" y="1924493"/>
                </a:cubicBezTo>
                <a:cubicBezTo>
                  <a:pt x="852377" y="1853609"/>
                  <a:pt x="800986" y="1699438"/>
                  <a:pt x="680484" y="1648047"/>
                </a:cubicBezTo>
                <a:cubicBezTo>
                  <a:pt x="559982" y="1596656"/>
                  <a:pt x="295939" y="1619693"/>
                  <a:pt x="191386" y="1616149"/>
                </a:cubicBezTo>
                <a:cubicBezTo>
                  <a:pt x="86833" y="1612605"/>
                  <a:pt x="46075" y="1674629"/>
                  <a:pt x="53163" y="1626782"/>
                </a:cubicBezTo>
                <a:cubicBezTo>
                  <a:pt x="60251" y="1578936"/>
                  <a:pt x="178981" y="1394637"/>
                  <a:pt x="233916" y="1329070"/>
                </a:cubicBezTo>
                <a:cubicBezTo>
                  <a:pt x="288851" y="1263503"/>
                  <a:pt x="368595" y="1288312"/>
                  <a:pt x="382772" y="1233377"/>
                </a:cubicBezTo>
                <a:cubicBezTo>
                  <a:pt x="396949" y="1178442"/>
                  <a:pt x="363279" y="1079205"/>
                  <a:pt x="318977" y="999461"/>
                </a:cubicBezTo>
                <a:cubicBezTo>
                  <a:pt x="274675" y="919717"/>
                  <a:pt x="159488" y="832884"/>
                  <a:pt x="116958" y="754912"/>
                </a:cubicBezTo>
                <a:cubicBezTo>
                  <a:pt x="74428" y="676940"/>
                  <a:pt x="0" y="536944"/>
                  <a:pt x="63795" y="531628"/>
                </a:cubicBezTo>
                <a:cubicBezTo>
                  <a:pt x="127590" y="526312"/>
                  <a:pt x="381000" y="703521"/>
                  <a:pt x="499730" y="723014"/>
                </a:cubicBezTo>
                <a:cubicBezTo>
                  <a:pt x="618460" y="742507"/>
                  <a:pt x="676940" y="753139"/>
                  <a:pt x="776177" y="648586"/>
                </a:cubicBezTo>
                <a:cubicBezTo>
                  <a:pt x="875414" y="544033"/>
                  <a:pt x="1001232" y="191386"/>
                  <a:pt x="1073888" y="95693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 useBgFill="1">
        <p:nvSpPr>
          <p:cNvPr id="7" name="6 Forma libre"/>
          <p:cNvSpPr/>
          <p:nvPr/>
        </p:nvSpPr>
        <p:spPr>
          <a:xfrm>
            <a:off x="5397795" y="2890284"/>
            <a:ext cx="1747285" cy="1910316"/>
          </a:xfrm>
          <a:custGeom>
            <a:avLst/>
            <a:gdLst>
              <a:gd name="connsiteX0" fmla="*/ 375684 w 1747285"/>
              <a:gd name="connsiteY0" fmla="*/ 86832 h 1910316"/>
              <a:gd name="connsiteX1" fmla="*/ 684028 w 1747285"/>
              <a:gd name="connsiteY1" fmla="*/ 23037 h 1910316"/>
              <a:gd name="connsiteX2" fmla="*/ 1141228 w 1747285"/>
              <a:gd name="connsiteY2" fmla="*/ 44302 h 1910316"/>
              <a:gd name="connsiteX3" fmla="*/ 1353879 w 1747285"/>
              <a:gd name="connsiteY3" fmla="*/ 288851 h 1910316"/>
              <a:gd name="connsiteX4" fmla="*/ 1449572 w 1747285"/>
              <a:gd name="connsiteY4" fmla="*/ 288851 h 1910316"/>
              <a:gd name="connsiteX5" fmla="*/ 1694121 w 1747285"/>
              <a:gd name="connsiteY5" fmla="*/ 671623 h 1910316"/>
              <a:gd name="connsiteX6" fmla="*/ 1736652 w 1747285"/>
              <a:gd name="connsiteY6" fmla="*/ 990600 h 1910316"/>
              <a:gd name="connsiteX7" fmla="*/ 1736652 w 1747285"/>
              <a:gd name="connsiteY7" fmla="*/ 1171353 h 1910316"/>
              <a:gd name="connsiteX8" fmla="*/ 1672856 w 1747285"/>
              <a:gd name="connsiteY8" fmla="*/ 1490330 h 1910316"/>
              <a:gd name="connsiteX9" fmla="*/ 1524000 w 1747285"/>
              <a:gd name="connsiteY9" fmla="*/ 1500963 h 1910316"/>
              <a:gd name="connsiteX10" fmla="*/ 1513368 w 1747285"/>
              <a:gd name="connsiteY10" fmla="*/ 1628553 h 1910316"/>
              <a:gd name="connsiteX11" fmla="*/ 1343247 w 1747285"/>
              <a:gd name="connsiteY11" fmla="*/ 1596656 h 1910316"/>
              <a:gd name="connsiteX12" fmla="*/ 1343247 w 1747285"/>
              <a:gd name="connsiteY12" fmla="*/ 1745511 h 1910316"/>
              <a:gd name="connsiteX13" fmla="*/ 1205024 w 1747285"/>
              <a:gd name="connsiteY13" fmla="*/ 1862469 h 1910316"/>
              <a:gd name="connsiteX14" fmla="*/ 1024270 w 1747285"/>
              <a:gd name="connsiteY14" fmla="*/ 1862469 h 1910316"/>
              <a:gd name="connsiteX15" fmla="*/ 832884 w 1747285"/>
              <a:gd name="connsiteY15" fmla="*/ 1905000 h 1910316"/>
              <a:gd name="connsiteX16" fmla="*/ 598968 w 1747285"/>
              <a:gd name="connsiteY16" fmla="*/ 1830572 h 1910316"/>
              <a:gd name="connsiteX17" fmla="*/ 418214 w 1747285"/>
              <a:gd name="connsiteY17" fmla="*/ 1819939 h 1910316"/>
              <a:gd name="connsiteX18" fmla="*/ 216196 w 1747285"/>
              <a:gd name="connsiteY18" fmla="*/ 1607288 h 1910316"/>
              <a:gd name="connsiteX19" fmla="*/ 88605 w 1747285"/>
              <a:gd name="connsiteY19" fmla="*/ 1405269 h 1910316"/>
              <a:gd name="connsiteX20" fmla="*/ 14177 w 1747285"/>
              <a:gd name="connsiteY20" fmla="*/ 1096925 h 1910316"/>
              <a:gd name="connsiteX21" fmla="*/ 3545 w 1747285"/>
              <a:gd name="connsiteY21" fmla="*/ 767316 h 1910316"/>
              <a:gd name="connsiteX22" fmla="*/ 35442 w 1747285"/>
              <a:gd name="connsiteY22" fmla="*/ 490869 h 1910316"/>
              <a:gd name="connsiteX23" fmla="*/ 99238 w 1747285"/>
              <a:gd name="connsiteY23" fmla="*/ 331381 h 1910316"/>
              <a:gd name="connsiteX24" fmla="*/ 205563 w 1747285"/>
              <a:gd name="connsiteY24" fmla="*/ 225056 h 1910316"/>
              <a:gd name="connsiteX25" fmla="*/ 439479 w 1747285"/>
              <a:gd name="connsiteY25" fmla="*/ 65567 h 1910316"/>
              <a:gd name="connsiteX26" fmla="*/ 439479 w 1747285"/>
              <a:gd name="connsiteY26" fmla="*/ 65567 h 1910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1747285" h="1910316">
                <a:moveTo>
                  <a:pt x="375684" y="86832"/>
                </a:moveTo>
                <a:cubicBezTo>
                  <a:pt x="466060" y="58478"/>
                  <a:pt x="556437" y="30125"/>
                  <a:pt x="684028" y="23037"/>
                </a:cubicBezTo>
                <a:cubicBezTo>
                  <a:pt x="811619" y="15949"/>
                  <a:pt x="1029586" y="0"/>
                  <a:pt x="1141228" y="44302"/>
                </a:cubicBezTo>
                <a:cubicBezTo>
                  <a:pt x="1252870" y="88604"/>
                  <a:pt x="1302488" y="248093"/>
                  <a:pt x="1353879" y="288851"/>
                </a:cubicBezTo>
                <a:cubicBezTo>
                  <a:pt x="1405270" y="329609"/>
                  <a:pt x="1392865" y="225056"/>
                  <a:pt x="1449572" y="288851"/>
                </a:cubicBezTo>
                <a:cubicBezTo>
                  <a:pt x="1506279" y="352646"/>
                  <a:pt x="1646274" y="554665"/>
                  <a:pt x="1694121" y="671623"/>
                </a:cubicBezTo>
                <a:cubicBezTo>
                  <a:pt x="1741968" y="788581"/>
                  <a:pt x="1729564" y="907312"/>
                  <a:pt x="1736652" y="990600"/>
                </a:cubicBezTo>
                <a:cubicBezTo>
                  <a:pt x="1743741" y="1073888"/>
                  <a:pt x="1747285" y="1088065"/>
                  <a:pt x="1736652" y="1171353"/>
                </a:cubicBezTo>
                <a:cubicBezTo>
                  <a:pt x="1726019" y="1254641"/>
                  <a:pt x="1708298" y="1435395"/>
                  <a:pt x="1672856" y="1490330"/>
                </a:cubicBezTo>
                <a:cubicBezTo>
                  <a:pt x="1637414" y="1545265"/>
                  <a:pt x="1550581" y="1477926"/>
                  <a:pt x="1524000" y="1500963"/>
                </a:cubicBezTo>
                <a:cubicBezTo>
                  <a:pt x="1497419" y="1524000"/>
                  <a:pt x="1543493" y="1612604"/>
                  <a:pt x="1513368" y="1628553"/>
                </a:cubicBezTo>
                <a:cubicBezTo>
                  <a:pt x="1483243" y="1644502"/>
                  <a:pt x="1371600" y="1577163"/>
                  <a:pt x="1343247" y="1596656"/>
                </a:cubicBezTo>
                <a:cubicBezTo>
                  <a:pt x="1314894" y="1616149"/>
                  <a:pt x="1366284" y="1701209"/>
                  <a:pt x="1343247" y="1745511"/>
                </a:cubicBezTo>
                <a:cubicBezTo>
                  <a:pt x="1320210" y="1789813"/>
                  <a:pt x="1258187" y="1842976"/>
                  <a:pt x="1205024" y="1862469"/>
                </a:cubicBezTo>
                <a:cubicBezTo>
                  <a:pt x="1151861" y="1881962"/>
                  <a:pt x="1086293" y="1855381"/>
                  <a:pt x="1024270" y="1862469"/>
                </a:cubicBezTo>
                <a:cubicBezTo>
                  <a:pt x="962247" y="1869558"/>
                  <a:pt x="903768" y="1910316"/>
                  <a:pt x="832884" y="1905000"/>
                </a:cubicBezTo>
                <a:cubicBezTo>
                  <a:pt x="762000" y="1899684"/>
                  <a:pt x="668080" y="1844749"/>
                  <a:pt x="598968" y="1830572"/>
                </a:cubicBezTo>
                <a:cubicBezTo>
                  <a:pt x="529856" y="1816395"/>
                  <a:pt x="482009" y="1857153"/>
                  <a:pt x="418214" y="1819939"/>
                </a:cubicBezTo>
                <a:cubicBezTo>
                  <a:pt x="354419" y="1782725"/>
                  <a:pt x="271131" y="1676400"/>
                  <a:pt x="216196" y="1607288"/>
                </a:cubicBezTo>
                <a:cubicBezTo>
                  <a:pt x="161261" y="1538176"/>
                  <a:pt x="122275" y="1490329"/>
                  <a:pt x="88605" y="1405269"/>
                </a:cubicBezTo>
                <a:cubicBezTo>
                  <a:pt x="54935" y="1320209"/>
                  <a:pt x="28354" y="1203251"/>
                  <a:pt x="14177" y="1096925"/>
                </a:cubicBezTo>
                <a:cubicBezTo>
                  <a:pt x="0" y="990600"/>
                  <a:pt x="1" y="868325"/>
                  <a:pt x="3545" y="767316"/>
                </a:cubicBezTo>
                <a:cubicBezTo>
                  <a:pt x="7089" y="666307"/>
                  <a:pt x="19493" y="563525"/>
                  <a:pt x="35442" y="490869"/>
                </a:cubicBezTo>
                <a:cubicBezTo>
                  <a:pt x="51391" y="418213"/>
                  <a:pt x="70885" y="375683"/>
                  <a:pt x="99238" y="331381"/>
                </a:cubicBezTo>
                <a:cubicBezTo>
                  <a:pt x="127591" y="287079"/>
                  <a:pt x="148856" y="269358"/>
                  <a:pt x="205563" y="225056"/>
                </a:cubicBezTo>
                <a:cubicBezTo>
                  <a:pt x="262270" y="180754"/>
                  <a:pt x="439479" y="65567"/>
                  <a:pt x="439479" y="65567"/>
                </a:cubicBezTo>
                <a:lnTo>
                  <a:pt x="439479" y="65567"/>
                </a:lnTo>
              </a:path>
            </a:pathLst>
          </a:custGeom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 useBgFill="1">
        <p:nvSpPr>
          <p:cNvPr id="8" name="7 Forma libre"/>
          <p:cNvSpPr/>
          <p:nvPr/>
        </p:nvSpPr>
        <p:spPr>
          <a:xfrm>
            <a:off x="3758609" y="3173819"/>
            <a:ext cx="1706526" cy="1841204"/>
          </a:xfrm>
          <a:custGeom>
            <a:avLst/>
            <a:gdLst>
              <a:gd name="connsiteX0" fmla="*/ 1451344 w 1706526"/>
              <a:gd name="connsiteY0" fmla="*/ 154172 h 1841204"/>
              <a:gd name="connsiteX1" fmla="*/ 1600200 w 1706526"/>
              <a:gd name="connsiteY1" fmla="*/ 451883 h 1841204"/>
              <a:gd name="connsiteX2" fmla="*/ 1674628 w 1706526"/>
              <a:gd name="connsiteY2" fmla="*/ 738962 h 1841204"/>
              <a:gd name="connsiteX3" fmla="*/ 1706526 w 1706526"/>
              <a:gd name="connsiteY3" fmla="*/ 994144 h 1841204"/>
              <a:gd name="connsiteX4" fmla="*/ 1674628 w 1706526"/>
              <a:gd name="connsiteY4" fmla="*/ 1313121 h 1841204"/>
              <a:gd name="connsiteX5" fmla="*/ 1547038 w 1706526"/>
              <a:gd name="connsiteY5" fmla="*/ 1547037 h 1841204"/>
              <a:gd name="connsiteX6" fmla="*/ 972879 w 1706526"/>
              <a:gd name="connsiteY6" fmla="*/ 1802218 h 1841204"/>
              <a:gd name="connsiteX7" fmla="*/ 770861 w 1706526"/>
              <a:gd name="connsiteY7" fmla="*/ 1780953 h 1841204"/>
              <a:gd name="connsiteX8" fmla="*/ 568842 w 1706526"/>
              <a:gd name="connsiteY8" fmla="*/ 1610832 h 1841204"/>
              <a:gd name="connsiteX9" fmla="*/ 388089 w 1706526"/>
              <a:gd name="connsiteY9" fmla="*/ 1653362 h 1841204"/>
              <a:gd name="connsiteX10" fmla="*/ 228600 w 1706526"/>
              <a:gd name="connsiteY10" fmla="*/ 1653362 h 1841204"/>
              <a:gd name="connsiteX11" fmla="*/ 122275 w 1706526"/>
              <a:gd name="connsiteY11" fmla="*/ 1472609 h 1841204"/>
              <a:gd name="connsiteX12" fmla="*/ 79744 w 1706526"/>
              <a:gd name="connsiteY12" fmla="*/ 1376916 h 1841204"/>
              <a:gd name="connsiteX13" fmla="*/ 15949 w 1706526"/>
              <a:gd name="connsiteY13" fmla="*/ 1121734 h 1841204"/>
              <a:gd name="connsiteX14" fmla="*/ 15949 w 1706526"/>
              <a:gd name="connsiteY14" fmla="*/ 887818 h 1841204"/>
              <a:gd name="connsiteX15" fmla="*/ 111642 w 1706526"/>
              <a:gd name="connsiteY15" fmla="*/ 632637 h 1841204"/>
              <a:gd name="connsiteX16" fmla="*/ 292396 w 1706526"/>
              <a:gd name="connsiteY16" fmla="*/ 430618 h 1841204"/>
              <a:gd name="connsiteX17" fmla="*/ 547577 w 1706526"/>
              <a:gd name="connsiteY17" fmla="*/ 207334 h 1841204"/>
              <a:gd name="connsiteX18" fmla="*/ 749596 w 1706526"/>
              <a:gd name="connsiteY18" fmla="*/ 58479 h 1841204"/>
              <a:gd name="connsiteX19" fmla="*/ 1079205 w 1706526"/>
              <a:gd name="connsiteY19" fmla="*/ 5316 h 1841204"/>
              <a:gd name="connsiteX20" fmla="*/ 1313121 w 1706526"/>
              <a:gd name="connsiteY20" fmla="*/ 26581 h 1841204"/>
              <a:gd name="connsiteX21" fmla="*/ 1451344 w 1706526"/>
              <a:gd name="connsiteY21" fmla="*/ 154172 h 18412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706526" h="1841204">
                <a:moveTo>
                  <a:pt x="1451344" y="154172"/>
                </a:moveTo>
                <a:cubicBezTo>
                  <a:pt x="1499190" y="225056"/>
                  <a:pt x="1562986" y="354418"/>
                  <a:pt x="1600200" y="451883"/>
                </a:cubicBezTo>
                <a:cubicBezTo>
                  <a:pt x="1637414" y="549348"/>
                  <a:pt x="1656907" y="648585"/>
                  <a:pt x="1674628" y="738962"/>
                </a:cubicBezTo>
                <a:cubicBezTo>
                  <a:pt x="1692349" y="829339"/>
                  <a:pt x="1706526" y="898451"/>
                  <a:pt x="1706526" y="994144"/>
                </a:cubicBezTo>
                <a:cubicBezTo>
                  <a:pt x="1706526" y="1089837"/>
                  <a:pt x="1701209" y="1220972"/>
                  <a:pt x="1674628" y="1313121"/>
                </a:cubicBezTo>
                <a:cubicBezTo>
                  <a:pt x="1648047" y="1405270"/>
                  <a:pt x="1663996" y="1465521"/>
                  <a:pt x="1547038" y="1547037"/>
                </a:cubicBezTo>
                <a:cubicBezTo>
                  <a:pt x="1430080" y="1628553"/>
                  <a:pt x="1102242" y="1763232"/>
                  <a:pt x="972879" y="1802218"/>
                </a:cubicBezTo>
                <a:cubicBezTo>
                  <a:pt x="843516" y="1841204"/>
                  <a:pt x="838201" y="1812851"/>
                  <a:pt x="770861" y="1780953"/>
                </a:cubicBezTo>
                <a:cubicBezTo>
                  <a:pt x="703522" y="1749055"/>
                  <a:pt x="632637" y="1632097"/>
                  <a:pt x="568842" y="1610832"/>
                </a:cubicBezTo>
                <a:cubicBezTo>
                  <a:pt x="505047" y="1589567"/>
                  <a:pt x="444796" y="1646274"/>
                  <a:pt x="388089" y="1653362"/>
                </a:cubicBezTo>
                <a:cubicBezTo>
                  <a:pt x="331382" y="1660450"/>
                  <a:pt x="272902" y="1683487"/>
                  <a:pt x="228600" y="1653362"/>
                </a:cubicBezTo>
                <a:cubicBezTo>
                  <a:pt x="184298" y="1623237"/>
                  <a:pt x="147084" y="1518683"/>
                  <a:pt x="122275" y="1472609"/>
                </a:cubicBezTo>
                <a:cubicBezTo>
                  <a:pt x="97466" y="1426535"/>
                  <a:pt x="97465" y="1435395"/>
                  <a:pt x="79744" y="1376916"/>
                </a:cubicBezTo>
                <a:cubicBezTo>
                  <a:pt x="62023" y="1318437"/>
                  <a:pt x="26581" y="1203250"/>
                  <a:pt x="15949" y="1121734"/>
                </a:cubicBezTo>
                <a:cubicBezTo>
                  <a:pt x="5317" y="1040218"/>
                  <a:pt x="0" y="969334"/>
                  <a:pt x="15949" y="887818"/>
                </a:cubicBezTo>
                <a:cubicBezTo>
                  <a:pt x="31898" y="806302"/>
                  <a:pt x="65568" y="708837"/>
                  <a:pt x="111642" y="632637"/>
                </a:cubicBezTo>
                <a:cubicBezTo>
                  <a:pt x="157716" y="556437"/>
                  <a:pt x="219740" y="501502"/>
                  <a:pt x="292396" y="430618"/>
                </a:cubicBezTo>
                <a:cubicBezTo>
                  <a:pt x="365052" y="359734"/>
                  <a:pt x="471377" y="269357"/>
                  <a:pt x="547577" y="207334"/>
                </a:cubicBezTo>
                <a:cubicBezTo>
                  <a:pt x="623777" y="145311"/>
                  <a:pt x="660991" y="92149"/>
                  <a:pt x="749596" y="58479"/>
                </a:cubicBezTo>
                <a:cubicBezTo>
                  <a:pt x="838201" y="24809"/>
                  <a:pt x="985284" y="10632"/>
                  <a:pt x="1079205" y="5316"/>
                </a:cubicBezTo>
                <a:cubicBezTo>
                  <a:pt x="1173126" y="0"/>
                  <a:pt x="1251098" y="0"/>
                  <a:pt x="1313121" y="26581"/>
                </a:cubicBezTo>
                <a:cubicBezTo>
                  <a:pt x="1375144" y="53162"/>
                  <a:pt x="1403498" y="83288"/>
                  <a:pt x="1451344" y="154172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 useBgFill="1">
        <p:nvSpPr>
          <p:cNvPr id="9" name="8 Forma libre"/>
          <p:cNvSpPr/>
          <p:nvPr/>
        </p:nvSpPr>
        <p:spPr>
          <a:xfrm>
            <a:off x="2755605" y="1968795"/>
            <a:ext cx="2119423" cy="1848294"/>
          </a:xfrm>
          <a:custGeom>
            <a:avLst/>
            <a:gdLst>
              <a:gd name="connsiteX0" fmla="*/ 2092842 w 2119423"/>
              <a:gd name="connsiteY0" fmla="*/ 816935 h 1848294"/>
              <a:gd name="connsiteX1" fmla="*/ 1880190 w 2119423"/>
              <a:gd name="connsiteY1" fmla="*/ 1104014 h 1848294"/>
              <a:gd name="connsiteX2" fmla="*/ 1656907 w 2119423"/>
              <a:gd name="connsiteY2" fmla="*/ 1391093 h 1848294"/>
              <a:gd name="connsiteX3" fmla="*/ 1444255 w 2119423"/>
              <a:gd name="connsiteY3" fmla="*/ 1678172 h 1848294"/>
              <a:gd name="connsiteX4" fmla="*/ 955158 w 2119423"/>
              <a:gd name="connsiteY4" fmla="*/ 1837661 h 1848294"/>
              <a:gd name="connsiteX5" fmla="*/ 444795 w 2119423"/>
              <a:gd name="connsiteY5" fmla="*/ 1741968 h 1848294"/>
              <a:gd name="connsiteX6" fmla="*/ 136451 w 2119423"/>
              <a:gd name="connsiteY6" fmla="*/ 1539949 h 1848294"/>
              <a:gd name="connsiteX7" fmla="*/ 19493 w 2119423"/>
              <a:gd name="connsiteY7" fmla="*/ 1295400 h 1848294"/>
              <a:gd name="connsiteX8" fmla="*/ 62023 w 2119423"/>
              <a:gd name="connsiteY8" fmla="*/ 1146545 h 1848294"/>
              <a:gd name="connsiteX9" fmla="*/ 51390 w 2119423"/>
              <a:gd name="connsiteY9" fmla="*/ 1072117 h 1848294"/>
              <a:gd name="connsiteX10" fmla="*/ 19493 w 2119423"/>
              <a:gd name="connsiteY10" fmla="*/ 1018954 h 1848294"/>
              <a:gd name="connsiteX11" fmla="*/ 72655 w 2119423"/>
              <a:gd name="connsiteY11" fmla="*/ 848833 h 1848294"/>
              <a:gd name="connsiteX12" fmla="*/ 285307 w 2119423"/>
              <a:gd name="connsiteY12" fmla="*/ 721242 h 1848294"/>
              <a:gd name="connsiteX13" fmla="*/ 136451 w 2119423"/>
              <a:gd name="connsiteY13" fmla="*/ 710610 h 1848294"/>
              <a:gd name="connsiteX14" fmla="*/ 19493 w 2119423"/>
              <a:gd name="connsiteY14" fmla="*/ 678712 h 1848294"/>
              <a:gd name="connsiteX15" fmla="*/ 19493 w 2119423"/>
              <a:gd name="connsiteY15" fmla="*/ 508591 h 1848294"/>
              <a:gd name="connsiteX16" fmla="*/ 115186 w 2119423"/>
              <a:gd name="connsiteY16" fmla="*/ 327838 h 1848294"/>
              <a:gd name="connsiteX17" fmla="*/ 274674 w 2119423"/>
              <a:gd name="connsiteY17" fmla="*/ 125819 h 1848294"/>
              <a:gd name="connsiteX18" fmla="*/ 497958 w 2119423"/>
              <a:gd name="connsiteY18" fmla="*/ 19493 h 1848294"/>
              <a:gd name="connsiteX19" fmla="*/ 933893 w 2119423"/>
              <a:gd name="connsiteY19" fmla="*/ 8861 h 1848294"/>
              <a:gd name="connsiteX20" fmla="*/ 1231604 w 2119423"/>
              <a:gd name="connsiteY20" fmla="*/ 30126 h 1848294"/>
              <a:gd name="connsiteX21" fmla="*/ 1433623 w 2119423"/>
              <a:gd name="connsiteY21" fmla="*/ 83289 h 1848294"/>
              <a:gd name="connsiteX22" fmla="*/ 1656907 w 2119423"/>
              <a:gd name="connsiteY22" fmla="*/ 221512 h 1848294"/>
              <a:gd name="connsiteX23" fmla="*/ 1795130 w 2119423"/>
              <a:gd name="connsiteY23" fmla="*/ 423531 h 1848294"/>
              <a:gd name="connsiteX24" fmla="*/ 1933353 w 2119423"/>
              <a:gd name="connsiteY24" fmla="*/ 604284 h 1848294"/>
              <a:gd name="connsiteX25" fmla="*/ 2039679 w 2119423"/>
              <a:gd name="connsiteY25" fmla="*/ 806303 h 1848294"/>
              <a:gd name="connsiteX26" fmla="*/ 2092842 w 2119423"/>
              <a:gd name="connsiteY26" fmla="*/ 816935 h 1848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2119423" h="1848294">
                <a:moveTo>
                  <a:pt x="2092842" y="816935"/>
                </a:moveTo>
                <a:cubicBezTo>
                  <a:pt x="2066261" y="866553"/>
                  <a:pt x="1952846" y="1008321"/>
                  <a:pt x="1880190" y="1104014"/>
                </a:cubicBezTo>
                <a:cubicBezTo>
                  <a:pt x="1807534" y="1199707"/>
                  <a:pt x="1729563" y="1295400"/>
                  <a:pt x="1656907" y="1391093"/>
                </a:cubicBezTo>
                <a:cubicBezTo>
                  <a:pt x="1584251" y="1486786"/>
                  <a:pt x="1561213" y="1603744"/>
                  <a:pt x="1444255" y="1678172"/>
                </a:cubicBezTo>
                <a:cubicBezTo>
                  <a:pt x="1327297" y="1752600"/>
                  <a:pt x="1121735" y="1827028"/>
                  <a:pt x="955158" y="1837661"/>
                </a:cubicBezTo>
                <a:cubicBezTo>
                  <a:pt x="788581" y="1848294"/>
                  <a:pt x="581246" y="1791587"/>
                  <a:pt x="444795" y="1741968"/>
                </a:cubicBezTo>
                <a:cubicBezTo>
                  <a:pt x="308344" y="1692349"/>
                  <a:pt x="207335" y="1614377"/>
                  <a:pt x="136451" y="1539949"/>
                </a:cubicBezTo>
                <a:cubicBezTo>
                  <a:pt x="65567" y="1465521"/>
                  <a:pt x="31898" y="1360967"/>
                  <a:pt x="19493" y="1295400"/>
                </a:cubicBezTo>
                <a:cubicBezTo>
                  <a:pt x="7088" y="1229833"/>
                  <a:pt x="56707" y="1183759"/>
                  <a:pt x="62023" y="1146545"/>
                </a:cubicBezTo>
                <a:cubicBezTo>
                  <a:pt x="67339" y="1109331"/>
                  <a:pt x="58478" y="1093382"/>
                  <a:pt x="51390" y="1072117"/>
                </a:cubicBezTo>
                <a:cubicBezTo>
                  <a:pt x="44302" y="1050852"/>
                  <a:pt x="15949" y="1056168"/>
                  <a:pt x="19493" y="1018954"/>
                </a:cubicBezTo>
                <a:cubicBezTo>
                  <a:pt x="23037" y="981740"/>
                  <a:pt x="28353" y="898452"/>
                  <a:pt x="72655" y="848833"/>
                </a:cubicBezTo>
                <a:cubicBezTo>
                  <a:pt x="116957" y="799214"/>
                  <a:pt x="274674" y="744279"/>
                  <a:pt x="285307" y="721242"/>
                </a:cubicBezTo>
                <a:cubicBezTo>
                  <a:pt x="295940" y="698205"/>
                  <a:pt x="180753" y="717698"/>
                  <a:pt x="136451" y="710610"/>
                </a:cubicBezTo>
                <a:cubicBezTo>
                  <a:pt x="92149" y="703522"/>
                  <a:pt x="38986" y="712382"/>
                  <a:pt x="19493" y="678712"/>
                </a:cubicBezTo>
                <a:cubicBezTo>
                  <a:pt x="0" y="645042"/>
                  <a:pt x="3544" y="567070"/>
                  <a:pt x="19493" y="508591"/>
                </a:cubicBezTo>
                <a:cubicBezTo>
                  <a:pt x="35442" y="450112"/>
                  <a:pt x="72656" y="391633"/>
                  <a:pt x="115186" y="327838"/>
                </a:cubicBezTo>
                <a:cubicBezTo>
                  <a:pt x="157716" y="264043"/>
                  <a:pt x="210879" y="177210"/>
                  <a:pt x="274674" y="125819"/>
                </a:cubicBezTo>
                <a:cubicBezTo>
                  <a:pt x="338469" y="74428"/>
                  <a:pt x="388088" y="38986"/>
                  <a:pt x="497958" y="19493"/>
                </a:cubicBezTo>
                <a:cubicBezTo>
                  <a:pt x="607828" y="0"/>
                  <a:pt x="811619" y="7089"/>
                  <a:pt x="933893" y="8861"/>
                </a:cubicBezTo>
                <a:cubicBezTo>
                  <a:pt x="1056167" y="10633"/>
                  <a:pt x="1148316" y="17721"/>
                  <a:pt x="1231604" y="30126"/>
                </a:cubicBezTo>
                <a:cubicBezTo>
                  <a:pt x="1314892" y="42531"/>
                  <a:pt x="1362739" y="51391"/>
                  <a:pt x="1433623" y="83289"/>
                </a:cubicBezTo>
                <a:cubicBezTo>
                  <a:pt x="1504507" y="115187"/>
                  <a:pt x="1596656" y="164805"/>
                  <a:pt x="1656907" y="221512"/>
                </a:cubicBezTo>
                <a:cubicBezTo>
                  <a:pt x="1717158" y="278219"/>
                  <a:pt x="1749056" y="359736"/>
                  <a:pt x="1795130" y="423531"/>
                </a:cubicBezTo>
                <a:cubicBezTo>
                  <a:pt x="1841204" y="487326"/>
                  <a:pt x="1892595" y="540489"/>
                  <a:pt x="1933353" y="604284"/>
                </a:cubicBezTo>
                <a:cubicBezTo>
                  <a:pt x="1974111" y="668079"/>
                  <a:pt x="2016642" y="767317"/>
                  <a:pt x="2039679" y="806303"/>
                </a:cubicBezTo>
                <a:cubicBezTo>
                  <a:pt x="2062716" y="845289"/>
                  <a:pt x="2119423" y="767317"/>
                  <a:pt x="2092842" y="816935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>
          <a:xfrm>
            <a:off x="989467" y="3357568"/>
            <a:ext cx="7138987" cy="1285875"/>
          </a:xfrm>
          <a:prstGeom prst="rect">
            <a:avLst/>
          </a:prstGeom>
          <a:noFill/>
        </p:spPr>
        <p:txBody>
          <a:bodyPr>
            <a:normAutofit/>
          </a:bodyPr>
          <a:lstStyle/>
          <a:p>
            <a:pPr algn="ctr" fontAlgn="auto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tabLst>
                <a:tab pos="1978025" algn="l"/>
              </a:tabLst>
              <a:defRPr/>
            </a:pPr>
            <a:r>
              <a:rPr lang="es-ES" sz="2700" dirty="0">
                <a:ln/>
                <a:solidFill>
                  <a:schemeClr val="bg1"/>
                </a:solidFill>
                <a:effectLst>
                  <a:reflection blurRad="6350" stA="55000" endA="300" endPos="45500" dir="5400000" sy="-100000" algn="bl" rotWithShape="0"/>
                </a:effectLst>
                <a:latin typeface="+mn-lt"/>
                <a:cs typeface="+mn-cs"/>
              </a:rPr>
              <a:t>En una curva del camino vieron un magnífico portal de mármol, que conducía a una plaza pavimentada con adoquines de oro.</a:t>
            </a:r>
          </a:p>
        </p:txBody>
      </p:sp>
      <p:cxnSp>
        <p:nvCxnSpPr>
          <p:cNvPr id="11" name="10 Conector recto"/>
          <p:cNvCxnSpPr/>
          <p:nvPr/>
        </p:nvCxnSpPr>
        <p:spPr>
          <a:xfrm rot="5400000">
            <a:off x="6572250" y="2571750"/>
            <a:ext cx="5143500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12 CuadroTexto"/>
          <p:cNvSpPr txBox="1"/>
          <p:nvPr/>
        </p:nvSpPr>
        <p:spPr>
          <a:xfrm rot="19113460">
            <a:off x="8108213" y="4297853"/>
            <a:ext cx="103265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 smtClean="0">
              <a:solidFill>
                <a:schemeClr val="bg1"/>
              </a:solidFill>
              <a:latin typeface="Edwardian Script ITC" pitchFamily="66" charset="0"/>
            </a:endParaRPr>
          </a:p>
          <a:p>
            <a:pPr algn="ctr"/>
            <a:r>
              <a:rPr lang="es-AR" sz="2000" dirty="0" smtClean="0">
                <a:solidFill>
                  <a:schemeClr val="bg1"/>
                </a:solidFill>
                <a:latin typeface="Edwardian Script ITC" pitchFamily="66" charset="0"/>
              </a:rPr>
              <a:t>2014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1961 -0.06971 0.03941 -0.13973 0.07882 -0.1678 C 0.11823 -0.19587 0.15225 -0.10025 0.23628 -0.1678 C 0.32031 -0.23504 0.525 -0.50556 0.58281 -0.57311 " pathEditMode="relative" ptsTypes="aaaA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Rot by="1800000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6" presetClass="emph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2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0 0 C 0.01961 -0.06971 0.03941 -0.13973 0.07882 -0.1678 C 0.11823 -0.19587 0.15225 -0.10025 0.23628 -0.1678 C 0.32031 -0.23504 0.525 -0.50556 0.58281 -0.57311 " pathEditMode="relative" ptsTypes="aaaA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2400000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6" presetClass="emph" presetSubtype="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0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grpId="2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0 0 C 0.01961 -0.06971 0.03941 -0.13973 0.07882 -0.1678 C 0.11823 -0.19587 0.15225 -0.10025 0.23628 -0.1678 C 0.32031 -0.23504 0.525 -0.50556 0.58281 -0.57311 " pathEditMode="relative" ptsTypes="aaaA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6" presetClass="emph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2.77778E-7 3.39297E-6 C 0.0217 -0.07897 0.04375 -0.15793 0.08767 -0.18908 C 0.1316 -0.22085 0.16944 -0.11321 0.26319 -0.18908 C 0.3566 -0.26496 0.58472 -0.57002 0.64931 -0.64559 " pathEditMode="relative" rAng="0" ptsTypes="aaaA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500" y="-32300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6" presetClass="emph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0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2.5E-6 -0.00031 C 0.02361 -0.08421 0.04757 -0.16872 0.09514 -0.20265 C 0.14288 -0.23658 0.18403 -0.12122 0.28559 -0.20265 C 0.38715 -0.28378 0.63472 -0.61012 0.70486 -0.69186 " pathEditMode="relative" rAng="0" ptsTypes="aaaA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200" y="-34600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53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  <p:bldP spid="2" grpId="1" animBg="1"/>
      <p:bldP spid="2" grpId="2" animBg="1"/>
      <p:bldP spid="5" grpId="0" animBg="1"/>
      <p:bldP spid="5" grpId="1" animBg="1"/>
      <p:bldP spid="5" grpId="2" animBg="1"/>
      <p:bldP spid="6" grpId="0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  <a:alpha val="60000"/>
                </a:schemeClr>
              </a:gs>
              <a:gs pos="100000">
                <a:schemeClr val="tx1">
                  <a:lumMod val="95000"/>
                  <a:lumOff val="5000"/>
                  <a:alpha val="9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 useBgFill="1">
        <p:nvSpPr>
          <p:cNvPr id="5" name="4 Forma libre"/>
          <p:cNvSpPr/>
          <p:nvPr/>
        </p:nvSpPr>
        <p:spPr>
          <a:xfrm>
            <a:off x="2713511" y="1122218"/>
            <a:ext cx="1828801" cy="930234"/>
          </a:xfrm>
          <a:custGeom>
            <a:avLst/>
            <a:gdLst>
              <a:gd name="connsiteX0" fmla="*/ 1751611 w 1828801"/>
              <a:gd name="connsiteY0" fmla="*/ 754083 h 930234"/>
              <a:gd name="connsiteX1" fmla="*/ 1502229 w 1828801"/>
              <a:gd name="connsiteY1" fmla="*/ 860961 h 930234"/>
              <a:gd name="connsiteX2" fmla="*/ 1359725 w 1828801"/>
              <a:gd name="connsiteY2" fmla="*/ 860961 h 930234"/>
              <a:gd name="connsiteX3" fmla="*/ 1252847 w 1828801"/>
              <a:gd name="connsiteY3" fmla="*/ 896587 h 930234"/>
              <a:gd name="connsiteX4" fmla="*/ 1134094 w 1828801"/>
              <a:gd name="connsiteY4" fmla="*/ 920338 h 930234"/>
              <a:gd name="connsiteX5" fmla="*/ 1003466 w 1828801"/>
              <a:gd name="connsiteY5" fmla="*/ 837211 h 930234"/>
              <a:gd name="connsiteX6" fmla="*/ 825336 w 1828801"/>
              <a:gd name="connsiteY6" fmla="*/ 872837 h 930234"/>
              <a:gd name="connsiteX7" fmla="*/ 706583 w 1828801"/>
              <a:gd name="connsiteY7" fmla="*/ 825335 h 930234"/>
              <a:gd name="connsiteX8" fmla="*/ 575954 w 1828801"/>
              <a:gd name="connsiteY8" fmla="*/ 849086 h 930234"/>
              <a:gd name="connsiteX9" fmla="*/ 421575 w 1828801"/>
              <a:gd name="connsiteY9" fmla="*/ 813460 h 930234"/>
              <a:gd name="connsiteX10" fmla="*/ 267195 w 1828801"/>
              <a:gd name="connsiteY10" fmla="*/ 789709 h 930234"/>
              <a:gd name="connsiteX11" fmla="*/ 89066 w 1828801"/>
              <a:gd name="connsiteY11" fmla="*/ 694707 h 930234"/>
              <a:gd name="connsiteX12" fmla="*/ 29689 w 1828801"/>
              <a:gd name="connsiteY12" fmla="*/ 587829 h 930234"/>
              <a:gd name="connsiteX13" fmla="*/ 100941 w 1828801"/>
              <a:gd name="connsiteY13" fmla="*/ 552203 h 930234"/>
              <a:gd name="connsiteX14" fmla="*/ 5938 w 1828801"/>
              <a:gd name="connsiteY14" fmla="*/ 445325 h 930234"/>
              <a:gd name="connsiteX15" fmla="*/ 65315 w 1828801"/>
              <a:gd name="connsiteY15" fmla="*/ 302821 h 930234"/>
              <a:gd name="connsiteX16" fmla="*/ 89066 w 1828801"/>
              <a:gd name="connsiteY16" fmla="*/ 207818 h 930234"/>
              <a:gd name="connsiteX17" fmla="*/ 160318 w 1828801"/>
              <a:gd name="connsiteY17" fmla="*/ 148442 h 930234"/>
              <a:gd name="connsiteX18" fmla="*/ 219694 w 1828801"/>
              <a:gd name="connsiteY18" fmla="*/ 65314 h 930234"/>
              <a:gd name="connsiteX19" fmla="*/ 267195 w 1828801"/>
              <a:gd name="connsiteY19" fmla="*/ 5938 h 930234"/>
              <a:gd name="connsiteX20" fmla="*/ 742208 w 1828801"/>
              <a:gd name="connsiteY20" fmla="*/ 29688 h 930234"/>
              <a:gd name="connsiteX21" fmla="*/ 1134094 w 1828801"/>
              <a:gd name="connsiteY21" fmla="*/ 65314 h 930234"/>
              <a:gd name="connsiteX22" fmla="*/ 1395351 w 1828801"/>
              <a:gd name="connsiteY22" fmla="*/ 136566 h 930234"/>
              <a:gd name="connsiteX23" fmla="*/ 1692234 w 1828801"/>
              <a:gd name="connsiteY23" fmla="*/ 279070 h 930234"/>
              <a:gd name="connsiteX24" fmla="*/ 1739736 w 1828801"/>
              <a:gd name="connsiteY24" fmla="*/ 314696 h 930234"/>
              <a:gd name="connsiteX25" fmla="*/ 1822863 w 1828801"/>
              <a:gd name="connsiteY25" fmla="*/ 362198 h 930234"/>
              <a:gd name="connsiteX26" fmla="*/ 1775362 w 1828801"/>
              <a:gd name="connsiteY26" fmla="*/ 445325 h 930234"/>
              <a:gd name="connsiteX27" fmla="*/ 1715985 w 1828801"/>
              <a:gd name="connsiteY27" fmla="*/ 516577 h 930234"/>
              <a:gd name="connsiteX28" fmla="*/ 1715985 w 1828801"/>
              <a:gd name="connsiteY28" fmla="*/ 611579 h 930234"/>
              <a:gd name="connsiteX29" fmla="*/ 1680359 w 1828801"/>
              <a:gd name="connsiteY29" fmla="*/ 623455 h 930234"/>
              <a:gd name="connsiteX30" fmla="*/ 1751611 w 1828801"/>
              <a:gd name="connsiteY30" fmla="*/ 754083 h 9302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1828801" h="930234">
                <a:moveTo>
                  <a:pt x="1751611" y="754083"/>
                </a:moveTo>
                <a:cubicBezTo>
                  <a:pt x="1721923" y="793667"/>
                  <a:pt x="1567543" y="843148"/>
                  <a:pt x="1502229" y="860961"/>
                </a:cubicBezTo>
                <a:cubicBezTo>
                  <a:pt x="1436915" y="878774"/>
                  <a:pt x="1401289" y="855023"/>
                  <a:pt x="1359725" y="860961"/>
                </a:cubicBezTo>
                <a:cubicBezTo>
                  <a:pt x="1318161" y="866899"/>
                  <a:pt x="1290452" y="886691"/>
                  <a:pt x="1252847" y="896587"/>
                </a:cubicBezTo>
                <a:cubicBezTo>
                  <a:pt x="1215242" y="906483"/>
                  <a:pt x="1175657" y="930234"/>
                  <a:pt x="1134094" y="920338"/>
                </a:cubicBezTo>
                <a:cubicBezTo>
                  <a:pt x="1092531" y="910442"/>
                  <a:pt x="1054926" y="845128"/>
                  <a:pt x="1003466" y="837211"/>
                </a:cubicBezTo>
                <a:cubicBezTo>
                  <a:pt x="952006" y="829294"/>
                  <a:pt x="874816" y="874816"/>
                  <a:pt x="825336" y="872837"/>
                </a:cubicBezTo>
                <a:cubicBezTo>
                  <a:pt x="775856" y="870858"/>
                  <a:pt x="748147" y="829293"/>
                  <a:pt x="706583" y="825335"/>
                </a:cubicBezTo>
                <a:cubicBezTo>
                  <a:pt x="665019" y="821377"/>
                  <a:pt x="623455" y="851065"/>
                  <a:pt x="575954" y="849086"/>
                </a:cubicBezTo>
                <a:cubicBezTo>
                  <a:pt x="528453" y="847107"/>
                  <a:pt x="473035" y="823356"/>
                  <a:pt x="421575" y="813460"/>
                </a:cubicBezTo>
                <a:cubicBezTo>
                  <a:pt x="370115" y="803564"/>
                  <a:pt x="322613" y="809501"/>
                  <a:pt x="267195" y="789709"/>
                </a:cubicBezTo>
                <a:cubicBezTo>
                  <a:pt x="211777" y="769917"/>
                  <a:pt x="128650" y="728354"/>
                  <a:pt x="89066" y="694707"/>
                </a:cubicBezTo>
                <a:cubicBezTo>
                  <a:pt x="49482" y="661060"/>
                  <a:pt x="27710" y="611580"/>
                  <a:pt x="29689" y="587829"/>
                </a:cubicBezTo>
                <a:cubicBezTo>
                  <a:pt x="31668" y="564078"/>
                  <a:pt x="104899" y="575954"/>
                  <a:pt x="100941" y="552203"/>
                </a:cubicBezTo>
                <a:cubicBezTo>
                  <a:pt x="96983" y="528452"/>
                  <a:pt x="11876" y="486889"/>
                  <a:pt x="5938" y="445325"/>
                </a:cubicBezTo>
                <a:cubicBezTo>
                  <a:pt x="0" y="403761"/>
                  <a:pt x="51460" y="342405"/>
                  <a:pt x="65315" y="302821"/>
                </a:cubicBezTo>
                <a:cubicBezTo>
                  <a:pt x="79170" y="263237"/>
                  <a:pt x="73232" y="233548"/>
                  <a:pt x="89066" y="207818"/>
                </a:cubicBezTo>
                <a:cubicBezTo>
                  <a:pt x="104900" y="182088"/>
                  <a:pt x="138547" y="172193"/>
                  <a:pt x="160318" y="148442"/>
                </a:cubicBezTo>
                <a:cubicBezTo>
                  <a:pt x="182089" y="124691"/>
                  <a:pt x="201881" y="89065"/>
                  <a:pt x="219694" y="65314"/>
                </a:cubicBezTo>
                <a:cubicBezTo>
                  <a:pt x="237507" y="41563"/>
                  <a:pt x="180109" y="11876"/>
                  <a:pt x="267195" y="5938"/>
                </a:cubicBezTo>
                <a:cubicBezTo>
                  <a:pt x="354281" y="0"/>
                  <a:pt x="597725" y="19792"/>
                  <a:pt x="742208" y="29688"/>
                </a:cubicBezTo>
                <a:cubicBezTo>
                  <a:pt x="886691" y="39584"/>
                  <a:pt x="1025237" y="47501"/>
                  <a:pt x="1134094" y="65314"/>
                </a:cubicBezTo>
                <a:cubicBezTo>
                  <a:pt x="1242951" y="83127"/>
                  <a:pt x="1302328" y="100940"/>
                  <a:pt x="1395351" y="136566"/>
                </a:cubicBezTo>
                <a:cubicBezTo>
                  <a:pt x="1488374" y="172192"/>
                  <a:pt x="1634837" y="249382"/>
                  <a:pt x="1692234" y="279070"/>
                </a:cubicBezTo>
                <a:cubicBezTo>
                  <a:pt x="1749632" y="308758"/>
                  <a:pt x="1717965" y="300841"/>
                  <a:pt x="1739736" y="314696"/>
                </a:cubicBezTo>
                <a:cubicBezTo>
                  <a:pt x="1761508" y="328551"/>
                  <a:pt x="1816925" y="340427"/>
                  <a:pt x="1822863" y="362198"/>
                </a:cubicBezTo>
                <a:cubicBezTo>
                  <a:pt x="1828801" y="383970"/>
                  <a:pt x="1793175" y="419595"/>
                  <a:pt x="1775362" y="445325"/>
                </a:cubicBezTo>
                <a:cubicBezTo>
                  <a:pt x="1757549" y="471055"/>
                  <a:pt x="1725881" y="488868"/>
                  <a:pt x="1715985" y="516577"/>
                </a:cubicBezTo>
                <a:cubicBezTo>
                  <a:pt x="1706089" y="544286"/>
                  <a:pt x="1721923" y="593766"/>
                  <a:pt x="1715985" y="611579"/>
                </a:cubicBezTo>
                <a:cubicBezTo>
                  <a:pt x="1710047" y="629392"/>
                  <a:pt x="1674421" y="603663"/>
                  <a:pt x="1680359" y="623455"/>
                </a:cubicBezTo>
                <a:cubicBezTo>
                  <a:pt x="1686297" y="643247"/>
                  <a:pt x="1781299" y="714499"/>
                  <a:pt x="1751611" y="754083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 useBgFill="1">
        <p:nvSpPr>
          <p:cNvPr id="6" name="5 Forma libre"/>
          <p:cNvSpPr/>
          <p:nvPr/>
        </p:nvSpPr>
        <p:spPr>
          <a:xfrm>
            <a:off x="3929058" y="0"/>
            <a:ext cx="1304306" cy="1484415"/>
          </a:xfrm>
          <a:custGeom>
            <a:avLst/>
            <a:gdLst>
              <a:gd name="connsiteX0" fmla="*/ 585849 w 1304306"/>
              <a:gd name="connsiteY0" fmla="*/ 1427018 h 1484415"/>
              <a:gd name="connsiteX1" fmla="*/ 431470 w 1304306"/>
              <a:gd name="connsiteY1" fmla="*/ 1260763 h 1484415"/>
              <a:gd name="connsiteX2" fmla="*/ 253340 w 1304306"/>
              <a:gd name="connsiteY2" fmla="*/ 1130134 h 1484415"/>
              <a:gd name="connsiteX3" fmla="*/ 170212 w 1304306"/>
              <a:gd name="connsiteY3" fmla="*/ 952005 h 1484415"/>
              <a:gd name="connsiteX4" fmla="*/ 253340 w 1304306"/>
              <a:gd name="connsiteY4" fmla="*/ 892628 h 1484415"/>
              <a:gd name="connsiteX5" fmla="*/ 170212 w 1304306"/>
              <a:gd name="connsiteY5" fmla="*/ 892628 h 1484415"/>
              <a:gd name="connsiteX6" fmla="*/ 98960 w 1304306"/>
              <a:gd name="connsiteY6" fmla="*/ 750124 h 1484415"/>
              <a:gd name="connsiteX7" fmla="*/ 75210 w 1304306"/>
              <a:gd name="connsiteY7" fmla="*/ 690747 h 1484415"/>
              <a:gd name="connsiteX8" fmla="*/ 3958 w 1304306"/>
              <a:gd name="connsiteY8" fmla="*/ 583870 h 1484415"/>
              <a:gd name="connsiteX9" fmla="*/ 51459 w 1304306"/>
              <a:gd name="connsiteY9" fmla="*/ 500742 h 1484415"/>
              <a:gd name="connsiteX10" fmla="*/ 87085 w 1304306"/>
              <a:gd name="connsiteY10" fmla="*/ 358238 h 1484415"/>
              <a:gd name="connsiteX11" fmla="*/ 110836 w 1304306"/>
              <a:gd name="connsiteY11" fmla="*/ 239485 h 1484415"/>
              <a:gd name="connsiteX12" fmla="*/ 265215 w 1304306"/>
              <a:gd name="connsiteY12" fmla="*/ 156358 h 1484415"/>
              <a:gd name="connsiteX13" fmla="*/ 348342 w 1304306"/>
              <a:gd name="connsiteY13" fmla="*/ 156358 h 1484415"/>
              <a:gd name="connsiteX14" fmla="*/ 372093 w 1304306"/>
              <a:gd name="connsiteY14" fmla="*/ 215734 h 1484415"/>
              <a:gd name="connsiteX15" fmla="*/ 383968 w 1304306"/>
              <a:gd name="connsiteY15" fmla="*/ 108857 h 1484415"/>
              <a:gd name="connsiteX16" fmla="*/ 490846 w 1304306"/>
              <a:gd name="connsiteY16" fmla="*/ 49480 h 1484415"/>
              <a:gd name="connsiteX17" fmla="*/ 573973 w 1304306"/>
              <a:gd name="connsiteY17" fmla="*/ 96981 h 1484415"/>
              <a:gd name="connsiteX18" fmla="*/ 728353 w 1304306"/>
              <a:gd name="connsiteY18" fmla="*/ 1979 h 1484415"/>
              <a:gd name="connsiteX19" fmla="*/ 965859 w 1304306"/>
              <a:gd name="connsiteY19" fmla="*/ 85106 h 1484415"/>
              <a:gd name="connsiteX20" fmla="*/ 1120238 w 1304306"/>
              <a:gd name="connsiteY20" fmla="*/ 286986 h 1484415"/>
              <a:gd name="connsiteX21" fmla="*/ 1215241 w 1304306"/>
              <a:gd name="connsiteY21" fmla="*/ 500742 h 1484415"/>
              <a:gd name="connsiteX22" fmla="*/ 1227116 w 1304306"/>
              <a:gd name="connsiteY22" fmla="*/ 524493 h 1484415"/>
              <a:gd name="connsiteX23" fmla="*/ 1238992 w 1304306"/>
              <a:gd name="connsiteY23" fmla="*/ 619496 h 1484415"/>
              <a:gd name="connsiteX24" fmla="*/ 1298368 w 1304306"/>
              <a:gd name="connsiteY24" fmla="*/ 714498 h 1484415"/>
              <a:gd name="connsiteX25" fmla="*/ 1250867 w 1304306"/>
              <a:gd name="connsiteY25" fmla="*/ 797625 h 1484415"/>
              <a:gd name="connsiteX26" fmla="*/ 1250867 w 1304306"/>
              <a:gd name="connsiteY26" fmla="*/ 928254 h 1484415"/>
              <a:gd name="connsiteX27" fmla="*/ 1298368 w 1304306"/>
              <a:gd name="connsiteY27" fmla="*/ 1035132 h 1484415"/>
              <a:gd name="connsiteX28" fmla="*/ 1215241 w 1304306"/>
              <a:gd name="connsiteY28" fmla="*/ 1165760 h 1484415"/>
              <a:gd name="connsiteX29" fmla="*/ 1143989 w 1304306"/>
              <a:gd name="connsiteY29" fmla="*/ 1248888 h 1484415"/>
              <a:gd name="connsiteX30" fmla="*/ 1072737 w 1304306"/>
              <a:gd name="connsiteY30" fmla="*/ 1320140 h 1484415"/>
              <a:gd name="connsiteX31" fmla="*/ 1037111 w 1304306"/>
              <a:gd name="connsiteY31" fmla="*/ 1320140 h 1484415"/>
              <a:gd name="connsiteX32" fmla="*/ 918358 w 1304306"/>
              <a:gd name="connsiteY32" fmla="*/ 1284514 h 1484415"/>
              <a:gd name="connsiteX33" fmla="*/ 858981 w 1304306"/>
              <a:gd name="connsiteY33" fmla="*/ 1308264 h 1484415"/>
              <a:gd name="connsiteX34" fmla="*/ 811480 w 1304306"/>
              <a:gd name="connsiteY34" fmla="*/ 1403267 h 1484415"/>
              <a:gd name="connsiteX35" fmla="*/ 775854 w 1304306"/>
              <a:gd name="connsiteY35" fmla="*/ 1474519 h 1484415"/>
              <a:gd name="connsiteX36" fmla="*/ 787729 w 1304306"/>
              <a:gd name="connsiteY36" fmla="*/ 1343890 h 1484415"/>
              <a:gd name="connsiteX37" fmla="*/ 704602 w 1304306"/>
              <a:gd name="connsiteY37" fmla="*/ 1308264 h 1484415"/>
              <a:gd name="connsiteX38" fmla="*/ 633350 w 1304306"/>
              <a:gd name="connsiteY38" fmla="*/ 1332015 h 1484415"/>
              <a:gd name="connsiteX39" fmla="*/ 585849 w 1304306"/>
              <a:gd name="connsiteY39" fmla="*/ 1427018 h 14844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1304306" h="1484415">
                <a:moveTo>
                  <a:pt x="585849" y="1427018"/>
                </a:moveTo>
                <a:cubicBezTo>
                  <a:pt x="552202" y="1415143"/>
                  <a:pt x="486888" y="1310244"/>
                  <a:pt x="431470" y="1260763"/>
                </a:cubicBezTo>
                <a:cubicBezTo>
                  <a:pt x="376052" y="1211282"/>
                  <a:pt x="296883" y="1181594"/>
                  <a:pt x="253340" y="1130134"/>
                </a:cubicBezTo>
                <a:cubicBezTo>
                  <a:pt x="209797" y="1078674"/>
                  <a:pt x="170212" y="991589"/>
                  <a:pt x="170212" y="952005"/>
                </a:cubicBezTo>
                <a:cubicBezTo>
                  <a:pt x="170212" y="912421"/>
                  <a:pt x="253340" y="902524"/>
                  <a:pt x="253340" y="892628"/>
                </a:cubicBezTo>
                <a:cubicBezTo>
                  <a:pt x="253340" y="882732"/>
                  <a:pt x="195942" y="916379"/>
                  <a:pt x="170212" y="892628"/>
                </a:cubicBezTo>
                <a:cubicBezTo>
                  <a:pt x="144482" y="868877"/>
                  <a:pt x="114794" y="783771"/>
                  <a:pt x="98960" y="750124"/>
                </a:cubicBezTo>
                <a:cubicBezTo>
                  <a:pt x="83126" y="716477"/>
                  <a:pt x="91044" y="718456"/>
                  <a:pt x="75210" y="690747"/>
                </a:cubicBezTo>
                <a:cubicBezTo>
                  <a:pt x="59376" y="663038"/>
                  <a:pt x="7916" y="615537"/>
                  <a:pt x="3958" y="583870"/>
                </a:cubicBezTo>
                <a:cubicBezTo>
                  <a:pt x="0" y="552203"/>
                  <a:pt x="37605" y="538347"/>
                  <a:pt x="51459" y="500742"/>
                </a:cubicBezTo>
                <a:cubicBezTo>
                  <a:pt x="65313" y="463137"/>
                  <a:pt x="77189" y="401781"/>
                  <a:pt x="87085" y="358238"/>
                </a:cubicBezTo>
                <a:cubicBezTo>
                  <a:pt x="96981" y="314695"/>
                  <a:pt x="81148" y="273132"/>
                  <a:pt x="110836" y="239485"/>
                </a:cubicBezTo>
                <a:cubicBezTo>
                  <a:pt x="140524" y="205838"/>
                  <a:pt x="225631" y="170212"/>
                  <a:pt x="265215" y="156358"/>
                </a:cubicBezTo>
                <a:cubicBezTo>
                  <a:pt x="304799" y="142504"/>
                  <a:pt x="330529" y="146462"/>
                  <a:pt x="348342" y="156358"/>
                </a:cubicBezTo>
                <a:cubicBezTo>
                  <a:pt x="366155" y="166254"/>
                  <a:pt x="366155" y="223651"/>
                  <a:pt x="372093" y="215734"/>
                </a:cubicBezTo>
                <a:cubicBezTo>
                  <a:pt x="378031" y="207817"/>
                  <a:pt x="364176" y="136566"/>
                  <a:pt x="383968" y="108857"/>
                </a:cubicBezTo>
                <a:cubicBezTo>
                  <a:pt x="403760" y="81148"/>
                  <a:pt x="459179" y="51459"/>
                  <a:pt x="490846" y="49480"/>
                </a:cubicBezTo>
                <a:cubicBezTo>
                  <a:pt x="522513" y="47501"/>
                  <a:pt x="534389" y="104898"/>
                  <a:pt x="573973" y="96981"/>
                </a:cubicBezTo>
                <a:cubicBezTo>
                  <a:pt x="613557" y="89064"/>
                  <a:pt x="663039" y="3958"/>
                  <a:pt x="728353" y="1979"/>
                </a:cubicBezTo>
                <a:cubicBezTo>
                  <a:pt x="793667" y="0"/>
                  <a:pt x="900545" y="37605"/>
                  <a:pt x="965859" y="85106"/>
                </a:cubicBezTo>
                <a:cubicBezTo>
                  <a:pt x="1031173" y="132607"/>
                  <a:pt x="1078674" y="217713"/>
                  <a:pt x="1120238" y="286986"/>
                </a:cubicBezTo>
                <a:cubicBezTo>
                  <a:pt x="1161802" y="356259"/>
                  <a:pt x="1197428" y="461158"/>
                  <a:pt x="1215241" y="500742"/>
                </a:cubicBezTo>
                <a:cubicBezTo>
                  <a:pt x="1233054" y="540326"/>
                  <a:pt x="1223158" y="504701"/>
                  <a:pt x="1227116" y="524493"/>
                </a:cubicBezTo>
                <a:cubicBezTo>
                  <a:pt x="1231074" y="544285"/>
                  <a:pt x="1227117" y="587828"/>
                  <a:pt x="1238992" y="619496"/>
                </a:cubicBezTo>
                <a:cubicBezTo>
                  <a:pt x="1250867" y="651164"/>
                  <a:pt x="1296389" y="684810"/>
                  <a:pt x="1298368" y="714498"/>
                </a:cubicBezTo>
                <a:cubicBezTo>
                  <a:pt x="1300347" y="744186"/>
                  <a:pt x="1258784" y="761999"/>
                  <a:pt x="1250867" y="797625"/>
                </a:cubicBezTo>
                <a:cubicBezTo>
                  <a:pt x="1242950" y="833251"/>
                  <a:pt x="1242950" y="888670"/>
                  <a:pt x="1250867" y="928254"/>
                </a:cubicBezTo>
                <a:cubicBezTo>
                  <a:pt x="1258784" y="967838"/>
                  <a:pt x="1304306" y="995548"/>
                  <a:pt x="1298368" y="1035132"/>
                </a:cubicBezTo>
                <a:cubicBezTo>
                  <a:pt x="1292430" y="1074716"/>
                  <a:pt x="1240971" y="1130134"/>
                  <a:pt x="1215241" y="1165760"/>
                </a:cubicBezTo>
                <a:cubicBezTo>
                  <a:pt x="1189511" y="1201386"/>
                  <a:pt x="1167740" y="1223158"/>
                  <a:pt x="1143989" y="1248888"/>
                </a:cubicBezTo>
                <a:cubicBezTo>
                  <a:pt x="1120238" y="1274618"/>
                  <a:pt x="1090550" y="1308265"/>
                  <a:pt x="1072737" y="1320140"/>
                </a:cubicBezTo>
                <a:cubicBezTo>
                  <a:pt x="1054924" y="1332015"/>
                  <a:pt x="1062841" y="1326078"/>
                  <a:pt x="1037111" y="1320140"/>
                </a:cubicBezTo>
                <a:cubicBezTo>
                  <a:pt x="1011381" y="1314202"/>
                  <a:pt x="948046" y="1286493"/>
                  <a:pt x="918358" y="1284514"/>
                </a:cubicBezTo>
                <a:cubicBezTo>
                  <a:pt x="888670" y="1282535"/>
                  <a:pt x="876794" y="1288472"/>
                  <a:pt x="858981" y="1308264"/>
                </a:cubicBezTo>
                <a:cubicBezTo>
                  <a:pt x="841168" y="1328056"/>
                  <a:pt x="811480" y="1403267"/>
                  <a:pt x="811480" y="1403267"/>
                </a:cubicBezTo>
                <a:cubicBezTo>
                  <a:pt x="797626" y="1430976"/>
                  <a:pt x="779812" y="1484415"/>
                  <a:pt x="775854" y="1474519"/>
                </a:cubicBezTo>
                <a:cubicBezTo>
                  <a:pt x="771896" y="1464623"/>
                  <a:pt x="799604" y="1371599"/>
                  <a:pt x="787729" y="1343890"/>
                </a:cubicBezTo>
                <a:cubicBezTo>
                  <a:pt x="775854" y="1316181"/>
                  <a:pt x="730332" y="1310243"/>
                  <a:pt x="704602" y="1308264"/>
                </a:cubicBezTo>
                <a:cubicBezTo>
                  <a:pt x="678872" y="1306285"/>
                  <a:pt x="649184" y="1318160"/>
                  <a:pt x="633350" y="1332015"/>
                </a:cubicBezTo>
                <a:cubicBezTo>
                  <a:pt x="617516" y="1345870"/>
                  <a:pt x="619496" y="1438893"/>
                  <a:pt x="585849" y="1427018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 useBgFill="1">
        <p:nvSpPr>
          <p:cNvPr id="7" name="6 Forma libre"/>
          <p:cNvSpPr/>
          <p:nvPr/>
        </p:nvSpPr>
        <p:spPr>
          <a:xfrm>
            <a:off x="4944094" y="793668"/>
            <a:ext cx="1826820" cy="1041070"/>
          </a:xfrm>
          <a:custGeom>
            <a:avLst/>
            <a:gdLst>
              <a:gd name="connsiteX0" fmla="*/ 292924 w 1826820"/>
              <a:gd name="connsiteY0" fmla="*/ 904503 h 1041070"/>
              <a:gd name="connsiteX1" fmla="*/ 601683 w 1826820"/>
              <a:gd name="connsiteY1" fmla="*/ 1023257 h 1041070"/>
              <a:gd name="connsiteX2" fmla="*/ 946067 w 1826820"/>
              <a:gd name="connsiteY2" fmla="*/ 1011381 h 1041070"/>
              <a:gd name="connsiteX3" fmla="*/ 874815 w 1826820"/>
              <a:gd name="connsiteY3" fmla="*/ 963880 h 1041070"/>
              <a:gd name="connsiteX4" fmla="*/ 1029194 w 1826820"/>
              <a:gd name="connsiteY4" fmla="*/ 916379 h 1041070"/>
              <a:gd name="connsiteX5" fmla="*/ 1254825 w 1826820"/>
              <a:gd name="connsiteY5" fmla="*/ 916379 h 1041070"/>
              <a:gd name="connsiteX6" fmla="*/ 1397329 w 1826820"/>
              <a:gd name="connsiteY6" fmla="*/ 892628 h 1041070"/>
              <a:gd name="connsiteX7" fmla="*/ 1539833 w 1826820"/>
              <a:gd name="connsiteY7" fmla="*/ 797626 h 1041070"/>
              <a:gd name="connsiteX8" fmla="*/ 1694212 w 1826820"/>
              <a:gd name="connsiteY8" fmla="*/ 678872 h 1041070"/>
              <a:gd name="connsiteX9" fmla="*/ 1824841 w 1826820"/>
              <a:gd name="connsiteY9" fmla="*/ 548244 h 1041070"/>
              <a:gd name="connsiteX10" fmla="*/ 1706088 w 1826820"/>
              <a:gd name="connsiteY10" fmla="*/ 441366 h 1041070"/>
              <a:gd name="connsiteX11" fmla="*/ 1599210 w 1826820"/>
              <a:gd name="connsiteY11" fmla="*/ 346363 h 1041070"/>
              <a:gd name="connsiteX12" fmla="*/ 1432955 w 1826820"/>
              <a:gd name="connsiteY12" fmla="*/ 203859 h 1041070"/>
              <a:gd name="connsiteX13" fmla="*/ 1373579 w 1826820"/>
              <a:gd name="connsiteY13" fmla="*/ 180109 h 1041070"/>
              <a:gd name="connsiteX14" fmla="*/ 1183574 w 1826820"/>
              <a:gd name="connsiteY14" fmla="*/ 132607 h 1041070"/>
              <a:gd name="connsiteX15" fmla="*/ 993568 w 1826820"/>
              <a:gd name="connsiteY15" fmla="*/ 85106 h 1041070"/>
              <a:gd name="connsiteX16" fmla="*/ 839189 w 1826820"/>
              <a:gd name="connsiteY16" fmla="*/ 37605 h 1041070"/>
              <a:gd name="connsiteX17" fmla="*/ 708561 w 1826820"/>
              <a:gd name="connsiteY17" fmla="*/ 1979 h 1041070"/>
              <a:gd name="connsiteX18" fmla="*/ 613558 w 1826820"/>
              <a:gd name="connsiteY18" fmla="*/ 25729 h 1041070"/>
              <a:gd name="connsiteX19" fmla="*/ 471054 w 1826820"/>
              <a:gd name="connsiteY19" fmla="*/ 49480 h 1041070"/>
              <a:gd name="connsiteX20" fmla="*/ 352301 w 1826820"/>
              <a:gd name="connsiteY20" fmla="*/ 191984 h 1041070"/>
              <a:gd name="connsiteX21" fmla="*/ 269174 w 1826820"/>
              <a:gd name="connsiteY21" fmla="*/ 227610 h 1041070"/>
              <a:gd name="connsiteX22" fmla="*/ 257298 w 1826820"/>
              <a:gd name="connsiteY22" fmla="*/ 346363 h 1041070"/>
              <a:gd name="connsiteX23" fmla="*/ 126670 w 1826820"/>
              <a:gd name="connsiteY23" fmla="*/ 441366 h 1041070"/>
              <a:gd name="connsiteX24" fmla="*/ 31667 w 1826820"/>
              <a:gd name="connsiteY24" fmla="*/ 536368 h 1041070"/>
              <a:gd name="connsiteX25" fmla="*/ 31667 w 1826820"/>
              <a:gd name="connsiteY25" fmla="*/ 560119 h 1041070"/>
              <a:gd name="connsiteX26" fmla="*/ 221672 w 1826820"/>
              <a:gd name="connsiteY26" fmla="*/ 548244 h 1041070"/>
              <a:gd name="connsiteX27" fmla="*/ 281049 w 1826820"/>
              <a:gd name="connsiteY27" fmla="*/ 595745 h 1041070"/>
              <a:gd name="connsiteX28" fmla="*/ 245423 w 1826820"/>
              <a:gd name="connsiteY28" fmla="*/ 643246 h 1041070"/>
              <a:gd name="connsiteX29" fmla="*/ 376051 w 1826820"/>
              <a:gd name="connsiteY29" fmla="*/ 643246 h 1041070"/>
              <a:gd name="connsiteX30" fmla="*/ 376051 w 1826820"/>
              <a:gd name="connsiteY30" fmla="*/ 726374 h 1041070"/>
              <a:gd name="connsiteX31" fmla="*/ 328550 w 1826820"/>
              <a:gd name="connsiteY31" fmla="*/ 833251 h 1041070"/>
              <a:gd name="connsiteX32" fmla="*/ 292924 w 1826820"/>
              <a:gd name="connsiteY32" fmla="*/ 904503 h 10410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1826820" h="1041070">
                <a:moveTo>
                  <a:pt x="292924" y="904503"/>
                </a:moveTo>
                <a:cubicBezTo>
                  <a:pt x="338446" y="936171"/>
                  <a:pt x="492826" y="1005444"/>
                  <a:pt x="601683" y="1023257"/>
                </a:cubicBezTo>
                <a:cubicBezTo>
                  <a:pt x="710540" y="1041070"/>
                  <a:pt x="900545" y="1021277"/>
                  <a:pt x="946067" y="1011381"/>
                </a:cubicBezTo>
                <a:cubicBezTo>
                  <a:pt x="991589" y="1001485"/>
                  <a:pt x="860961" y="979714"/>
                  <a:pt x="874815" y="963880"/>
                </a:cubicBezTo>
                <a:cubicBezTo>
                  <a:pt x="888670" y="948046"/>
                  <a:pt x="965859" y="924296"/>
                  <a:pt x="1029194" y="916379"/>
                </a:cubicBezTo>
                <a:cubicBezTo>
                  <a:pt x="1092529" y="908462"/>
                  <a:pt x="1193469" y="920338"/>
                  <a:pt x="1254825" y="916379"/>
                </a:cubicBezTo>
                <a:cubicBezTo>
                  <a:pt x="1316181" y="912421"/>
                  <a:pt x="1349828" y="912420"/>
                  <a:pt x="1397329" y="892628"/>
                </a:cubicBezTo>
                <a:cubicBezTo>
                  <a:pt x="1444830" y="872836"/>
                  <a:pt x="1490353" y="833252"/>
                  <a:pt x="1539833" y="797626"/>
                </a:cubicBezTo>
                <a:cubicBezTo>
                  <a:pt x="1589314" y="762000"/>
                  <a:pt x="1646711" y="720436"/>
                  <a:pt x="1694212" y="678872"/>
                </a:cubicBezTo>
                <a:cubicBezTo>
                  <a:pt x="1741713" y="637308"/>
                  <a:pt x="1822862" y="587828"/>
                  <a:pt x="1824841" y="548244"/>
                </a:cubicBezTo>
                <a:cubicBezTo>
                  <a:pt x="1826820" y="508660"/>
                  <a:pt x="1706088" y="441366"/>
                  <a:pt x="1706088" y="441366"/>
                </a:cubicBezTo>
                <a:cubicBezTo>
                  <a:pt x="1668483" y="407719"/>
                  <a:pt x="1644732" y="385948"/>
                  <a:pt x="1599210" y="346363"/>
                </a:cubicBezTo>
                <a:cubicBezTo>
                  <a:pt x="1553688" y="306778"/>
                  <a:pt x="1470560" y="231568"/>
                  <a:pt x="1432955" y="203859"/>
                </a:cubicBezTo>
                <a:cubicBezTo>
                  <a:pt x="1395350" y="176150"/>
                  <a:pt x="1415143" y="191984"/>
                  <a:pt x="1373579" y="180109"/>
                </a:cubicBezTo>
                <a:cubicBezTo>
                  <a:pt x="1332016" y="168234"/>
                  <a:pt x="1183574" y="132607"/>
                  <a:pt x="1183574" y="132607"/>
                </a:cubicBezTo>
                <a:cubicBezTo>
                  <a:pt x="1120239" y="116773"/>
                  <a:pt x="1050965" y="100940"/>
                  <a:pt x="993568" y="85106"/>
                </a:cubicBezTo>
                <a:cubicBezTo>
                  <a:pt x="936171" y="69272"/>
                  <a:pt x="886690" y="51460"/>
                  <a:pt x="839189" y="37605"/>
                </a:cubicBezTo>
                <a:cubicBezTo>
                  <a:pt x="791688" y="23751"/>
                  <a:pt x="746166" y="3958"/>
                  <a:pt x="708561" y="1979"/>
                </a:cubicBezTo>
                <a:cubicBezTo>
                  <a:pt x="670956" y="0"/>
                  <a:pt x="653142" y="17812"/>
                  <a:pt x="613558" y="25729"/>
                </a:cubicBezTo>
                <a:cubicBezTo>
                  <a:pt x="573974" y="33646"/>
                  <a:pt x="514597" y="21771"/>
                  <a:pt x="471054" y="49480"/>
                </a:cubicBezTo>
                <a:cubicBezTo>
                  <a:pt x="427511" y="77189"/>
                  <a:pt x="385948" y="162296"/>
                  <a:pt x="352301" y="191984"/>
                </a:cubicBezTo>
                <a:cubicBezTo>
                  <a:pt x="318654" y="221672"/>
                  <a:pt x="285008" y="201880"/>
                  <a:pt x="269174" y="227610"/>
                </a:cubicBezTo>
                <a:cubicBezTo>
                  <a:pt x="253340" y="253340"/>
                  <a:pt x="281049" y="310737"/>
                  <a:pt x="257298" y="346363"/>
                </a:cubicBezTo>
                <a:cubicBezTo>
                  <a:pt x="233547" y="381989"/>
                  <a:pt x="164275" y="409699"/>
                  <a:pt x="126670" y="441366"/>
                </a:cubicBezTo>
                <a:cubicBezTo>
                  <a:pt x="89065" y="473034"/>
                  <a:pt x="47501" y="516576"/>
                  <a:pt x="31667" y="536368"/>
                </a:cubicBezTo>
                <a:cubicBezTo>
                  <a:pt x="15833" y="556160"/>
                  <a:pt x="0" y="558140"/>
                  <a:pt x="31667" y="560119"/>
                </a:cubicBezTo>
                <a:cubicBezTo>
                  <a:pt x="63334" y="562098"/>
                  <a:pt x="180108" y="542306"/>
                  <a:pt x="221672" y="548244"/>
                </a:cubicBezTo>
                <a:cubicBezTo>
                  <a:pt x="263236" y="554182"/>
                  <a:pt x="277091" y="579911"/>
                  <a:pt x="281049" y="595745"/>
                </a:cubicBezTo>
                <a:cubicBezTo>
                  <a:pt x="285007" y="611579"/>
                  <a:pt x="229589" y="635329"/>
                  <a:pt x="245423" y="643246"/>
                </a:cubicBezTo>
                <a:cubicBezTo>
                  <a:pt x="261257" y="651163"/>
                  <a:pt x="354280" y="629391"/>
                  <a:pt x="376051" y="643246"/>
                </a:cubicBezTo>
                <a:cubicBezTo>
                  <a:pt x="397822" y="657101"/>
                  <a:pt x="383968" y="694707"/>
                  <a:pt x="376051" y="726374"/>
                </a:cubicBezTo>
                <a:cubicBezTo>
                  <a:pt x="368134" y="758041"/>
                  <a:pt x="336467" y="803563"/>
                  <a:pt x="328550" y="833251"/>
                </a:cubicBezTo>
                <a:cubicBezTo>
                  <a:pt x="320633" y="862939"/>
                  <a:pt x="247402" y="872835"/>
                  <a:pt x="292924" y="904503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 useBgFill="1">
        <p:nvSpPr>
          <p:cNvPr id="8" name="7 Forma libre"/>
          <p:cNvSpPr/>
          <p:nvPr/>
        </p:nvSpPr>
        <p:spPr>
          <a:xfrm>
            <a:off x="4908499" y="1728826"/>
            <a:ext cx="1669085" cy="1227734"/>
          </a:xfrm>
          <a:custGeom>
            <a:avLst/>
            <a:gdLst>
              <a:gd name="connsiteX0" fmla="*/ 409651 w 1669085"/>
              <a:gd name="connsiteY0" fmla="*/ 12192 h 1227734"/>
              <a:gd name="connsiteX1" fmla="*/ 548640 w 1669085"/>
              <a:gd name="connsiteY1" fmla="*/ 63398 h 1227734"/>
              <a:gd name="connsiteX2" fmla="*/ 724205 w 1669085"/>
              <a:gd name="connsiteY2" fmla="*/ 70713 h 1227734"/>
              <a:gd name="connsiteX3" fmla="*/ 885139 w 1669085"/>
              <a:gd name="connsiteY3" fmla="*/ 48768 h 1227734"/>
              <a:gd name="connsiteX4" fmla="*/ 1082650 w 1669085"/>
              <a:gd name="connsiteY4" fmla="*/ 136550 h 1227734"/>
              <a:gd name="connsiteX5" fmla="*/ 1214323 w 1669085"/>
              <a:gd name="connsiteY5" fmla="*/ 246278 h 1227734"/>
              <a:gd name="connsiteX6" fmla="*/ 1338682 w 1669085"/>
              <a:gd name="connsiteY6" fmla="*/ 304800 h 1227734"/>
              <a:gd name="connsiteX7" fmla="*/ 1441095 w 1669085"/>
              <a:gd name="connsiteY7" fmla="*/ 414528 h 1227734"/>
              <a:gd name="connsiteX8" fmla="*/ 1514247 w 1669085"/>
              <a:gd name="connsiteY8" fmla="*/ 575462 h 1227734"/>
              <a:gd name="connsiteX9" fmla="*/ 1506931 w 1669085"/>
              <a:gd name="connsiteY9" fmla="*/ 772972 h 1227734"/>
              <a:gd name="connsiteX10" fmla="*/ 1536192 w 1669085"/>
              <a:gd name="connsiteY10" fmla="*/ 1014374 h 1227734"/>
              <a:gd name="connsiteX11" fmla="*/ 1550823 w 1669085"/>
              <a:gd name="connsiteY11" fmla="*/ 1087526 h 1227734"/>
              <a:gd name="connsiteX12" fmla="*/ 1638605 w 1669085"/>
              <a:gd name="connsiteY12" fmla="*/ 1189939 h 1227734"/>
              <a:gd name="connsiteX13" fmla="*/ 1660551 w 1669085"/>
              <a:gd name="connsiteY13" fmla="*/ 1226515 h 1227734"/>
              <a:gd name="connsiteX14" fmla="*/ 1587399 w 1669085"/>
              <a:gd name="connsiteY14" fmla="*/ 1197254 h 1227734"/>
              <a:gd name="connsiteX15" fmla="*/ 1506931 w 1669085"/>
              <a:gd name="connsiteY15" fmla="*/ 1219200 h 1227734"/>
              <a:gd name="connsiteX16" fmla="*/ 1382573 w 1669085"/>
              <a:gd name="connsiteY16" fmla="*/ 1182624 h 1227734"/>
              <a:gd name="connsiteX17" fmla="*/ 1265530 w 1669085"/>
              <a:gd name="connsiteY17" fmla="*/ 1138732 h 1227734"/>
              <a:gd name="connsiteX18" fmla="*/ 1148487 w 1669085"/>
              <a:gd name="connsiteY18" fmla="*/ 1080211 h 1227734"/>
              <a:gd name="connsiteX19" fmla="*/ 987552 w 1669085"/>
              <a:gd name="connsiteY19" fmla="*/ 999744 h 1227734"/>
              <a:gd name="connsiteX20" fmla="*/ 841248 w 1669085"/>
              <a:gd name="connsiteY20" fmla="*/ 1007059 h 1227734"/>
              <a:gd name="connsiteX21" fmla="*/ 665683 w 1669085"/>
              <a:gd name="connsiteY21" fmla="*/ 1072896 h 1227734"/>
              <a:gd name="connsiteX22" fmla="*/ 490119 w 1669085"/>
              <a:gd name="connsiteY22" fmla="*/ 1058265 h 1227734"/>
              <a:gd name="connsiteX23" fmla="*/ 314554 w 1669085"/>
              <a:gd name="connsiteY23" fmla="*/ 948537 h 1227734"/>
              <a:gd name="connsiteX24" fmla="*/ 182880 w 1669085"/>
              <a:gd name="connsiteY24" fmla="*/ 787603 h 1227734"/>
              <a:gd name="connsiteX25" fmla="*/ 131674 w 1669085"/>
              <a:gd name="connsiteY25" fmla="*/ 612038 h 1227734"/>
              <a:gd name="connsiteX26" fmla="*/ 43891 w 1669085"/>
              <a:gd name="connsiteY26" fmla="*/ 531571 h 1227734"/>
              <a:gd name="connsiteX27" fmla="*/ 21946 w 1669085"/>
              <a:gd name="connsiteY27" fmla="*/ 392582 h 1227734"/>
              <a:gd name="connsiteX28" fmla="*/ 29261 w 1669085"/>
              <a:gd name="connsiteY28" fmla="*/ 238963 h 1227734"/>
              <a:gd name="connsiteX29" fmla="*/ 197511 w 1669085"/>
              <a:gd name="connsiteY29" fmla="*/ 217017 h 1227734"/>
              <a:gd name="connsiteX30" fmla="*/ 292608 w 1669085"/>
              <a:gd name="connsiteY30" fmla="*/ 246278 h 1227734"/>
              <a:gd name="connsiteX31" fmla="*/ 241402 w 1669085"/>
              <a:gd name="connsiteY31" fmla="*/ 180441 h 1227734"/>
              <a:gd name="connsiteX32" fmla="*/ 336499 w 1669085"/>
              <a:gd name="connsiteY32" fmla="*/ 136550 h 1227734"/>
              <a:gd name="connsiteX33" fmla="*/ 409651 w 1669085"/>
              <a:gd name="connsiteY33" fmla="*/ 12192 h 12277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</a:cxnLst>
            <a:rect l="l" t="t" r="r" b="b"/>
            <a:pathLst>
              <a:path w="1669085" h="1227734">
                <a:moveTo>
                  <a:pt x="409651" y="12192"/>
                </a:moveTo>
                <a:cubicBezTo>
                  <a:pt x="445008" y="0"/>
                  <a:pt x="496214" y="53645"/>
                  <a:pt x="548640" y="63398"/>
                </a:cubicBezTo>
                <a:cubicBezTo>
                  <a:pt x="601066" y="73152"/>
                  <a:pt x="668122" y="73151"/>
                  <a:pt x="724205" y="70713"/>
                </a:cubicBezTo>
                <a:cubicBezTo>
                  <a:pt x="780288" y="68275"/>
                  <a:pt x="825398" y="37795"/>
                  <a:pt x="885139" y="48768"/>
                </a:cubicBezTo>
                <a:cubicBezTo>
                  <a:pt x="944880" y="59741"/>
                  <a:pt x="1027786" y="103632"/>
                  <a:pt x="1082650" y="136550"/>
                </a:cubicBezTo>
                <a:cubicBezTo>
                  <a:pt x="1137514" y="169468"/>
                  <a:pt x="1171651" y="218236"/>
                  <a:pt x="1214323" y="246278"/>
                </a:cubicBezTo>
                <a:cubicBezTo>
                  <a:pt x="1256995" y="274320"/>
                  <a:pt x="1300887" y="276758"/>
                  <a:pt x="1338682" y="304800"/>
                </a:cubicBezTo>
                <a:cubicBezTo>
                  <a:pt x="1376477" y="332842"/>
                  <a:pt x="1411834" y="369418"/>
                  <a:pt x="1441095" y="414528"/>
                </a:cubicBezTo>
                <a:cubicBezTo>
                  <a:pt x="1470356" y="459638"/>
                  <a:pt x="1503274" y="515721"/>
                  <a:pt x="1514247" y="575462"/>
                </a:cubicBezTo>
                <a:cubicBezTo>
                  <a:pt x="1525220" y="635203"/>
                  <a:pt x="1503274" y="699820"/>
                  <a:pt x="1506931" y="772972"/>
                </a:cubicBezTo>
                <a:cubicBezTo>
                  <a:pt x="1510589" y="846124"/>
                  <a:pt x="1528877" y="961948"/>
                  <a:pt x="1536192" y="1014374"/>
                </a:cubicBezTo>
                <a:cubicBezTo>
                  <a:pt x="1543507" y="1066800"/>
                  <a:pt x="1533754" y="1058265"/>
                  <a:pt x="1550823" y="1087526"/>
                </a:cubicBezTo>
                <a:cubicBezTo>
                  <a:pt x="1567892" y="1116787"/>
                  <a:pt x="1620317" y="1166774"/>
                  <a:pt x="1638605" y="1189939"/>
                </a:cubicBezTo>
                <a:cubicBezTo>
                  <a:pt x="1656893" y="1213104"/>
                  <a:pt x="1669085" y="1225296"/>
                  <a:pt x="1660551" y="1226515"/>
                </a:cubicBezTo>
                <a:cubicBezTo>
                  <a:pt x="1652017" y="1227734"/>
                  <a:pt x="1613002" y="1198473"/>
                  <a:pt x="1587399" y="1197254"/>
                </a:cubicBezTo>
                <a:cubicBezTo>
                  <a:pt x="1561796" y="1196035"/>
                  <a:pt x="1541069" y="1221638"/>
                  <a:pt x="1506931" y="1219200"/>
                </a:cubicBezTo>
                <a:cubicBezTo>
                  <a:pt x="1472793" y="1216762"/>
                  <a:pt x="1422806" y="1196035"/>
                  <a:pt x="1382573" y="1182624"/>
                </a:cubicBezTo>
                <a:cubicBezTo>
                  <a:pt x="1342340" y="1169213"/>
                  <a:pt x="1304544" y="1155801"/>
                  <a:pt x="1265530" y="1138732"/>
                </a:cubicBezTo>
                <a:cubicBezTo>
                  <a:pt x="1226516" y="1121663"/>
                  <a:pt x="1148487" y="1080211"/>
                  <a:pt x="1148487" y="1080211"/>
                </a:cubicBezTo>
                <a:cubicBezTo>
                  <a:pt x="1102157" y="1057046"/>
                  <a:pt x="1038759" y="1011936"/>
                  <a:pt x="987552" y="999744"/>
                </a:cubicBezTo>
                <a:cubicBezTo>
                  <a:pt x="936346" y="987552"/>
                  <a:pt x="894893" y="994867"/>
                  <a:pt x="841248" y="1007059"/>
                </a:cubicBezTo>
                <a:cubicBezTo>
                  <a:pt x="787603" y="1019251"/>
                  <a:pt x="724204" y="1064362"/>
                  <a:pt x="665683" y="1072896"/>
                </a:cubicBezTo>
                <a:cubicBezTo>
                  <a:pt x="607162" y="1081430"/>
                  <a:pt x="548641" y="1078992"/>
                  <a:pt x="490119" y="1058265"/>
                </a:cubicBezTo>
                <a:cubicBezTo>
                  <a:pt x="431598" y="1037539"/>
                  <a:pt x="365761" y="993647"/>
                  <a:pt x="314554" y="948537"/>
                </a:cubicBezTo>
                <a:cubicBezTo>
                  <a:pt x="263348" y="903427"/>
                  <a:pt x="213360" y="843686"/>
                  <a:pt x="182880" y="787603"/>
                </a:cubicBezTo>
                <a:cubicBezTo>
                  <a:pt x="152400" y="731520"/>
                  <a:pt x="154839" y="654710"/>
                  <a:pt x="131674" y="612038"/>
                </a:cubicBezTo>
                <a:cubicBezTo>
                  <a:pt x="108509" y="569366"/>
                  <a:pt x="62179" y="568147"/>
                  <a:pt x="43891" y="531571"/>
                </a:cubicBezTo>
                <a:cubicBezTo>
                  <a:pt x="25603" y="494995"/>
                  <a:pt x="24384" y="441350"/>
                  <a:pt x="21946" y="392582"/>
                </a:cubicBezTo>
                <a:cubicBezTo>
                  <a:pt x="19508" y="343814"/>
                  <a:pt x="0" y="268224"/>
                  <a:pt x="29261" y="238963"/>
                </a:cubicBezTo>
                <a:cubicBezTo>
                  <a:pt x="58522" y="209702"/>
                  <a:pt x="153620" y="215798"/>
                  <a:pt x="197511" y="217017"/>
                </a:cubicBezTo>
                <a:cubicBezTo>
                  <a:pt x="241402" y="218236"/>
                  <a:pt x="285293" y="252374"/>
                  <a:pt x="292608" y="246278"/>
                </a:cubicBezTo>
                <a:cubicBezTo>
                  <a:pt x="299923" y="240182"/>
                  <a:pt x="234087" y="198729"/>
                  <a:pt x="241402" y="180441"/>
                </a:cubicBezTo>
                <a:cubicBezTo>
                  <a:pt x="248717" y="162153"/>
                  <a:pt x="313334" y="164592"/>
                  <a:pt x="336499" y="136550"/>
                </a:cubicBezTo>
                <a:cubicBezTo>
                  <a:pt x="359664" y="108508"/>
                  <a:pt x="374294" y="24384"/>
                  <a:pt x="409651" y="12192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 useBgFill="1">
        <p:nvSpPr>
          <p:cNvPr id="9" name="8 Forma libre"/>
          <p:cNvSpPr/>
          <p:nvPr/>
        </p:nvSpPr>
        <p:spPr>
          <a:xfrm>
            <a:off x="3819754" y="1962912"/>
            <a:ext cx="1345997" cy="1409395"/>
          </a:xfrm>
          <a:custGeom>
            <a:avLst/>
            <a:gdLst>
              <a:gd name="connsiteX0" fmla="*/ 1132636 w 1345997"/>
              <a:gd name="connsiteY0" fmla="*/ 121920 h 1409395"/>
              <a:gd name="connsiteX1" fmla="*/ 1103376 w 1345997"/>
              <a:gd name="connsiteY1" fmla="*/ 231648 h 1409395"/>
              <a:gd name="connsiteX2" fmla="*/ 1154582 w 1345997"/>
              <a:gd name="connsiteY2" fmla="*/ 334061 h 1409395"/>
              <a:gd name="connsiteX3" fmla="*/ 1227734 w 1345997"/>
              <a:gd name="connsiteY3" fmla="*/ 363322 h 1409395"/>
              <a:gd name="connsiteX4" fmla="*/ 1242364 w 1345997"/>
              <a:gd name="connsiteY4" fmla="*/ 524256 h 1409395"/>
              <a:gd name="connsiteX5" fmla="*/ 1330147 w 1345997"/>
              <a:gd name="connsiteY5" fmla="*/ 655930 h 1409395"/>
              <a:gd name="connsiteX6" fmla="*/ 1330147 w 1345997"/>
              <a:gd name="connsiteY6" fmla="*/ 780288 h 1409395"/>
              <a:gd name="connsiteX7" fmla="*/ 1235049 w 1345997"/>
              <a:gd name="connsiteY7" fmla="*/ 904646 h 1409395"/>
              <a:gd name="connsiteX8" fmla="*/ 1125321 w 1345997"/>
              <a:gd name="connsiteY8" fmla="*/ 955853 h 1409395"/>
              <a:gd name="connsiteX9" fmla="*/ 1074115 w 1345997"/>
              <a:gd name="connsiteY9" fmla="*/ 1072896 h 1409395"/>
              <a:gd name="connsiteX10" fmla="*/ 964387 w 1345997"/>
              <a:gd name="connsiteY10" fmla="*/ 1175309 h 1409395"/>
              <a:gd name="connsiteX11" fmla="*/ 810768 w 1345997"/>
              <a:gd name="connsiteY11" fmla="*/ 1211885 h 1409395"/>
              <a:gd name="connsiteX12" fmla="*/ 686409 w 1345997"/>
              <a:gd name="connsiteY12" fmla="*/ 1306982 h 1409395"/>
              <a:gd name="connsiteX13" fmla="*/ 642518 w 1345997"/>
              <a:gd name="connsiteY13" fmla="*/ 1394765 h 1409395"/>
              <a:gd name="connsiteX14" fmla="*/ 554736 w 1345997"/>
              <a:gd name="connsiteY14" fmla="*/ 1394765 h 1409395"/>
              <a:gd name="connsiteX15" fmla="*/ 386486 w 1345997"/>
              <a:gd name="connsiteY15" fmla="*/ 1328928 h 1409395"/>
              <a:gd name="connsiteX16" fmla="*/ 254812 w 1345997"/>
              <a:gd name="connsiteY16" fmla="*/ 1299667 h 1409395"/>
              <a:gd name="connsiteX17" fmla="*/ 167030 w 1345997"/>
              <a:gd name="connsiteY17" fmla="*/ 1146048 h 1409395"/>
              <a:gd name="connsiteX18" fmla="*/ 145084 w 1345997"/>
              <a:gd name="connsiteY18" fmla="*/ 933907 h 1409395"/>
              <a:gd name="connsiteX19" fmla="*/ 145084 w 1345997"/>
              <a:gd name="connsiteY19" fmla="*/ 860755 h 1409395"/>
              <a:gd name="connsiteX20" fmla="*/ 20726 w 1345997"/>
              <a:gd name="connsiteY20" fmla="*/ 751027 h 1409395"/>
              <a:gd name="connsiteX21" fmla="*/ 20726 w 1345997"/>
              <a:gd name="connsiteY21" fmla="*/ 633984 h 1409395"/>
              <a:gd name="connsiteX22" fmla="*/ 145084 w 1345997"/>
              <a:gd name="connsiteY22" fmla="*/ 451104 h 1409395"/>
              <a:gd name="connsiteX23" fmla="*/ 181660 w 1345997"/>
              <a:gd name="connsiteY23" fmla="*/ 363322 h 1409395"/>
              <a:gd name="connsiteX24" fmla="*/ 284073 w 1345997"/>
              <a:gd name="connsiteY24" fmla="*/ 180442 h 1409395"/>
              <a:gd name="connsiteX25" fmla="*/ 408432 w 1345997"/>
              <a:gd name="connsiteY25" fmla="*/ 70714 h 1409395"/>
              <a:gd name="connsiteX26" fmla="*/ 569366 w 1345997"/>
              <a:gd name="connsiteY26" fmla="*/ 34138 h 1409395"/>
              <a:gd name="connsiteX27" fmla="*/ 686409 w 1345997"/>
              <a:gd name="connsiteY27" fmla="*/ 34138 h 1409395"/>
              <a:gd name="connsiteX28" fmla="*/ 810768 w 1345997"/>
              <a:gd name="connsiteY28" fmla="*/ 19507 h 1409395"/>
              <a:gd name="connsiteX29" fmla="*/ 905865 w 1345997"/>
              <a:gd name="connsiteY29" fmla="*/ 19507 h 1409395"/>
              <a:gd name="connsiteX30" fmla="*/ 869289 w 1345997"/>
              <a:gd name="connsiteY30" fmla="*/ 136550 h 1409395"/>
              <a:gd name="connsiteX31" fmla="*/ 1000963 w 1345997"/>
              <a:gd name="connsiteY31" fmla="*/ 56083 h 1409395"/>
              <a:gd name="connsiteX32" fmla="*/ 1132636 w 1345997"/>
              <a:gd name="connsiteY32" fmla="*/ 121920 h 14093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1345997" h="1409395">
                <a:moveTo>
                  <a:pt x="1132636" y="121920"/>
                </a:moveTo>
                <a:cubicBezTo>
                  <a:pt x="1149705" y="151181"/>
                  <a:pt x="1099718" y="196291"/>
                  <a:pt x="1103376" y="231648"/>
                </a:cubicBezTo>
                <a:cubicBezTo>
                  <a:pt x="1107034" y="267005"/>
                  <a:pt x="1133856" y="312115"/>
                  <a:pt x="1154582" y="334061"/>
                </a:cubicBezTo>
                <a:cubicBezTo>
                  <a:pt x="1175308" y="356007"/>
                  <a:pt x="1213104" y="331623"/>
                  <a:pt x="1227734" y="363322"/>
                </a:cubicBezTo>
                <a:cubicBezTo>
                  <a:pt x="1242364" y="395021"/>
                  <a:pt x="1225295" y="475488"/>
                  <a:pt x="1242364" y="524256"/>
                </a:cubicBezTo>
                <a:cubicBezTo>
                  <a:pt x="1259433" y="573024"/>
                  <a:pt x="1315517" y="613258"/>
                  <a:pt x="1330147" y="655930"/>
                </a:cubicBezTo>
                <a:cubicBezTo>
                  <a:pt x="1344777" y="698602"/>
                  <a:pt x="1345997" y="738835"/>
                  <a:pt x="1330147" y="780288"/>
                </a:cubicBezTo>
                <a:cubicBezTo>
                  <a:pt x="1314297" y="821741"/>
                  <a:pt x="1269187" y="875385"/>
                  <a:pt x="1235049" y="904646"/>
                </a:cubicBezTo>
                <a:cubicBezTo>
                  <a:pt x="1200911" y="933907"/>
                  <a:pt x="1152143" y="927811"/>
                  <a:pt x="1125321" y="955853"/>
                </a:cubicBezTo>
                <a:cubicBezTo>
                  <a:pt x="1098499" y="983895"/>
                  <a:pt x="1100937" y="1036320"/>
                  <a:pt x="1074115" y="1072896"/>
                </a:cubicBezTo>
                <a:cubicBezTo>
                  <a:pt x="1047293" y="1109472"/>
                  <a:pt x="1008278" y="1152144"/>
                  <a:pt x="964387" y="1175309"/>
                </a:cubicBezTo>
                <a:cubicBezTo>
                  <a:pt x="920496" y="1198474"/>
                  <a:pt x="857098" y="1189940"/>
                  <a:pt x="810768" y="1211885"/>
                </a:cubicBezTo>
                <a:cubicBezTo>
                  <a:pt x="764438" y="1233831"/>
                  <a:pt x="714451" y="1276502"/>
                  <a:pt x="686409" y="1306982"/>
                </a:cubicBezTo>
                <a:cubicBezTo>
                  <a:pt x="658367" y="1337462"/>
                  <a:pt x="664463" y="1380135"/>
                  <a:pt x="642518" y="1394765"/>
                </a:cubicBezTo>
                <a:cubicBezTo>
                  <a:pt x="620573" y="1409395"/>
                  <a:pt x="597408" y="1405738"/>
                  <a:pt x="554736" y="1394765"/>
                </a:cubicBezTo>
                <a:cubicBezTo>
                  <a:pt x="512064" y="1383792"/>
                  <a:pt x="436473" y="1344778"/>
                  <a:pt x="386486" y="1328928"/>
                </a:cubicBezTo>
                <a:cubicBezTo>
                  <a:pt x="336499" y="1313078"/>
                  <a:pt x="291388" y="1330147"/>
                  <a:pt x="254812" y="1299667"/>
                </a:cubicBezTo>
                <a:cubicBezTo>
                  <a:pt x="218236" y="1269187"/>
                  <a:pt x="185318" y="1207008"/>
                  <a:pt x="167030" y="1146048"/>
                </a:cubicBezTo>
                <a:cubicBezTo>
                  <a:pt x="148742" y="1085088"/>
                  <a:pt x="148742" y="981456"/>
                  <a:pt x="145084" y="933907"/>
                </a:cubicBezTo>
                <a:cubicBezTo>
                  <a:pt x="141426" y="886358"/>
                  <a:pt x="165810" y="891235"/>
                  <a:pt x="145084" y="860755"/>
                </a:cubicBezTo>
                <a:cubicBezTo>
                  <a:pt x="124358" y="830275"/>
                  <a:pt x="41452" y="788822"/>
                  <a:pt x="20726" y="751027"/>
                </a:cubicBezTo>
                <a:cubicBezTo>
                  <a:pt x="0" y="713232"/>
                  <a:pt x="0" y="683971"/>
                  <a:pt x="20726" y="633984"/>
                </a:cubicBezTo>
                <a:cubicBezTo>
                  <a:pt x="41452" y="583997"/>
                  <a:pt x="118262" y="496214"/>
                  <a:pt x="145084" y="451104"/>
                </a:cubicBezTo>
                <a:cubicBezTo>
                  <a:pt x="171906" y="405994"/>
                  <a:pt x="158495" y="408432"/>
                  <a:pt x="181660" y="363322"/>
                </a:cubicBezTo>
                <a:cubicBezTo>
                  <a:pt x="204825" y="318212"/>
                  <a:pt x="246278" y="229210"/>
                  <a:pt x="284073" y="180442"/>
                </a:cubicBezTo>
                <a:cubicBezTo>
                  <a:pt x="321868" y="131674"/>
                  <a:pt x="360883" y="95098"/>
                  <a:pt x="408432" y="70714"/>
                </a:cubicBezTo>
                <a:cubicBezTo>
                  <a:pt x="455981" y="46330"/>
                  <a:pt x="523037" y="40234"/>
                  <a:pt x="569366" y="34138"/>
                </a:cubicBezTo>
                <a:cubicBezTo>
                  <a:pt x="615695" y="28042"/>
                  <a:pt x="646175" y="36576"/>
                  <a:pt x="686409" y="34138"/>
                </a:cubicBezTo>
                <a:cubicBezTo>
                  <a:pt x="726643" y="31700"/>
                  <a:pt x="774192" y="21945"/>
                  <a:pt x="810768" y="19507"/>
                </a:cubicBezTo>
                <a:cubicBezTo>
                  <a:pt x="847344" y="17069"/>
                  <a:pt x="896112" y="0"/>
                  <a:pt x="905865" y="19507"/>
                </a:cubicBezTo>
                <a:cubicBezTo>
                  <a:pt x="915618" y="39014"/>
                  <a:pt x="853439" y="130454"/>
                  <a:pt x="869289" y="136550"/>
                </a:cubicBezTo>
                <a:cubicBezTo>
                  <a:pt x="885139" y="142646"/>
                  <a:pt x="955853" y="59740"/>
                  <a:pt x="1000963" y="56083"/>
                </a:cubicBezTo>
                <a:cubicBezTo>
                  <a:pt x="1046073" y="52426"/>
                  <a:pt x="1115567" y="92659"/>
                  <a:pt x="1132636" y="121920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928662" y="428610"/>
            <a:ext cx="7138987" cy="928688"/>
          </a:xfrm>
          <a:prstGeom prst="rect">
            <a:avLst/>
          </a:prstGeom>
          <a:noFill/>
        </p:spPr>
        <p:txBody>
          <a:bodyPr>
            <a:normAutofit/>
          </a:bodyPr>
          <a:lstStyle/>
          <a:p>
            <a:pPr algn="ctr" fontAlgn="auto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s-ES" sz="27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+mn-lt"/>
                <a:cs typeface="+mn-cs"/>
              </a:rPr>
              <a:t>El caminante se dirigió al hombre que custodiaba la entrada y entabló con él, el siguiente </a:t>
            </a:r>
            <a:r>
              <a:rPr lang="es-ES" sz="27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60000" endA="900" endPos="58000" dir="5400000" sy="-100000" algn="bl" rotWithShape="0"/>
                </a:effectLst>
                <a:latin typeface="+mn-lt"/>
                <a:cs typeface="+mn-cs"/>
              </a:rPr>
              <a:t>diálogo:</a:t>
            </a: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857224" y="1714494"/>
            <a:ext cx="7286625" cy="3143250"/>
          </a:xfrm>
          <a:prstGeom prst="rect">
            <a:avLst/>
          </a:prstGeom>
          <a:noFill/>
        </p:spPr>
        <p:txBody>
          <a:bodyPr>
            <a:normAutofit lnSpcReduction="10000"/>
          </a:bodyPr>
          <a:lstStyle/>
          <a:p>
            <a:pPr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i="1" dirty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+mn-lt"/>
                <a:cs typeface="+mn-cs"/>
              </a:rPr>
              <a:t>-Buenos días.</a:t>
            </a:r>
          </a:p>
          <a:p>
            <a:pPr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32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300" endPos="45500" dir="5400000" sy="-100000" algn="bl" rotWithShape="0"/>
              </a:effectLst>
              <a:latin typeface="+mn-lt"/>
              <a:cs typeface="+mn-cs"/>
            </a:endParaRPr>
          </a:p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+mn-lt"/>
                <a:cs typeface="+mn-cs"/>
              </a:rPr>
              <a:t>                -Buenos días</a:t>
            </a:r>
            <a:endParaRPr lang="es-ES" sz="27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300" endPos="45500" dir="5400000" sy="-100000" algn="bl" rotWithShape="0"/>
              </a:effectLst>
              <a:latin typeface="+mn-lt"/>
              <a:cs typeface="+mn-cs"/>
            </a:endParaRPr>
          </a:p>
          <a:p>
            <a:pPr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i="1" dirty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+mn-lt"/>
                <a:cs typeface="+mn-cs"/>
              </a:rPr>
              <a:t> </a:t>
            </a:r>
          </a:p>
          <a:p>
            <a:pPr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i="1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+mn-lt"/>
                <a:cs typeface="+mn-cs"/>
              </a:rPr>
              <a:t>-¿Cómo </a:t>
            </a:r>
            <a:r>
              <a:rPr lang="es-ES" sz="3200" i="1" dirty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+mn-lt"/>
                <a:cs typeface="+mn-cs"/>
              </a:rPr>
              <a:t>se llama este lugar tan bonito?</a:t>
            </a:r>
          </a:p>
          <a:p>
            <a:pPr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32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300" endPos="45500" dir="5400000" sy="-100000" algn="bl" rotWithShape="0"/>
              </a:effectLst>
              <a:latin typeface="+mn-lt"/>
              <a:cs typeface="+mn-cs"/>
            </a:endParaRPr>
          </a:p>
          <a:p>
            <a:pPr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+mn-lt"/>
                <a:cs typeface="+mn-cs"/>
              </a:rPr>
              <a:t>-Esto es el cielo.</a:t>
            </a:r>
          </a:p>
        </p:txBody>
      </p:sp>
      <p:sp>
        <p:nvSpPr>
          <p:cNvPr id="10" name="Rectangle 4"/>
          <p:cNvSpPr/>
          <p:nvPr/>
        </p:nvSpPr>
        <p:spPr>
          <a:xfrm>
            <a:off x="4643438" y="2500312"/>
            <a:ext cx="3453189" cy="4662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s-ES" sz="27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60000" endA="900" endPos="58000" dir="5400000" sy="-100000" algn="bl" rotWithShape="0"/>
                </a:effectLst>
                <a:latin typeface="+mn-lt"/>
                <a:cs typeface="+mn-cs"/>
              </a:rPr>
              <a:t>-respondió el guardián-</a:t>
            </a:r>
            <a:endParaRPr lang="es-AR" sz="27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60000" endA="900" endPos="58000" dir="5400000" sy="-100000" algn="bl" rotWithShape="0"/>
              </a:effectLst>
              <a:latin typeface="+mn-lt"/>
              <a:cs typeface="+mn-cs"/>
            </a:endParaRPr>
          </a:p>
        </p:txBody>
      </p:sp>
      <p:cxnSp>
        <p:nvCxnSpPr>
          <p:cNvPr id="11" name="10 Conector recto"/>
          <p:cNvCxnSpPr/>
          <p:nvPr/>
        </p:nvCxnSpPr>
        <p:spPr>
          <a:xfrm rot="5400000">
            <a:off x="6572250" y="2571750"/>
            <a:ext cx="5143500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12 CuadroTexto"/>
          <p:cNvSpPr txBox="1"/>
          <p:nvPr/>
        </p:nvSpPr>
        <p:spPr>
          <a:xfrm rot="19113460">
            <a:off x="8108213" y="4297853"/>
            <a:ext cx="103265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 smtClean="0">
              <a:solidFill>
                <a:schemeClr val="bg1"/>
              </a:solidFill>
              <a:latin typeface="Edwardian Script ITC" pitchFamily="66" charset="0"/>
            </a:endParaRPr>
          </a:p>
          <a:p>
            <a:pPr algn="ctr"/>
            <a:r>
              <a:rPr lang="es-AR" sz="2000" dirty="0" smtClean="0">
                <a:solidFill>
                  <a:schemeClr val="bg1"/>
                </a:solidFill>
                <a:latin typeface="Edwardian Script ITC" pitchFamily="66" charset="0"/>
              </a:rPr>
              <a:t>2014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52 2.73541E-6 C 0.00347 0.09756 0.00781 0.19512 -0.08385 0.27138 C -0.17552 0.34764 -0.47257 0.42636 -0.55035 0.45755 " pathEditMode="relative" rAng="0" ptsTypes="aaA">
                                      <p:cBhvr>
                                        <p:cTn id="14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100" y="2290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</p:cBhvr>
                                      <p:by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0191 0.00092 0.004 0.00216 0 0.05588 C -0.00399 0.1096 0.00782 0.24019 -0.02361 0.32201 C -0.05503 0.40382 -0.11007 0.48996 -0.18889 0.54615 C -0.26771 0.60234 -0.42257 0.6045 -0.496 0.65822 C -0.56944 0.71194 -0.60746 0.83328 -0.62986 0.86817 " pathEditMode="relative" ptsTypes="aaaaaA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00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4.45508E-6 C 0.01371 0.05156 0.02778 0.10374 0.00937 0.18247 C -0.00886 0.26089 -0.04375 0.41587 -0.10903 0.47175 C -0.17413 0.52764 -0.31372 0.48194 -0.38212 0.51776 C -0.45018 0.55295 -0.45191 0.64218 -0.51858 0.68509 C -0.58524 0.72801 -0.73802 0.76135 -0.78212 0.77679 " pathEditMode="relative" rAng="0" ptsTypes="aaaaaA">
                                      <p:cBhvr>
                                        <p:cTn id="26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7700" y="38800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2.53473E-6 C -0.02482 0.09354 -0.04948 0.1874 -0.07656 0.25501 C -0.10347 0.32263 -0.09357 0.38777 -0.16146 0.40537 C -0.22951 0.42297 -0.39253 0.36276 -0.48437 0.36029 C -0.57639 0.35752 -0.66406 0.3853 -0.71337 0.39024 C -0.76302 0.39549 -0.77239 0.39271 -0.7816 0.39024 " pathEditMode="relative" rAng="0" ptsTypes="aaaaaA">
                                      <p:cBhvr>
                                        <p:cTn id="32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100" y="21100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00000" y="2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17 1.39549E-6 C -0.01233 0.05001 -0.02465 0.10065 -0.06545 0.1096 C -0.10608 0.11855 -0.18941 0.06854 -0.24497 0.05495 C -0.30104 0.04137 -0.35122 0.00926 -0.40035 0.02748 C -0.44948 0.04538 -0.49965 0.13245 -0.53889 0.16456 C -0.5783 0.19666 -0.62049 0.21025 -0.63698 0.21951 " pathEditMode="relative" rAng="0" ptsTypes="aaaaaA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800" y="11000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7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8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4" dur="8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5" dur="8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8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80"/>
                            </p:stCondLst>
                            <p:childTnLst>
                              <p:par>
                                <p:cTn id="58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6" dur="8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7" dur="8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8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3" dur="8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4" dur="8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8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  <a:alpha val="60000"/>
                </a:schemeClr>
              </a:gs>
              <a:gs pos="100000">
                <a:schemeClr val="tx1">
                  <a:lumMod val="95000"/>
                  <a:lumOff val="5000"/>
                  <a:alpha val="9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6" name="Rectangle 3"/>
          <p:cNvSpPr/>
          <p:nvPr/>
        </p:nvSpPr>
        <p:spPr>
          <a:xfrm>
            <a:off x="3236196" y="4273474"/>
            <a:ext cx="2565189" cy="52649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0000"/>
              </a:lnSpc>
              <a:defRPr/>
            </a:pPr>
            <a:r>
              <a:rPr lang="es-ES" sz="27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+mn-lt"/>
                <a:cs typeface="+mn-cs"/>
              </a:rPr>
              <a:t>-dijo el guardián-</a:t>
            </a:r>
            <a:endParaRPr lang="es-AR" sz="27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300" endPos="45500" dir="5400000" sy="-100000" algn="bl" rotWithShape="0"/>
              </a:effectLst>
              <a:latin typeface="+mn-lt"/>
              <a:cs typeface="+mn-cs"/>
            </a:endParaRPr>
          </a:p>
        </p:txBody>
      </p:sp>
      <p:sp useBgFill="1">
        <p:nvSpPr>
          <p:cNvPr id="2" name="1 Forma libre"/>
          <p:cNvSpPr/>
          <p:nvPr/>
        </p:nvSpPr>
        <p:spPr>
          <a:xfrm>
            <a:off x="5447955" y="1075334"/>
            <a:ext cx="813052" cy="1004732"/>
          </a:xfrm>
          <a:custGeom>
            <a:avLst/>
            <a:gdLst>
              <a:gd name="connsiteX0" fmla="*/ 410632 w 813052"/>
              <a:gd name="connsiteY0" fmla="*/ 994868 h 1004732"/>
              <a:gd name="connsiteX1" fmla="*/ 154600 w 813052"/>
              <a:gd name="connsiteY1" fmla="*/ 841248 h 1004732"/>
              <a:gd name="connsiteX2" fmla="*/ 30242 w 813052"/>
              <a:gd name="connsiteY2" fmla="*/ 651053 h 1004732"/>
              <a:gd name="connsiteX3" fmla="*/ 15611 w 813052"/>
              <a:gd name="connsiteY3" fmla="*/ 490119 h 1004732"/>
              <a:gd name="connsiteX4" fmla="*/ 981 w 813052"/>
              <a:gd name="connsiteY4" fmla="*/ 329184 h 1004732"/>
              <a:gd name="connsiteX5" fmla="*/ 44872 w 813052"/>
              <a:gd name="connsiteY5" fmla="*/ 190196 h 1004732"/>
              <a:gd name="connsiteX6" fmla="*/ 132655 w 813052"/>
              <a:gd name="connsiteY6" fmla="*/ 58522 h 1004732"/>
              <a:gd name="connsiteX7" fmla="*/ 249698 w 813052"/>
              <a:gd name="connsiteY7" fmla="*/ 0 h 1004732"/>
              <a:gd name="connsiteX8" fmla="*/ 344795 w 813052"/>
              <a:gd name="connsiteY8" fmla="*/ 58522 h 1004732"/>
              <a:gd name="connsiteX9" fmla="*/ 388687 w 813052"/>
              <a:gd name="connsiteY9" fmla="*/ 80468 h 1004732"/>
              <a:gd name="connsiteX10" fmla="*/ 454523 w 813052"/>
              <a:gd name="connsiteY10" fmla="*/ 29261 h 1004732"/>
              <a:gd name="connsiteX11" fmla="*/ 608143 w 813052"/>
              <a:gd name="connsiteY11" fmla="*/ 109728 h 1004732"/>
              <a:gd name="connsiteX12" fmla="*/ 688610 w 813052"/>
              <a:gd name="connsiteY12" fmla="*/ 197511 h 1004732"/>
              <a:gd name="connsiteX13" fmla="*/ 783707 w 813052"/>
              <a:gd name="connsiteY13" fmla="*/ 424282 h 1004732"/>
              <a:gd name="connsiteX14" fmla="*/ 812968 w 813052"/>
              <a:gd name="connsiteY14" fmla="*/ 577901 h 1004732"/>
              <a:gd name="connsiteX15" fmla="*/ 791023 w 813052"/>
              <a:gd name="connsiteY15" fmla="*/ 687629 h 1004732"/>
              <a:gd name="connsiteX16" fmla="*/ 747131 w 813052"/>
              <a:gd name="connsiteY16" fmla="*/ 790042 h 1004732"/>
              <a:gd name="connsiteX17" fmla="*/ 681295 w 813052"/>
              <a:gd name="connsiteY17" fmla="*/ 921716 h 1004732"/>
              <a:gd name="connsiteX18" fmla="*/ 659349 w 813052"/>
              <a:gd name="connsiteY18" fmla="*/ 958292 h 1004732"/>
              <a:gd name="connsiteX19" fmla="*/ 578882 w 813052"/>
              <a:gd name="connsiteY19" fmla="*/ 929031 h 1004732"/>
              <a:gd name="connsiteX20" fmla="*/ 476469 w 813052"/>
              <a:gd name="connsiteY20" fmla="*/ 965607 h 1004732"/>
              <a:gd name="connsiteX21" fmla="*/ 461839 w 813052"/>
              <a:gd name="connsiteY21" fmla="*/ 987552 h 1004732"/>
              <a:gd name="connsiteX22" fmla="*/ 410632 w 813052"/>
              <a:gd name="connsiteY22" fmla="*/ 994868 h 10047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813052" h="1004732">
                <a:moveTo>
                  <a:pt x="410632" y="994868"/>
                </a:moveTo>
                <a:cubicBezTo>
                  <a:pt x="359426" y="970484"/>
                  <a:pt x="217998" y="898550"/>
                  <a:pt x="154600" y="841248"/>
                </a:cubicBezTo>
                <a:cubicBezTo>
                  <a:pt x="91202" y="783946"/>
                  <a:pt x="53407" y="709575"/>
                  <a:pt x="30242" y="651053"/>
                </a:cubicBezTo>
                <a:cubicBezTo>
                  <a:pt x="7077" y="592531"/>
                  <a:pt x="15611" y="490119"/>
                  <a:pt x="15611" y="490119"/>
                </a:cubicBezTo>
                <a:cubicBezTo>
                  <a:pt x="10734" y="436474"/>
                  <a:pt x="-3896" y="379171"/>
                  <a:pt x="981" y="329184"/>
                </a:cubicBezTo>
                <a:cubicBezTo>
                  <a:pt x="5858" y="279197"/>
                  <a:pt x="22926" y="235306"/>
                  <a:pt x="44872" y="190196"/>
                </a:cubicBezTo>
                <a:cubicBezTo>
                  <a:pt x="66818" y="145086"/>
                  <a:pt x="98517" y="90221"/>
                  <a:pt x="132655" y="58522"/>
                </a:cubicBezTo>
                <a:cubicBezTo>
                  <a:pt x="166793" y="26823"/>
                  <a:pt x="214341" y="0"/>
                  <a:pt x="249698" y="0"/>
                </a:cubicBezTo>
                <a:cubicBezTo>
                  <a:pt x="285055" y="0"/>
                  <a:pt x="321630" y="45111"/>
                  <a:pt x="344795" y="58522"/>
                </a:cubicBezTo>
                <a:cubicBezTo>
                  <a:pt x="367960" y="71933"/>
                  <a:pt x="370399" y="85345"/>
                  <a:pt x="388687" y="80468"/>
                </a:cubicBezTo>
                <a:cubicBezTo>
                  <a:pt x="406975" y="75591"/>
                  <a:pt x="417947" y="24384"/>
                  <a:pt x="454523" y="29261"/>
                </a:cubicBezTo>
                <a:cubicBezTo>
                  <a:pt x="491099" y="34138"/>
                  <a:pt x="569129" y="81686"/>
                  <a:pt x="608143" y="109728"/>
                </a:cubicBezTo>
                <a:cubicBezTo>
                  <a:pt x="647158" y="137770"/>
                  <a:pt x="659349" y="145085"/>
                  <a:pt x="688610" y="197511"/>
                </a:cubicBezTo>
                <a:cubicBezTo>
                  <a:pt x="717871" y="249937"/>
                  <a:pt x="762981" y="360884"/>
                  <a:pt x="783707" y="424282"/>
                </a:cubicBezTo>
                <a:cubicBezTo>
                  <a:pt x="804433" y="487680"/>
                  <a:pt x="811749" y="534010"/>
                  <a:pt x="812968" y="577901"/>
                </a:cubicBezTo>
                <a:cubicBezTo>
                  <a:pt x="814187" y="621792"/>
                  <a:pt x="801996" y="652272"/>
                  <a:pt x="791023" y="687629"/>
                </a:cubicBezTo>
                <a:cubicBezTo>
                  <a:pt x="780050" y="722986"/>
                  <a:pt x="765419" y="751027"/>
                  <a:pt x="747131" y="790042"/>
                </a:cubicBezTo>
                <a:cubicBezTo>
                  <a:pt x="728843" y="829056"/>
                  <a:pt x="695925" y="893674"/>
                  <a:pt x="681295" y="921716"/>
                </a:cubicBezTo>
                <a:cubicBezTo>
                  <a:pt x="666665" y="949758"/>
                  <a:pt x="676418" y="957073"/>
                  <a:pt x="659349" y="958292"/>
                </a:cubicBezTo>
                <a:cubicBezTo>
                  <a:pt x="642280" y="959511"/>
                  <a:pt x="609362" y="927812"/>
                  <a:pt x="578882" y="929031"/>
                </a:cubicBezTo>
                <a:cubicBezTo>
                  <a:pt x="548402" y="930250"/>
                  <a:pt x="495976" y="955854"/>
                  <a:pt x="476469" y="965607"/>
                </a:cubicBezTo>
                <a:cubicBezTo>
                  <a:pt x="456962" y="975360"/>
                  <a:pt x="471593" y="983894"/>
                  <a:pt x="461839" y="987552"/>
                </a:cubicBezTo>
                <a:cubicBezTo>
                  <a:pt x="452085" y="991209"/>
                  <a:pt x="461838" y="1019252"/>
                  <a:pt x="410632" y="994868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 useBgFill="1">
        <p:nvSpPr>
          <p:cNvPr id="3" name="2 Forma libre"/>
          <p:cNvSpPr/>
          <p:nvPr/>
        </p:nvSpPr>
        <p:spPr>
          <a:xfrm>
            <a:off x="6107754" y="1382566"/>
            <a:ext cx="841962" cy="841306"/>
          </a:xfrm>
          <a:custGeom>
            <a:avLst/>
            <a:gdLst>
              <a:gd name="connsiteX0" fmla="*/ 767646 w 841962"/>
              <a:gd name="connsiteY0" fmla="*/ 7322 h 841306"/>
              <a:gd name="connsiteX1" fmla="*/ 840798 w 841962"/>
              <a:gd name="connsiteY1" fmla="*/ 109735 h 841306"/>
              <a:gd name="connsiteX2" fmla="*/ 811537 w 841962"/>
              <a:gd name="connsiteY2" fmla="*/ 256039 h 841306"/>
              <a:gd name="connsiteX3" fmla="*/ 796907 w 841962"/>
              <a:gd name="connsiteY3" fmla="*/ 336506 h 841306"/>
              <a:gd name="connsiteX4" fmla="*/ 782276 w 841962"/>
              <a:gd name="connsiteY4" fmla="*/ 453549 h 841306"/>
              <a:gd name="connsiteX5" fmla="*/ 731070 w 841962"/>
              <a:gd name="connsiteY5" fmla="*/ 629114 h 841306"/>
              <a:gd name="connsiteX6" fmla="*/ 643288 w 841962"/>
              <a:gd name="connsiteY6" fmla="*/ 724212 h 841306"/>
              <a:gd name="connsiteX7" fmla="*/ 548190 w 841962"/>
              <a:gd name="connsiteY7" fmla="*/ 804679 h 841306"/>
              <a:gd name="connsiteX8" fmla="*/ 453092 w 841962"/>
              <a:gd name="connsiteY8" fmla="*/ 841255 h 841306"/>
              <a:gd name="connsiteX9" fmla="*/ 350680 w 841962"/>
              <a:gd name="connsiteY9" fmla="*/ 811994 h 841306"/>
              <a:gd name="connsiteX10" fmla="*/ 277528 w 841962"/>
              <a:gd name="connsiteY10" fmla="*/ 782733 h 841306"/>
              <a:gd name="connsiteX11" fmla="*/ 160484 w 841962"/>
              <a:gd name="connsiteY11" fmla="*/ 797364 h 841306"/>
              <a:gd name="connsiteX12" fmla="*/ 109278 w 841962"/>
              <a:gd name="connsiteY12" fmla="*/ 804679 h 841306"/>
              <a:gd name="connsiteX13" fmla="*/ 109278 w 841962"/>
              <a:gd name="connsiteY13" fmla="*/ 746157 h 841306"/>
              <a:gd name="connsiteX14" fmla="*/ 58072 w 841962"/>
              <a:gd name="connsiteY14" fmla="*/ 665690 h 841306"/>
              <a:gd name="connsiteX15" fmla="*/ 6865 w 841962"/>
              <a:gd name="connsiteY15" fmla="*/ 658375 h 841306"/>
              <a:gd name="connsiteX16" fmla="*/ 6865 w 841962"/>
              <a:gd name="connsiteY16" fmla="*/ 563277 h 841306"/>
              <a:gd name="connsiteX17" fmla="*/ 65387 w 841962"/>
              <a:gd name="connsiteY17" fmla="*/ 438919 h 841306"/>
              <a:gd name="connsiteX18" fmla="*/ 204376 w 841962"/>
              <a:gd name="connsiteY18" fmla="*/ 263354 h 841306"/>
              <a:gd name="connsiteX19" fmla="*/ 336049 w 841962"/>
              <a:gd name="connsiteY19" fmla="*/ 168256 h 841306"/>
              <a:gd name="connsiteX20" fmla="*/ 438462 w 841962"/>
              <a:gd name="connsiteY20" fmla="*/ 102420 h 841306"/>
              <a:gd name="connsiteX21" fmla="*/ 548190 w 841962"/>
              <a:gd name="connsiteY21" fmla="*/ 29268 h 841306"/>
              <a:gd name="connsiteX22" fmla="*/ 665233 w 841962"/>
              <a:gd name="connsiteY22" fmla="*/ 7322 h 841306"/>
              <a:gd name="connsiteX23" fmla="*/ 767646 w 841962"/>
              <a:gd name="connsiteY23" fmla="*/ 7322 h 8413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841962" h="841306">
                <a:moveTo>
                  <a:pt x="767646" y="7322"/>
                </a:moveTo>
                <a:cubicBezTo>
                  <a:pt x="796907" y="24391"/>
                  <a:pt x="833483" y="68282"/>
                  <a:pt x="840798" y="109735"/>
                </a:cubicBezTo>
                <a:cubicBezTo>
                  <a:pt x="848113" y="151188"/>
                  <a:pt x="818852" y="218244"/>
                  <a:pt x="811537" y="256039"/>
                </a:cubicBezTo>
                <a:cubicBezTo>
                  <a:pt x="804222" y="293834"/>
                  <a:pt x="801784" y="303588"/>
                  <a:pt x="796907" y="336506"/>
                </a:cubicBezTo>
                <a:cubicBezTo>
                  <a:pt x="792030" y="369424"/>
                  <a:pt x="793249" y="404781"/>
                  <a:pt x="782276" y="453549"/>
                </a:cubicBezTo>
                <a:cubicBezTo>
                  <a:pt x="771303" y="502317"/>
                  <a:pt x="754235" y="584004"/>
                  <a:pt x="731070" y="629114"/>
                </a:cubicBezTo>
                <a:cubicBezTo>
                  <a:pt x="707905" y="674225"/>
                  <a:pt x="673768" y="694951"/>
                  <a:pt x="643288" y="724212"/>
                </a:cubicBezTo>
                <a:cubicBezTo>
                  <a:pt x="612808" y="753473"/>
                  <a:pt x="579889" y="785172"/>
                  <a:pt x="548190" y="804679"/>
                </a:cubicBezTo>
                <a:cubicBezTo>
                  <a:pt x="516491" y="824186"/>
                  <a:pt x="486010" y="840036"/>
                  <a:pt x="453092" y="841255"/>
                </a:cubicBezTo>
                <a:cubicBezTo>
                  <a:pt x="420174" y="842474"/>
                  <a:pt x="379941" y="821748"/>
                  <a:pt x="350680" y="811994"/>
                </a:cubicBezTo>
                <a:cubicBezTo>
                  <a:pt x="321419" y="802240"/>
                  <a:pt x="309227" y="785171"/>
                  <a:pt x="277528" y="782733"/>
                </a:cubicBezTo>
                <a:cubicBezTo>
                  <a:pt x="245829" y="780295"/>
                  <a:pt x="188526" y="793706"/>
                  <a:pt x="160484" y="797364"/>
                </a:cubicBezTo>
                <a:cubicBezTo>
                  <a:pt x="132442" y="801022"/>
                  <a:pt x="117812" y="813214"/>
                  <a:pt x="109278" y="804679"/>
                </a:cubicBezTo>
                <a:cubicBezTo>
                  <a:pt x="100744" y="796145"/>
                  <a:pt x="117812" y="769322"/>
                  <a:pt x="109278" y="746157"/>
                </a:cubicBezTo>
                <a:cubicBezTo>
                  <a:pt x="100744" y="722992"/>
                  <a:pt x="75141" y="680320"/>
                  <a:pt x="58072" y="665690"/>
                </a:cubicBezTo>
                <a:cubicBezTo>
                  <a:pt x="41003" y="651060"/>
                  <a:pt x="15399" y="675444"/>
                  <a:pt x="6865" y="658375"/>
                </a:cubicBezTo>
                <a:cubicBezTo>
                  <a:pt x="-1669" y="641306"/>
                  <a:pt x="-2889" y="599853"/>
                  <a:pt x="6865" y="563277"/>
                </a:cubicBezTo>
                <a:cubicBezTo>
                  <a:pt x="16619" y="526701"/>
                  <a:pt x="32469" y="488906"/>
                  <a:pt x="65387" y="438919"/>
                </a:cubicBezTo>
                <a:cubicBezTo>
                  <a:pt x="98305" y="388932"/>
                  <a:pt x="159266" y="308465"/>
                  <a:pt x="204376" y="263354"/>
                </a:cubicBezTo>
                <a:cubicBezTo>
                  <a:pt x="249486" y="218244"/>
                  <a:pt x="297035" y="195078"/>
                  <a:pt x="336049" y="168256"/>
                </a:cubicBezTo>
                <a:cubicBezTo>
                  <a:pt x="375063" y="141434"/>
                  <a:pt x="403105" y="125585"/>
                  <a:pt x="438462" y="102420"/>
                </a:cubicBezTo>
                <a:cubicBezTo>
                  <a:pt x="473819" y="79255"/>
                  <a:pt x="510395" y="45118"/>
                  <a:pt x="548190" y="29268"/>
                </a:cubicBezTo>
                <a:cubicBezTo>
                  <a:pt x="585985" y="13418"/>
                  <a:pt x="624999" y="6103"/>
                  <a:pt x="665233" y="7322"/>
                </a:cubicBezTo>
                <a:cubicBezTo>
                  <a:pt x="705467" y="8541"/>
                  <a:pt x="738385" y="-9747"/>
                  <a:pt x="767646" y="7322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 useBgFill="1">
        <p:nvSpPr>
          <p:cNvPr id="7" name="6 Forma libre"/>
          <p:cNvSpPr/>
          <p:nvPr/>
        </p:nvSpPr>
        <p:spPr>
          <a:xfrm>
            <a:off x="6061554" y="2164190"/>
            <a:ext cx="835938" cy="820446"/>
          </a:xfrm>
          <a:custGeom>
            <a:avLst/>
            <a:gdLst>
              <a:gd name="connsiteX0" fmla="*/ 1859 w 835938"/>
              <a:gd name="connsiteY0" fmla="*/ 249826 h 820446"/>
              <a:gd name="connsiteX1" fmla="*/ 53065 w 835938"/>
              <a:gd name="connsiteY1" fmla="*/ 440021 h 820446"/>
              <a:gd name="connsiteX2" fmla="*/ 133532 w 835938"/>
              <a:gd name="connsiteY2" fmla="*/ 652162 h 820446"/>
              <a:gd name="connsiteX3" fmla="*/ 265206 w 835938"/>
              <a:gd name="connsiteY3" fmla="*/ 761890 h 820446"/>
              <a:gd name="connsiteX4" fmla="*/ 426140 w 835938"/>
              <a:gd name="connsiteY4" fmla="*/ 820412 h 820446"/>
              <a:gd name="connsiteX5" fmla="*/ 572444 w 835938"/>
              <a:gd name="connsiteY5" fmla="*/ 754575 h 820446"/>
              <a:gd name="connsiteX6" fmla="*/ 711433 w 835938"/>
              <a:gd name="connsiteY6" fmla="*/ 696053 h 820446"/>
              <a:gd name="connsiteX7" fmla="*/ 799216 w 835938"/>
              <a:gd name="connsiteY7" fmla="*/ 622901 h 820446"/>
              <a:gd name="connsiteX8" fmla="*/ 835792 w 835938"/>
              <a:gd name="connsiteY8" fmla="*/ 410760 h 820446"/>
              <a:gd name="connsiteX9" fmla="*/ 806531 w 835938"/>
              <a:gd name="connsiteY9" fmla="*/ 227880 h 820446"/>
              <a:gd name="connsiteX10" fmla="*/ 689488 w 835938"/>
              <a:gd name="connsiteY10" fmla="*/ 110837 h 820446"/>
              <a:gd name="connsiteX11" fmla="*/ 572444 w 835938"/>
              <a:gd name="connsiteY11" fmla="*/ 52316 h 820446"/>
              <a:gd name="connsiteX12" fmla="*/ 426140 w 835938"/>
              <a:gd name="connsiteY12" fmla="*/ 8424 h 820446"/>
              <a:gd name="connsiteX13" fmla="*/ 309097 w 835938"/>
              <a:gd name="connsiteY13" fmla="*/ 1109 h 820446"/>
              <a:gd name="connsiteX14" fmla="*/ 162793 w 835938"/>
              <a:gd name="connsiteY14" fmla="*/ 23055 h 820446"/>
              <a:gd name="connsiteX15" fmla="*/ 111587 w 835938"/>
              <a:gd name="connsiteY15" fmla="*/ 52316 h 820446"/>
              <a:gd name="connsiteX16" fmla="*/ 155478 w 835938"/>
              <a:gd name="connsiteY16" fmla="*/ 154728 h 820446"/>
              <a:gd name="connsiteX17" fmla="*/ 118902 w 835938"/>
              <a:gd name="connsiteY17" fmla="*/ 213250 h 820446"/>
              <a:gd name="connsiteX18" fmla="*/ 1859 w 835938"/>
              <a:gd name="connsiteY18" fmla="*/ 249826 h 8204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835938" h="820446">
                <a:moveTo>
                  <a:pt x="1859" y="249826"/>
                </a:moveTo>
                <a:cubicBezTo>
                  <a:pt x="-9114" y="287621"/>
                  <a:pt x="31120" y="372965"/>
                  <a:pt x="53065" y="440021"/>
                </a:cubicBezTo>
                <a:cubicBezTo>
                  <a:pt x="75011" y="507077"/>
                  <a:pt x="98175" y="598517"/>
                  <a:pt x="133532" y="652162"/>
                </a:cubicBezTo>
                <a:cubicBezTo>
                  <a:pt x="168889" y="705807"/>
                  <a:pt x="216438" y="733848"/>
                  <a:pt x="265206" y="761890"/>
                </a:cubicBezTo>
                <a:cubicBezTo>
                  <a:pt x="313974" y="789932"/>
                  <a:pt x="374934" y="821631"/>
                  <a:pt x="426140" y="820412"/>
                </a:cubicBezTo>
                <a:cubicBezTo>
                  <a:pt x="477346" y="819193"/>
                  <a:pt x="524895" y="775301"/>
                  <a:pt x="572444" y="754575"/>
                </a:cubicBezTo>
                <a:cubicBezTo>
                  <a:pt x="619993" y="733849"/>
                  <a:pt x="673638" y="717999"/>
                  <a:pt x="711433" y="696053"/>
                </a:cubicBezTo>
                <a:cubicBezTo>
                  <a:pt x="749228" y="674107"/>
                  <a:pt x="778490" y="670450"/>
                  <a:pt x="799216" y="622901"/>
                </a:cubicBezTo>
                <a:cubicBezTo>
                  <a:pt x="819942" y="575352"/>
                  <a:pt x="834573" y="476597"/>
                  <a:pt x="835792" y="410760"/>
                </a:cubicBezTo>
                <a:cubicBezTo>
                  <a:pt x="837011" y="344923"/>
                  <a:pt x="830915" y="277867"/>
                  <a:pt x="806531" y="227880"/>
                </a:cubicBezTo>
                <a:cubicBezTo>
                  <a:pt x="782147" y="177893"/>
                  <a:pt x="728502" y="140098"/>
                  <a:pt x="689488" y="110837"/>
                </a:cubicBezTo>
                <a:cubicBezTo>
                  <a:pt x="650474" y="81576"/>
                  <a:pt x="616335" y="69385"/>
                  <a:pt x="572444" y="52316"/>
                </a:cubicBezTo>
                <a:cubicBezTo>
                  <a:pt x="528553" y="35247"/>
                  <a:pt x="470031" y="16958"/>
                  <a:pt x="426140" y="8424"/>
                </a:cubicBezTo>
                <a:cubicBezTo>
                  <a:pt x="382249" y="-111"/>
                  <a:pt x="352988" y="-1330"/>
                  <a:pt x="309097" y="1109"/>
                </a:cubicBezTo>
                <a:cubicBezTo>
                  <a:pt x="265206" y="3548"/>
                  <a:pt x="195711" y="14520"/>
                  <a:pt x="162793" y="23055"/>
                </a:cubicBezTo>
                <a:cubicBezTo>
                  <a:pt x="129875" y="31589"/>
                  <a:pt x="112806" y="30371"/>
                  <a:pt x="111587" y="52316"/>
                </a:cubicBezTo>
                <a:cubicBezTo>
                  <a:pt x="110368" y="74261"/>
                  <a:pt x="154259" y="127906"/>
                  <a:pt x="155478" y="154728"/>
                </a:cubicBezTo>
                <a:cubicBezTo>
                  <a:pt x="156697" y="181550"/>
                  <a:pt x="138409" y="198620"/>
                  <a:pt x="118902" y="213250"/>
                </a:cubicBezTo>
                <a:cubicBezTo>
                  <a:pt x="99395" y="227880"/>
                  <a:pt x="12832" y="212031"/>
                  <a:pt x="1859" y="249826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 useBgFill="1">
        <p:nvSpPr>
          <p:cNvPr id="8" name="7 Forma libre"/>
          <p:cNvSpPr/>
          <p:nvPr/>
        </p:nvSpPr>
        <p:spPr>
          <a:xfrm>
            <a:off x="5485419" y="2369174"/>
            <a:ext cx="731768" cy="945136"/>
          </a:xfrm>
          <a:custGeom>
            <a:avLst/>
            <a:gdLst>
              <a:gd name="connsiteX0" fmla="*/ 343907 w 731768"/>
              <a:gd name="connsiteY0" fmla="*/ 951 h 945136"/>
              <a:gd name="connsiteX1" fmla="*/ 226864 w 731768"/>
              <a:gd name="connsiteY1" fmla="*/ 125309 h 945136"/>
              <a:gd name="connsiteX2" fmla="*/ 124451 w 731768"/>
              <a:gd name="connsiteY2" fmla="*/ 227722 h 945136"/>
              <a:gd name="connsiteX3" fmla="*/ 65930 w 731768"/>
              <a:gd name="connsiteY3" fmla="*/ 359396 h 945136"/>
              <a:gd name="connsiteX4" fmla="*/ 22039 w 731768"/>
              <a:gd name="connsiteY4" fmla="*/ 505700 h 945136"/>
              <a:gd name="connsiteX5" fmla="*/ 93 w 731768"/>
              <a:gd name="connsiteY5" fmla="*/ 659319 h 945136"/>
              <a:gd name="connsiteX6" fmla="*/ 14723 w 731768"/>
              <a:gd name="connsiteY6" fmla="*/ 776362 h 945136"/>
              <a:gd name="connsiteX7" fmla="*/ 29354 w 731768"/>
              <a:gd name="connsiteY7" fmla="*/ 820253 h 945136"/>
              <a:gd name="connsiteX8" fmla="*/ 131767 w 731768"/>
              <a:gd name="connsiteY8" fmla="*/ 878775 h 945136"/>
              <a:gd name="connsiteX9" fmla="*/ 241495 w 731768"/>
              <a:gd name="connsiteY9" fmla="*/ 908036 h 945136"/>
              <a:gd name="connsiteX10" fmla="*/ 409744 w 731768"/>
              <a:gd name="connsiteY10" fmla="*/ 944612 h 945136"/>
              <a:gd name="connsiteX11" fmla="*/ 592624 w 731768"/>
              <a:gd name="connsiteY11" fmla="*/ 878775 h 945136"/>
              <a:gd name="connsiteX12" fmla="*/ 658461 w 731768"/>
              <a:gd name="connsiteY12" fmla="*/ 769047 h 945136"/>
              <a:gd name="connsiteX13" fmla="*/ 695037 w 731768"/>
              <a:gd name="connsiteY13" fmla="*/ 644688 h 945136"/>
              <a:gd name="connsiteX14" fmla="*/ 731613 w 731768"/>
              <a:gd name="connsiteY14" fmla="*/ 513015 h 945136"/>
              <a:gd name="connsiteX15" fmla="*/ 680407 w 731768"/>
              <a:gd name="connsiteY15" fmla="*/ 308189 h 945136"/>
              <a:gd name="connsiteX16" fmla="*/ 621885 w 731768"/>
              <a:gd name="connsiteY16" fmla="*/ 161885 h 945136"/>
              <a:gd name="connsiteX17" fmla="*/ 585309 w 731768"/>
              <a:gd name="connsiteY17" fmla="*/ 44842 h 945136"/>
              <a:gd name="connsiteX18" fmla="*/ 534103 w 731768"/>
              <a:gd name="connsiteY18" fmla="*/ 59472 h 945136"/>
              <a:gd name="connsiteX19" fmla="*/ 439005 w 731768"/>
              <a:gd name="connsiteY19" fmla="*/ 66788 h 945136"/>
              <a:gd name="connsiteX20" fmla="*/ 343907 w 731768"/>
              <a:gd name="connsiteY20" fmla="*/ 951 h 9451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731768" h="945136">
                <a:moveTo>
                  <a:pt x="343907" y="951"/>
                </a:moveTo>
                <a:cubicBezTo>
                  <a:pt x="308550" y="10705"/>
                  <a:pt x="263440" y="87514"/>
                  <a:pt x="226864" y="125309"/>
                </a:cubicBezTo>
                <a:cubicBezTo>
                  <a:pt x="190288" y="163104"/>
                  <a:pt x="151273" y="188708"/>
                  <a:pt x="124451" y="227722"/>
                </a:cubicBezTo>
                <a:cubicBezTo>
                  <a:pt x="97629" y="266736"/>
                  <a:pt x="82999" y="313066"/>
                  <a:pt x="65930" y="359396"/>
                </a:cubicBezTo>
                <a:cubicBezTo>
                  <a:pt x="48861" y="405726"/>
                  <a:pt x="33012" y="455713"/>
                  <a:pt x="22039" y="505700"/>
                </a:cubicBezTo>
                <a:cubicBezTo>
                  <a:pt x="11066" y="555687"/>
                  <a:pt x="1312" y="614209"/>
                  <a:pt x="93" y="659319"/>
                </a:cubicBezTo>
                <a:cubicBezTo>
                  <a:pt x="-1126" y="704429"/>
                  <a:pt x="9846" y="749540"/>
                  <a:pt x="14723" y="776362"/>
                </a:cubicBezTo>
                <a:cubicBezTo>
                  <a:pt x="19600" y="803184"/>
                  <a:pt x="9847" y="803184"/>
                  <a:pt x="29354" y="820253"/>
                </a:cubicBezTo>
                <a:cubicBezTo>
                  <a:pt x="48861" y="837322"/>
                  <a:pt x="96410" y="864144"/>
                  <a:pt x="131767" y="878775"/>
                </a:cubicBezTo>
                <a:cubicBezTo>
                  <a:pt x="167124" y="893406"/>
                  <a:pt x="195165" y="897063"/>
                  <a:pt x="241495" y="908036"/>
                </a:cubicBezTo>
                <a:cubicBezTo>
                  <a:pt x="287825" y="919009"/>
                  <a:pt x="351223" y="949489"/>
                  <a:pt x="409744" y="944612"/>
                </a:cubicBezTo>
                <a:cubicBezTo>
                  <a:pt x="468265" y="939735"/>
                  <a:pt x="551171" y="908036"/>
                  <a:pt x="592624" y="878775"/>
                </a:cubicBezTo>
                <a:cubicBezTo>
                  <a:pt x="634077" y="849514"/>
                  <a:pt x="641392" y="808062"/>
                  <a:pt x="658461" y="769047"/>
                </a:cubicBezTo>
                <a:cubicBezTo>
                  <a:pt x="675530" y="730033"/>
                  <a:pt x="682845" y="687360"/>
                  <a:pt x="695037" y="644688"/>
                </a:cubicBezTo>
                <a:cubicBezTo>
                  <a:pt x="707229" y="602016"/>
                  <a:pt x="734051" y="569098"/>
                  <a:pt x="731613" y="513015"/>
                </a:cubicBezTo>
                <a:cubicBezTo>
                  <a:pt x="729175" y="456932"/>
                  <a:pt x="698695" y="366711"/>
                  <a:pt x="680407" y="308189"/>
                </a:cubicBezTo>
                <a:cubicBezTo>
                  <a:pt x="662119" y="249667"/>
                  <a:pt x="637735" y="205776"/>
                  <a:pt x="621885" y="161885"/>
                </a:cubicBezTo>
                <a:cubicBezTo>
                  <a:pt x="606035" y="117994"/>
                  <a:pt x="599939" y="61911"/>
                  <a:pt x="585309" y="44842"/>
                </a:cubicBezTo>
                <a:cubicBezTo>
                  <a:pt x="570679" y="27773"/>
                  <a:pt x="558487" y="55814"/>
                  <a:pt x="534103" y="59472"/>
                </a:cubicBezTo>
                <a:cubicBezTo>
                  <a:pt x="509719" y="63130"/>
                  <a:pt x="465827" y="74103"/>
                  <a:pt x="439005" y="66788"/>
                </a:cubicBezTo>
                <a:cubicBezTo>
                  <a:pt x="412183" y="59473"/>
                  <a:pt x="379264" y="-8803"/>
                  <a:pt x="343907" y="951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 useBgFill="1">
        <p:nvSpPr>
          <p:cNvPr id="9" name="8 Forma libre"/>
          <p:cNvSpPr/>
          <p:nvPr/>
        </p:nvSpPr>
        <p:spPr>
          <a:xfrm>
            <a:off x="4965142" y="1855282"/>
            <a:ext cx="942424" cy="838199"/>
          </a:xfrm>
          <a:custGeom>
            <a:avLst/>
            <a:gdLst>
              <a:gd name="connsiteX0" fmla="*/ 938224 w 942424"/>
              <a:gd name="connsiteY0" fmla="*/ 236865 h 838199"/>
              <a:gd name="connsiteX1" fmla="*/ 748029 w 942424"/>
              <a:gd name="connsiteY1" fmla="*/ 112507 h 838199"/>
              <a:gd name="connsiteX2" fmla="*/ 557834 w 942424"/>
              <a:gd name="connsiteY2" fmla="*/ 24724 h 838199"/>
              <a:gd name="connsiteX3" fmla="*/ 272541 w 942424"/>
              <a:gd name="connsiteY3" fmla="*/ 2779 h 838199"/>
              <a:gd name="connsiteX4" fmla="*/ 126237 w 942424"/>
              <a:gd name="connsiteY4" fmla="*/ 75931 h 838199"/>
              <a:gd name="connsiteX5" fmla="*/ 53085 w 942424"/>
              <a:gd name="connsiteY5" fmla="*/ 171028 h 838199"/>
              <a:gd name="connsiteX6" fmla="*/ 53085 w 942424"/>
              <a:gd name="connsiteY6" fmla="*/ 288072 h 838199"/>
              <a:gd name="connsiteX7" fmla="*/ 67716 w 942424"/>
              <a:gd name="connsiteY7" fmla="*/ 375854 h 838199"/>
              <a:gd name="connsiteX8" fmla="*/ 16509 w 942424"/>
              <a:gd name="connsiteY8" fmla="*/ 449006 h 838199"/>
              <a:gd name="connsiteX9" fmla="*/ 1879 w 942424"/>
              <a:gd name="connsiteY9" fmla="*/ 529473 h 838199"/>
              <a:gd name="connsiteX10" fmla="*/ 53085 w 942424"/>
              <a:gd name="connsiteY10" fmla="*/ 653832 h 838199"/>
              <a:gd name="connsiteX11" fmla="*/ 140868 w 942424"/>
              <a:gd name="connsiteY11" fmla="*/ 748929 h 838199"/>
              <a:gd name="connsiteX12" fmla="*/ 214020 w 942424"/>
              <a:gd name="connsiteY12" fmla="*/ 800136 h 838199"/>
              <a:gd name="connsiteX13" fmla="*/ 477367 w 942424"/>
              <a:gd name="connsiteY13" fmla="*/ 836712 h 838199"/>
              <a:gd name="connsiteX14" fmla="*/ 630986 w 942424"/>
              <a:gd name="connsiteY14" fmla="*/ 822081 h 838199"/>
              <a:gd name="connsiteX15" fmla="*/ 704138 w 942424"/>
              <a:gd name="connsiteY15" fmla="*/ 741614 h 838199"/>
              <a:gd name="connsiteX16" fmla="*/ 762660 w 942424"/>
              <a:gd name="connsiteY16" fmla="*/ 639201 h 838199"/>
              <a:gd name="connsiteX17" fmla="*/ 835812 w 942424"/>
              <a:gd name="connsiteY17" fmla="*/ 558734 h 838199"/>
              <a:gd name="connsiteX18" fmla="*/ 908964 w 942424"/>
              <a:gd name="connsiteY18" fmla="*/ 507528 h 838199"/>
              <a:gd name="connsiteX19" fmla="*/ 857757 w 942424"/>
              <a:gd name="connsiteY19" fmla="*/ 441691 h 838199"/>
              <a:gd name="connsiteX20" fmla="*/ 872388 w 942424"/>
              <a:gd name="connsiteY20" fmla="*/ 346593 h 838199"/>
              <a:gd name="connsiteX21" fmla="*/ 879703 w 942424"/>
              <a:gd name="connsiteY21" fmla="*/ 295387 h 838199"/>
              <a:gd name="connsiteX22" fmla="*/ 938224 w 942424"/>
              <a:gd name="connsiteY22" fmla="*/ 236865 h 8381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942424" h="838199">
                <a:moveTo>
                  <a:pt x="938224" y="236865"/>
                </a:moveTo>
                <a:cubicBezTo>
                  <a:pt x="916278" y="206385"/>
                  <a:pt x="811427" y="147864"/>
                  <a:pt x="748029" y="112507"/>
                </a:cubicBezTo>
                <a:cubicBezTo>
                  <a:pt x="684631" y="77150"/>
                  <a:pt x="637082" y="43012"/>
                  <a:pt x="557834" y="24724"/>
                </a:cubicBezTo>
                <a:cubicBezTo>
                  <a:pt x="478586" y="6436"/>
                  <a:pt x="344474" y="-5755"/>
                  <a:pt x="272541" y="2779"/>
                </a:cubicBezTo>
                <a:cubicBezTo>
                  <a:pt x="200608" y="11313"/>
                  <a:pt x="162813" y="47890"/>
                  <a:pt x="126237" y="75931"/>
                </a:cubicBezTo>
                <a:cubicBezTo>
                  <a:pt x="89661" y="103972"/>
                  <a:pt x="65277" y="135671"/>
                  <a:pt x="53085" y="171028"/>
                </a:cubicBezTo>
                <a:cubicBezTo>
                  <a:pt x="40893" y="206385"/>
                  <a:pt x="50647" y="253934"/>
                  <a:pt x="53085" y="288072"/>
                </a:cubicBezTo>
                <a:cubicBezTo>
                  <a:pt x="55523" y="322210"/>
                  <a:pt x="73812" y="349032"/>
                  <a:pt x="67716" y="375854"/>
                </a:cubicBezTo>
                <a:cubicBezTo>
                  <a:pt x="61620" y="402676"/>
                  <a:pt x="27482" y="423403"/>
                  <a:pt x="16509" y="449006"/>
                </a:cubicBezTo>
                <a:cubicBezTo>
                  <a:pt x="5536" y="474609"/>
                  <a:pt x="-4217" y="495335"/>
                  <a:pt x="1879" y="529473"/>
                </a:cubicBezTo>
                <a:cubicBezTo>
                  <a:pt x="7975" y="563611"/>
                  <a:pt x="29920" y="617256"/>
                  <a:pt x="53085" y="653832"/>
                </a:cubicBezTo>
                <a:cubicBezTo>
                  <a:pt x="76250" y="690408"/>
                  <a:pt x="114046" y="724545"/>
                  <a:pt x="140868" y="748929"/>
                </a:cubicBezTo>
                <a:cubicBezTo>
                  <a:pt x="167690" y="773313"/>
                  <a:pt x="157937" y="785506"/>
                  <a:pt x="214020" y="800136"/>
                </a:cubicBezTo>
                <a:cubicBezTo>
                  <a:pt x="270103" y="814766"/>
                  <a:pt x="407873" y="833055"/>
                  <a:pt x="477367" y="836712"/>
                </a:cubicBezTo>
                <a:cubicBezTo>
                  <a:pt x="546861" y="840369"/>
                  <a:pt x="593191" y="837931"/>
                  <a:pt x="630986" y="822081"/>
                </a:cubicBezTo>
                <a:cubicBezTo>
                  <a:pt x="668781" y="806231"/>
                  <a:pt x="682192" y="772094"/>
                  <a:pt x="704138" y="741614"/>
                </a:cubicBezTo>
                <a:cubicBezTo>
                  <a:pt x="726084" y="711134"/>
                  <a:pt x="740714" y="669681"/>
                  <a:pt x="762660" y="639201"/>
                </a:cubicBezTo>
                <a:cubicBezTo>
                  <a:pt x="784606" y="608721"/>
                  <a:pt x="811428" y="580680"/>
                  <a:pt x="835812" y="558734"/>
                </a:cubicBezTo>
                <a:cubicBezTo>
                  <a:pt x="860196" y="536788"/>
                  <a:pt x="905306" y="527035"/>
                  <a:pt x="908964" y="507528"/>
                </a:cubicBezTo>
                <a:cubicBezTo>
                  <a:pt x="912621" y="488021"/>
                  <a:pt x="863853" y="468513"/>
                  <a:pt x="857757" y="441691"/>
                </a:cubicBezTo>
                <a:cubicBezTo>
                  <a:pt x="851661" y="414869"/>
                  <a:pt x="868730" y="370977"/>
                  <a:pt x="872388" y="346593"/>
                </a:cubicBezTo>
                <a:cubicBezTo>
                  <a:pt x="876046" y="322209"/>
                  <a:pt x="869950" y="312456"/>
                  <a:pt x="879703" y="295387"/>
                </a:cubicBezTo>
                <a:cubicBezTo>
                  <a:pt x="889456" y="278318"/>
                  <a:pt x="960170" y="267345"/>
                  <a:pt x="938224" y="236865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403511" y="341797"/>
            <a:ext cx="8358246" cy="4714908"/>
          </a:xfrm>
          <a:prstGeom prst="rect">
            <a:avLst/>
          </a:prstGeom>
          <a:noFill/>
        </p:spPr>
        <p:txBody>
          <a:bodyPr/>
          <a:lstStyle/>
          <a:p>
            <a:pPr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i="1" dirty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+mn-lt"/>
                <a:cs typeface="+mn-cs"/>
              </a:rPr>
              <a:t>-Qué bien que hayamos llegado al Cielo, porque estamos sedientos!</a:t>
            </a:r>
          </a:p>
          <a:p>
            <a:pPr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+mn-lt"/>
                <a:cs typeface="+mn-cs"/>
              </a:rPr>
              <a:t>-Usted puede entrar y beber tanta agua como quiera … </a:t>
            </a:r>
          </a:p>
          <a:p>
            <a:pPr algn="ctr">
              <a:lnSpc>
                <a:spcPct val="110000"/>
              </a:lnSpc>
            </a:pPr>
            <a:r>
              <a:rPr lang="es-ES" sz="27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+mn-lt"/>
                <a:cs typeface="+mn-cs"/>
              </a:rPr>
              <a:t>y el guardián señaló la fuente. </a:t>
            </a:r>
          </a:p>
          <a:p>
            <a:pPr algn="ctr">
              <a:lnSpc>
                <a:spcPct val="110000"/>
              </a:lnSpc>
            </a:pPr>
            <a:r>
              <a:rPr lang="es-ES" sz="3200" i="1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+mn-lt"/>
                <a:cs typeface="+mn-cs"/>
              </a:rPr>
              <a:t>-Pero </a:t>
            </a:r>
            <a:r>
              <a:rPr lang="es-ES" sz="3200" i="1" dirty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+mn-lt"/>
                <a:cs typeface="+mn-cs"/>
              </a:rPr>
              <a:t>mi caballo y mi perro también tienen sed </a:t>
            </a:r>
            <a:r>
              <a:rPr lang="es-ES" sz="3200" i="1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+mn-lt"/>
                <a:cs typeface="+mn-cs"/>
              </a:rPr>
              <a:t>…</a:t>
            </a:r>
          </a:p>
          <a:p>
            <a:pPr algn="ctr">
              <a:lnSpc>
                <a:spcPct val="110000"/>
              </a:lnSpc>
            </a:pPr>
            <a:r>
              <a:rPr lang="es-ES" sz="32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+mn-lt"/>
                <a:cs typeface="+mn-cs"/>
              </a:rPr>
              <a:t>-Lo siento mucho pero aquí no se permite la entrada a los animales.</a:t>
            </a:r>
            <a:endParaRPr lang="es-ES" sz="3200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300" endPos="45500" dir="5400000" sy="-100000" algn="bl" rotWithShape="0"/>
              </a:effectLst>
              <a:latin typeface="+mn-lt"/>
              <a:cs typeface="+mn-cs"/>
            </a:endParaRPr>
          </a:p>
        </p:txBody>
      </p:sp>
      <p:sp>
        <p:nvSpPr>
          <p:cNvPr id="11" name="10 CuadroTexto"/>
          <p:cNvSpPr txBox="1"/>
          <p:nvPr/>
        </p:nvSpPr>
        <p:spPr>
          <a:xfrm rot="19113460">
            <a:off x="8108213" y="4297853"/>
            <a:ext cx="103265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 smtClean="0">
              <a:solidFill>
                <a:schemeClr val="bg1"/>
              </a:solidFill>
              <a:latin typeface="Edwardian Script ITC" pitchFamily="66" charset="0"/>
            </a:endParaRPr>
          </a:p>
          <a:p>
            <a:pPr algn="ctr"/>
            <a:r>
              <a:rPr lang="es-AR" sz="2000" dirty="0" smtClean="0">
                <a:solidFill>
                  <a:schemeClr val="bg1"/>
                </a:solidFill>
                <a:latin typeface="Edwardian Script ITC" pitchFamily="66" charset="0"/>
              </a:rPr>
              <a:t>2014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0" presetClass="pat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0.00031 C -0.02518 -0.07132 -0.05035 -0.14233 -0.10834 -0.15406 C -0.1665 -0.1658 -0.27084 -0.05897 -0.35035 -0.07101 C -0.42969 -0.08336 -0.50955 -0.20037 -0.58611 -0.22754 C -0.66216 -0.2544 -0.77222 -0.23372 -0.80972 -0.23495 " pathEditMode="relative" rAng="0" ptsTypes="aaaaA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500" y="-1270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Rot by="-2400000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6" presetClass="emph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</p:cBhvr>
                                      <p:by x="10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0" presetClass="path" presetSubtype="0" fill="hold" grpId="2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4.44444E-6 -5.00154E-7 C -0.02517 -0.07132 -0.05034 -0.14233 -0.10833 -0.15406 C -0.16649 -0.16579 -0.27083 -0.05897 -0.35034 -0.07101 C -0.42968 -0.08336 -0.50954 -0.20037 -0.58611 -0.22754 C -0.66215 -0.2544 -0.77222 -0.23371 -0.80972 -0.23495 " pathEditMode="relative" rAng="0" ptsTypes="aaaaA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500" y="-1270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-16800000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6" presetClass="emph" presetSubtype="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</p:cBhvr>
                                      <p:by x="100000" y="25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0" presetClass="path" presetSubtype="0" fill="hold" grpId="2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3.05556E-6 2.96388E-7 C -0.02518 -0.07132 -0.05035 -0.14233 -0.10834 -0.15406 C -0.1665 -0.16579 -0.27084 -0.05897 -0.35035 -0.07101 C -0.42969 -0.08336 -0.50955 -0.20037 -0.58611 -0.22754 C -0.66216 -0.2544 -0.77223 -0.23371 -0.80973 -0.23495 " pathEditMode="relative" rAng="0" ptsTypes="aaaaA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500" y="-12700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21600000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6" presetClass="emph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0" presetClass="path" presetSubtype="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3.05556E-6 -0.00031 C -0.02657 -0.09046 -0.05313 -0.1803 -0.11424 -0.19543 C -0.1757 -0.21025 -0.28559 -0.07471 -0.36962 -0.09015 C -0.4533 -0.10528 -0.5375 -0.25378 -0.61823 -0.28805 C -0.69879 -0.32232 -0.81476 -0.29608 -0.85417 -0.29762 " pathEditMode="relative" rAng="0" ptsTypes="aaaaA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2700" y="-16100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-12000000">
                                      <p:cBhvr>
                                        <p:cTn id="3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6" presetClass="emph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36" dur="1000" fill="hold"/>
                                        <p:tgtEl>
                                          <p:spTgt spid="3"/>
                                        </p:tgtEl>
                                      </p:cBhvr>
                                      <p:by x="1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0" presetClass="path" presetSubtype="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1.11111E-6 4.46743E-6 C -0.02517 -0.07132 -0.05035 -0.14233 -0.10833 -0.15406 C -0.16649 -0.1658 -0.27083 -0.05897 -0.35035 -0.07101 C -0.42969 -0.08336 -0.50955 -0.20037 -0.58611 -0.22754 C -0.66233 -0.2544 -0.77222 -0.23372 -0.80972 -0.23495 " pathEditMode="relative" rAng="0" ptsTypes="aaaaA">
                                      <p:cBhvr>
                                        <p:cTn id="3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500" y="-12700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27" presetClass="entr" presetSubtype="0" fill="hold" nodeType="withEffect">
                                  <p:stCondLst>
                                    <p:cond delay="4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1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2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8" dur="8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9" dur="8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8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760"/>
                            </p:stCondLst>
                            <p:childTnLst>
                              <p:par>
                                <p:cTn id="52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0" dur="8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1" dur="8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8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7" dur="8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8" dur="8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8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240"/>
                            </p:stCondLst>
                            <p:childTnLst>
                              <p:par>
                                <p:cTn id="7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  <a:alpha val="60000"/>
                </a:schemeClr>
              </a:gs>
              <a:gs pos="100000">
                <a:schemeClr val="tx1">
                  <a:lumMod val="95000"/>
                  <a:lumOff val="5000"/>
                  <a:alpha val="9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1071538" y="2928940"/>
            <a:ext cx="6985000" cy="1996679"/>
          </a:xfrm>
          <a:prstGeom prst="rect">
            <a:avLst/>
          </a:prstGeom>
          <a:noFill/>
        </p:spPr>
        <p:txBody>
          <a:bodyPr/>
          <a:lstStyle/>
          <a:p>
            <a:pPr algn="ctr">
              <a:lnSpc>
                <a:spcPct val="110000"/>
              </a:lnSpc>
              <a:defRPr/>
            </a:pPr>
            <a:r>
              <a:rPr lang="es-ES" sz="27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+mn-lt"/>
                <a:cs typeface="+mn-cs"/>
              </a:rPr>
              <a:t>El hombre se levantó con gran disgusto, puesto que tenía muchísima sed, pero no pensaba beber sólo. </a:t>
            </a:r>
          </a:p>
          <a:p>
            <a:pPr algn="ctr">
              <a:lnSpc>
                <a:spcPct val="110000"/>
              </a:lnSpc>
              <a:defRPr/>
            </a:pPr>
            <a:r>
              <a:rPr lang="es-ES" sz="27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+mn-lt"/>
                <a:cs typeface="+mn-cs"/>
              </a:rPr>
              <a:t>Dio las gracias al guardián y siguió adelante.</a:t>
            </a:r>
          </a:p>
        </p:txBody>
      </p:sp>
      <p:sp useBgFill="1">
        <p:nvSpPr>
          <p:cNvPr id="4" name="3 Forma libre"/>
          <p:cNvSpPr/>
          <p:nvPr/>
        </p:nvSpPr>
        <p:spPr>
          <a:xfrm>
            <a:off x="5173683" y="2040576"/>
            <a:ext cx="1797132" cy="581891"/>
          </a:xfrm>
          <a:custGeom>
            <a:avLst/>
            <a:gdLst>
              <a:gd name="connsiteX0" fmla="*/ 1761507 w 1797132"/>
              <a:gd name="connsiteY0" fmla="*/ 322614 h 581891"/>
              <a:gd name="connsiteX1" fmla="*/ 1642753 w 1797132"/>
              <a:gd name="connsiteY1" fmla="*/ 476993 h 581891"/>
              <a:gd name="connsiteX2" fmla="*/ 1048987 w 1797132"/>
              <a:gd name="connsiteY2" fmla="*/ 571995 h 581891"/>
              <a:gd name="connsiteX3" fmla="*/ 502722 w 1797132"/>
              <a:gd name="connsiteY3" fmla="*/ 536369 h 581891"/>
              <a:gd name="connsiteX4" fmla="*/ 193964 w 1797132"/>
              <a:gd name="connsiteY4" fmla="*/ 381990 h 581891"/>
              <a:gd name="connsiteX5" fmla="*/ 63335 w 1797132"/>
              <a:gd name="connsiteY5" fmla="*/ 215736 h 581891"/>
              <a:gd name="connsiteX6" fmla="*/ 27709 w 1797132"/>
              <a:gd name="connsiteY6" fmla="*/ 144484 h 581891"/>
              <a:gd name="connsiteX7" fmla="*/ 51460 w 1797132"/>
              <a:gd name="connsiteY7" fmla="*/ 96982 h 581891"/>
              <a:gd name="connsiteX8" fmla="*/ 336468 w 1797132"/>
              <a:gd name="connsiteY8" fmla="*/ 49481 h 581891"/>
              <a:gd name="connsiteX9" fmla="*/ 811481 w 1797132"/>
              <a:gd name="connsiteY9" fmla="*/ 25730 h 581891"/>
              <a:gd name="connsiteX10" fmla="*/ 1001486 w 1797132"/>
              <a:gd name="connsiteY10" fmla="*/ 25730 h 581891"/>
              <a:gd name="connsiteX11" fmla="*/ 1381496 w 1797132"/>
              <a:gd name="connsiteY11" fmla="*/ 180110 h 581891"/>
              <a:gd name="connsiteX12" fmla="*/ 1642753 w 1797132"/>
              <a:gd name="connsiteY12" fmla="*/ 203860 h 581891"/>
              <a:gd name="connsiteX13" fmla="*/ 1785257 w 1797132"/>
              <a:gd name="connsiteY13" fmla="*/ 393866 h 581891"/>
              <a:gd name="connsiteX14" fmla="*/ 1714005 w 1797132"/>
              <a:gd name="connsiteY14" fmla="*/ 453242 h 581891"/>
              <a:gd name="connsiteX15" fmla="*/ 1559626 w 1797132"/>
              <a:gd name="connsiteY15" fmla="*/ 500743 h 581891"/>
              <a:gd name="connsiteX16" fmla="*/ 1559626 w 1797132"/>
              <a:gd name="connsiteY16" fmla="*/ 488868 h 5818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797132" h="581891">
                <a:moveTo>
                  <a:pt x="1761507" y="322614"/>
                </a:moveTo>
                <a:cubicBezTo>
                  <a:pt x="1761506" y="379021"/>
                  <a:pt x="1761506" y="435429"/>
                  <a:pt x="1642753" y="476993"/>
                </a:cubicBezTo>
                <a:cubicBezTo>
                  <a:pt x="1524000" y="518557"/>
                  <a:pt x="1238992" y="562099"/>
                  <a:pt x="1048987" y="571995"/>
                </a:cubicBezTo>
                <a:cubicBezTo>
                  <a:pt x="858982" y="581891"/>
                  <a:pt x="645226" y="568037"/>
                  <a:pt x="502722" y="536369"/>
                </a:cubicBezTo>
                <a:cubicBezTo>
                  <a:pt x="360218" y="504702"/>
                  <a:pt x="267195" y="435429"/>
                  <a:pt x="193964" y="381990"/>
                </a:cubicBezTo>
                <a:cubicBezTo>
                  <a:pt x="120733" y="328551"/>
                  <a:pt x="91044" y="255320"/>
                  <a:pt x="63335" y="215736"/>
                </a:cubicBezTo>
                <a:cubicBezTo>
                  <a:pt x="35626" y="176152"/>
                  <a:pt x="29688" y="164276"/>
                  <a:pt x="27709" y="144484"/>
                </a:cubicBezTo>
                <a:cubicBezTo>
                  <a:pt x="25730" y="124692"/>
                  <a:pt x="0" y="112816"/>
                  <a:pt x="51460" y="96982"/>
                </a:cubicBezTo>
                <a:cubicBezTo>
                  <a:pt x="102920" y="81148"/>
                  <a:pt x="209798" y="61356"/>
                  <a:pt x="336468" y="49481"/>
                </a:cubicBezTo>
                <a:cubicBezTo>
                  <a:pt x="463138" y="37606"/>
                  <a:pt x="700645" y="29689"/>
                  <a:pt x="811481" y="25730"/>
                </a:cubicBezTo>
                <a:cubicBezTo>
                  <a:pt x="922317" y="21771"/>
                  <a:pt x="906483" y="0"/>
                  <a:pt x="1001486" y="25730"/>
                </a:cubicBezTo>
                <a:cubicBezTo>
                  <a:pt x="1096489" y="51460"/>
                  <a:pt x="1274618" y="150422"/>
                  <a:pt x="1381496" y="180110"/>
                </a:cubicBezTo>
                <a:cubicBezTo>
                  <a:pt x="1488374" y="209798"/>
                  <a:pt x="1575459" y="168234"/>
                  <a:pt x="1642753" y="203860"/>
                </a:cubicBezTo>
                <a:cubicBezTo>
                  <a:pt x="1710047" y="239486"/>
                  <a:pt x="1773382" y="352302"/>
                  <a:pt x="1785257" y="393866"/>
                </a:cubicBezTo>
                <a:cubicBezTo>
                  <a:pt x="1797132" y="435430"/>
                  <a:pt x="1751610" y="435429"/>
                  <a:pt x="1714005" y="453242"/>
                </a:cubicBezTo>
                <a:cubicBezTo>
                  <a:pt x="1676400" y="471055"/>
                  <a:pt x="1585356" y="494805"/>
                  <a:pt x="1559626" y="500743"/>
                </a:cubicBezTo>
                <a:cubicBezTo>
                  <a:pt x="1533896" y="506681"/>
                  <a:pt x="1546761" y="497774"/>
                  <a:pt x="1559626" y="488868"/>
                </a:cubicBezTo>
              </a:path>
            </a:pathLst>
          </a:custGeom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 useBgFill="1">
        <p:nvSpPr>
          <p:cNvPr id="6" name="5 Forma libre"/>
          <p:cNvSpPr/>
          <p:nvPr/>
        </p:nvSpPr>
        <p:spPr>
          <a:xfrm>
            <a:off x="5369626" y="791688"/>
            <a:ext cx="1458686" cy="1524000"/>
          </a:xfrm>
          <a:custGeom>
            <a:avLst/>
            <a:gdLst>
              <a:gd name="connsiteX0" fmla="*/ 1458686 w 1458686"/>
              <a:gd name="connsiteY0" fmla="*/ 1524000 h 1524000"/>
              <a:gd name="connsiteX1" fmla="*/ 1197429 w 1458686"/>
              <a:gd name="connsiteY1" fmla="*/ 1476499 h 1524000"/>
              <a:gd name="connsiteX2" fmla="*/ 722416 w 1458686"/>
              <a:gd name="connsiteY2" fmla="*/ 1250868 h 1524000"/>
              <a:gd name="connsiteX3" fmla="*/ 342405 w 1458686"/>
              <a:gd name="connsiteY3" fmla="*/ 930234 h 1524000"/>
              <a:gd name="connsiteX4" fmla="*/ 93023 w 1458686"/>
              <a:gd name="connsiteY4" fmla="*/ 585850 h 1524000"/>
              <a:gd name="connsiteX5" fmla="*/ 9896 w 1458686"/>
              <a:gd name="connsiteY5" fmla="*/ 360218 h 1524000"/>
              <a:gd name="connsiteX6" fmla="*/ 33647 w 1458686"/>
              <a:gd name="connsiteY6" fmla="*/ 110837 h 1524000"/>
              <a:gd name="connsiteX7" fmla="*/ 211777 w 1458686"/>
              <a:gd name="connsiteY7" fmla="*/ 27709 h 1524000"/>
              <a:gd name="connsiteX8" fmla="*/ 473034 w 1458686"/>
              <a:gd name="connsiteY8" fmla="*/ 15834 h 1524000"/>
              <a:gd name="connsiteX9" fmla="*/ 722416 w 1458686"/>
              <a:gd name="connsiteY9" fmla="*/ 122712 h 1524000"/>
              <a:gd name="connsiteX10" fmla="*/ 900545 w 1458686"/>
              <a:gd name="connsiteY10" fmla="*/ 277091 h 1524000"/>
              <a:gd name="connsiteX11" fmla="*/ 1066800 w 1458686"/>
              <a:gd name="connsiteY11" fmla="*/ 455221 h 1524000"/>
              <a:gd name="connsiteX12" fmla="*/ 1221179 w 1458686"/>
              <a:gd name="connsiteY12" fmla="*/ 609600 h 152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58686" h="1524000">
                <a:moveTo>
                  <a:pt x="1458686" y="1524000"/>
                </a:moveTo>
                <a:cubicBezTo>
                  <a:pt x="1389413" y="1523010"/>
                  <a:pt x="1320141" y="1522021"/>
                  <a:pt x="1197429" y="1476499"/>
                </a:cubicBezTo>
                <a:cubicBezTo>
                  <a:pt x="1074717" y="1430977"/>
                  <a:pt x="864920" y="1341912"/>
                  <a:pt x="722416" y="1250868"/>
                </a:cubicBezTo>
                <a:cubicBezTo>
                  <a:pt x="579912" y="1159824"/>
                  <a:pt x="447304" y="1041070"/>
                  <a:pt x="342405" y="930234"/>
                </a:cubicBezTo>
                <a:cubicBezTo>
                  <a:pt x="237506" y="819398"/>
                  <a:pt x="148441" y="680853"/>
                  <a:pt x="93023" y="585850"/>
                </a:cubicBezTo>
                <a:cubicBezTo>
                  <a:pt x="37605" y="490847"/>
                  <a:pt x="19792" y="439387"/>
                  <a:pt x="9896" y="360218"/>
                </a:cubicBezTo>
                <a:cubicBezTo>
                  <a:pt x="0" y="281049"/>
                  <a:pt x="0" y="166255"/>
                  <a:pt x="33647" y="110837"/>
                </a:cubicBezTo>
                <a:cubicBezTo>
                  <a:pt x="67294" y="55419"/>
                  <a:pt x="138546" y="43543"/>
                  <a:pt x="211777" y="27709"/>
                </a:cubicBezTo>
                <a:cubicBezTo>
                  <a:pt x="285008" y="11875"/>
                  <a:pt x="387928" y="0"/>
                  <a:pt x="473034" y="15834"/>
                </a:cubicBezTo>
                <a:cubicBezTo>
                  <a:pt x="558140" y="31668"/>
                  <a:pt x="651164" y="79169"/>
                  <a:pt x="722416" y="122712"/>
                </a:cubicBezTo>
                <a:cubicBezTo>
                  <a:pt x="793668" y="166255"/>
                  <a:pt x="843148" y="221673"/>
                  <a:pt x="900545" y="277091"/>
                </a:cubicBezTo>
                <a:cubicBezTo>
                  <a:pt x="957942" y="332509"/>
                  <a:pt x="1013361" y="399803"/>
                  <a:pt x="1066800" y="455221"/>
                </a:cubicBezTo>
                <a:cubicBezTo>
                  <a:pt x="1120239" y="510639"/>
                  <a:pt x="1170709" y="560119"/>
                  <a:pt x="1221179" y="609600"/>
                </a:cubicBezTo>
              </a:path>
            </a:pathLst>
          </a:custGeom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 useBgFill="1">
        <p:nvSpPr>
          <p:cNvPr id="8" name="7 Forma libre"/>
          <p:cNvSpPr/>
          <p:nvPr/>
        </p:nvSpPr>
        <p:spPr>
          <a:xfrm>
            <a:off x="6574971" y="395844"/>
            <a:ext cx="1537855" cy="1963387"/>
          </a:xfrm>
          <a:custGeom>
            <a:avLst/>
            <a:gdLst>
              <a:gd name="connsiteX0" fmla="*/ 265216 w 1537855"/>
              <a:gd name="connsiteY0" fmla="*/ 1931720 h 1963387"/>
              <a:gd name="connsiteX1" fmla="*/ 146463 w 1537855"/>
              <a:gd name="connsiteY1" fmla="*/ 1729839 h 1963387"/>
              <a:gd name="connsiteX2" fmla="*/ 27710 w 1537855"/>
              <a:gd name="connsiteY2" fmla="*/ 1219200 h 1963387"/>
              <a:gd name="connsiteX3" fmla="*/ 15834 w 1537855"/>
              <a:gd name="connsiteY3" fmla="*/ 910442 h 1963387"/>
              <a:gd name="connsiteX4" fmla="*/ 122712 w 1537855"/>
              <a:gd name="connsiteY4" fmla="*/ 530431 h 1963387"/>
              <a:gd name="connsiteX5" fmla="*/ 336468 w 1537855"/>
              <a:gd name="connsiteY5" fmla="*/ 245424 h 1963387"/>
              <a:gd name="connsiteX6" fmla="*/ 692728 w 1537855"/>
              <a:gd name="connsiteY6" fmla="*/ 55418 h 1963387"/>
              <a:gd name="connsiteX7" fmla="*/ 894608 w 1537855"/>
              <a:gd name="connsiteY7" fmla="*/ 31668 h 1963387"/>
              <a:gd name="connsiteX8" fmla="*/ 1203367 w 1537855"/>
              <a:gd name="connsiteY8" fmla="*/ 245424 h 1963387"/>
              <a:gd name="connsiteX9" fmla="*/ 1405247 w 1537855"/>
              <a:gd name="connsiteY9" fmla="*/ 482930 h 1963387"/>
              <a:gd name="connsiteX10" fmla="*/ 1488374 w 1537855"/>
              <a:gd name="connsiteY10" fmla="*/ 732312 h 1963387"/>
              <a:gd name="connsiteX11" fmla="*/ 1500250 w 1537855"/>
              <a:gd name="connsiteY11" fmla="*/ 910442 h 1963387"/>
              <a:gd name="connsiteX12" fmla="*/ 1476499 w 1537855"/>
              <a:gd name="connsiteY12" fmla="*/ 946068 h 1963387"/>
              <a:gd name="connsiteX13" fmla="*/ 1132115 w 1537855"/>
              <a:gd name="connsiteY13" fmla="*/ 957943 h 1963387"/>
              <a:gd name="connsiteX14" fmla="*/ 799606 w 1537855"/>
              <a:gd name="connsiteY14" fmla="*/ 1147948 h 1963387"/>
              <a:gd name="connsiteX15" fmla="*/ 609600 w 1537855"/>
              <a:gd name="connsiteY15" fmla="*/ 1361704 h 1963387"/>
              <a:gd name="connsiteX16" fmla="*/ 467097 w 1537855"/>
              <a:gd name="connsiteY16" fmla="*/ 1682338 h 1963387"/>
              <a:gd name="connsiteX17" fmla="*/ 372094 w 1537855"/>
              <a:gd name="connsiteY17" fmla="*/ 1836717 h 1963387"/>
              <a:gd name="connsiteX18" fmla="*/ 324593 w 1537855"/>
              <a:gd name="connsiteY18" fmla="*/ 1919844 h 1963387"/>
              <a:gd name="connsiteX19" fmla="*/ 265216 w 1537855"/>
              <a:gd name="connsiteY19" fmla="*/ 1931720 h 19633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537855" h="1963387">
                <a:moveTo>
                  <a:pt x="265216" y="1931720"/>
                </a:moveTo>
                <a:cubicBezTo>
                  <a:pt x="235528" y="1900053"/>
                  <a:pt x="186047" y="1848592"/>
                  <a:pt x="146463" y="1729839"/>
                </a:cubicBezTo>
                <a:cubicBezTo>
                  <a:pt x="106879" y="1611086"/>
                  <a:pt x="49482" y="1355766"/>
                  <a:pt x="27710" y="1219200"/>
                </a:cubicBezTo>
                <a:cubicBezTo>
                  <a:pt x="5938" y="1082634"/>
                  <a:pt x="0" y="1025237"/>
                  <a:pt x="15834" y="910442"/>
                </a:cubicBezTo>
                <a:cubicBezTo>
                  <a:pt x="31668" y="795647"/>
                  <a:pt x="69273" y="641267"/>
                  <a:pt x="122712" y="530431"/>
                </a:cubicBezTo>
                <a:cubicBezTo>
                  <a:pt x="176151" y="419595"/>
                  <a:pt x="241465" y="324593"/>
                  <a:pt x="336468" y="245424"/>
                </a:cubicBezTo>
                <a:cubicBezTo>
                  <a:pt x="431471" y="166255"/>
                  <a:pt x="599705" y="91044"/>
                  <a:pt x="692728" y="55418"/>
                </a:cubicBezTo>
                <a:cubicBezTo>
                  <a:pt x="785751" y="19792"/>
                  <a:pt x="809502" y="0"/>
                  <a:pt x="894608" y="31668"/>
                </a:cubicBezTo>
                <a:cubicBezTo>
                  <a:pt x="979715" y="63336"/>
                  <a:pt x="1118260" y="170214"/>
                  <a:pt x="1203367" y="245424"/>
                </a:cubicBezTo>
                <a:cubicBezTo>
                  <a:pt x="1288474" y="320634"/>
                  <a:pt x="1357746" y="401782"/>
                  <a:pt x="1405247" y="482930"/>
                </a:cubicBezTo>
                <a:cubicBezTo>
                  <a:pt x="1452748" y="564078"/>
                  <a:pt x="1472540" y="661060"/>
                  <a:pt x="1488374" y="732312"/>
                </a:cubicBezTo>
                <a:cubicBezTo>
                  <a:pt x="1504208" y="803564"/>
                  <a:pt x="1502229" y="874816"/>
                  <a:pt x="1500250" y="910442"/>
                </a:cubicBezTo>
                <a:cubicBezTo>
                  <a:pt x="1498271" y="946068"/>
                  <a:pt x="1537855" y="938151"/>
                  <a:pt x="1476499" y="946068"/>
                </a:cubicBezTo>
                <a:cubicBezTo>
                  <a:pt x="1415143" y="953985"/>
                  <a:pt x="1244930" y="924296"/>
                  <a:pt x="1132115" y="957943"/>
                </a:cubicBezTo>
                <a:cubicBezTo>
                  <a:pt x="1019300" y="991590"/>
                  <a:pt x="886692" y="1080655"/>
                  <a:pt x="799606" y="1147948"/>
                </a:cubicBezTo>
                <a:cubicBezTo>
                  <a:pt x="712520" y="1215241"/>
                  <a:pt x="665018" y="1272639"/>
                  <a:pt x="609600" y="1361704"/>
                </a:cubicBezTo>
                <a:cubicBezTo>
                  <a:pt x="554182" y="1450769"/>
                  <a:pt x="506681" y="1603169"/>
                  <a:pt x="467097" y="1682338"/>
                </a:cubicBezTo>
                <a:cubicBezTo>
                  <a:pt x="427513" y="1761507"/>
                  <a:pt x="395845" y="1797133"/>
                  <a:pt x="372094" y="1836717"/>
                </a:cubicBezTo>
                <a:cubicBezTo>
                  <a:pt x="348343" y="1876301"/>
                  <a:pt x="344385" y="1905990"/>
                  <a:pt x="324593" y="1919844"/>
                </a:cubicBezTo>
                <a:cubicBezTo>
                  <a:pt x="304801" y="1933698"/>
                  <a:pt x="294904" y="1963387"/>
                  <a:pt x="265216" y="1931720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 useBgFill="1">
        <p:nvSpPr>
          <p:cNvPr id="9" name="8 Forma libre"/>
          <p:cNvSpPr/>
          <p:nvPr/>
        </p:nvSpPr>
        <p:spPr>
          <a:xfrm>
            <a:off x="6893626" y="1341911"/>
            <a:ext cx="1668483" cy="1353788"/>
          </a:xfrm>
          <a:custGeom>
            <a:avLst/>
            <a:gdLst>
              <a:gd name="connsiteX0" fmla="*/ 17813 w 1668483"/>
              <a:gd name="connsiteY0" fmla="*/ 985653 h 1353788"/>
              <a:gd name="connsiteX1" fmla="*/ 184068 w 1668483"/>
              <a:gd name="connsiteY1" fmla="*/ 534390 h 1353788"/>
              <a:gd name="connsiteX2" fmla="*/ 540327 w 1668483"/>
              <a:gd name="connsiteY2" fmla="*/ 178131 h 1353788"/>
              <a:gd name="connsiteX3" fmla="*/ 825335 w 1668483"/>
              <a:gd name="connsiteY3" fmla="*/ 23751 h 1353788"/>
              <a:gd name="connsiteX4" fmla="*/ 1300348 w 1668483"/>
              <a:gd name="connsiteY4" fmla="*/ 35627 h 1353788"/>
              <a:gd name="connsiteX5" fmla="*/ 1537855 w 1668483"/>
              <a:gd name="connsiteY5" fmla="*/ 190006 h 1353788"/>
              <a:gd name="connsiteX6" fmla="*/ 1656608 w 1668483"/>
              <a:gd name="connsiteY6" fmla="*/ 296884 h 1353788"/>
              <a:gd name="connsiteX7" fmla="*/ 1609106 w 1668483"/>
              <a:gd name="connsiteY7" fmla="*/ 498764 h 1353788"/>
              <a:gd name="connsiteX8" fmla="*/ 1561605 w 1668483"/>
              <a:gd name="connsiteY8" fmla="*/ 748146 h 1353788"/>
              <a:gd name="connsiteX9" fmla="*/ 1276597 w 1668483"/>
              <a:gd name="connsiteY9" fmla="*/ 1092531 h 1353788"/>
              <a:gd name="connsiteX10" fmla="*/ 1003465 w 1668483"/>
              <a:gd name="connsiteY10" fmla="*/ 1258785 h 1353788"/>
              <a:gd name="connsiteX11" fmla="*/ 754083 w 1668483"/>
              <a:gd name="connsiteY11" fmla="*/ 1306286 h 1353788"/>
              <a:gd name="connsiteX12" fmla="*/ 647205 w 1668483"/>
              <a:gd name="connsiteY12" fmla="*/ 1318162 h 1353788"/>
              <a:gd name="connsiteX13" fmla="*/ 682831 w 1668483"/>
              <a:gd name="connsiteY13" fmla="*/ 1092531 h 1353788"/>
              <a:gd name="connsiteX14" fmla="*/ 635330 w 1668483"/>
              <a:gd name="connsiteY14" fmla="*/ 843149 h 1353788"/>
              <a:gd name="connsiteX15" fmla="*/ 409699 w 1668483"/>
              <a:gd name="connsiteY15" fmla="*/ 736271 h 1353788"/>
              <a:gd name="connsiteX16" fmla="*/ 160317 w 1668483"/>
              <a:gd name="connsiteY16" fmla="*/ 866899 h 1353788"/>
              <a:gd name="connsiteX17" fmla="*/ 77190 w 1668483"/>
              <a:gd name="connsiteY17" fmla="*/ 950027 h 1353788"/>
              <a:gd name="connsiteX18" fmla="*/ 17813 w 1668483"/>
              <a:gd name="connsiteY18" fmla="*/ 985653 h 1353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1668483" h="1353788">
                <a:moveTo>
                  <a:pt x="17813" y="985653"/>
                </a:moveTo>
                <a:cubicBezTo>
                  <a:pt x="35626" y="916380"/>
                  <a:pt x="96982" y="668977"/>
                  <a:pt x="184068" y="534390"/>
                </a:cubicBezTo>
                <a:cubicBezTo>
                  <a:pt x="271154" y="399803"/>
                  <a:pt x="433449" y="263237"/>
                  <a:pt x="540327" y="178131"/>
                </a:cubicBezTo>
                <a:cubicBezTo>
                  <a:pt x="647205" y="93025"/>
                  <a:pt x="698665" y="47502"/>
                  <a:pt x="825335" y="23751"/>
                </a:cubicBezTo>
                <a:cubicBezTo>
                  <a:pt x="952005" y="0"/>
                  <a:pt x="1181595" y="7918"/>
                  <a:pt x="1300348" y="35627"/>
                </a:cubicBezTo>
                <a:cubicBezTo>
                  <a:pt x="1419101" y="63336"/>
                  <a:pt x="1478478" y="146463"/>
                  <a:pt x="1537855" y="190006"/>
                </a:cubicBezTo>
                <a:cubicBezTo>
                  <a:pt x="1597232" y="233549"/>
                  <a:pt x="1644733" y="245424"/>
                  <a:pt x="1656608" y="296884"/>
                </a:cubicBezTo>
                <a:cubicBezTo>
                  <a:pt x="1668483" y="348344"/>
                  <a:pt x="1624940" y="423554"/>
                  <a:pt x="1609106" y="498764"/>
                </a:cubicBezTo>
                <a:cubicBezTo>
                  <a:pt x="1593272" y="573974"/>
                  <a:pt x="1617023" y="649185"/>
                  <a:pt x="1561605" y="748146"/>
                </a:cubicBezTo>
                <a:cubicBezTo>
                  <a:pt x="1506187" y="847107"/>
                  <a:pt x="1369620" y="1007425"/>
                  <a:pt x="1276597" y="1092531"/>
                </a:cubicBezTo>
                <a:cubicBezTo>
                  <a:pt x="1183574" y="1177637"/>
                  <a:pt x="1090551" y="1223159"/>
                  <a:pt x="1003465" y="1258785"/>
                </a:cubicBezTo>
                <a:cubicBezTo>
                  <a:pt x="916379" y="1294411"/>
                  <a:pt x="813460" y="1296390"/>
                  <a:pt x="754083" y="1306286"/>
                </a:cubicBezTo>
                <a:cubicBezTo>
                  <a:pt x="694706" y="1316182"/>
                  <a:pt x="659080" y="1353788"/>
                  <a:pt x="647205" y="1318162"/>
                </a:cubicBezTo>
                <a:cubicBezTo>
                  <a:pt x="635330" y="1282536"/>
                  <a:pt x="684810" y="1171700"/>
                  <a:pt x="682831" y="1092531"/>
                </a:cubicBezTo>
                <a:cubicBezTo>
                  <a:pt x="680852" y="1013362"/>
                  <a:pt x="680852" y="902526"/>
                  <a:pt x="635330" y="843149"/>
                </a:cubicBezTo>
                <a:cubicBezTo>
                  <a:pt x="589808" y="783772"/>
                  <a:pt x="488868" y="732313"/>
                  <a:pt x="409699" y="736271"/>
                </a:cubicBezTo>
                <a:cubicBezTo>
                  <a:pt x="330530" y="740229"/>
                  <a:pt x="215735" y="831273"/>
                  <a:pt x="160317" y="866899"/>
                </a:cubicBezTo>
                <a:cubicBezTo>
                  <a:pt x="104899" y="902525"/>
                  <a:pt x="96982" y="932214"/>
                  <a:pt x="77190" y="950027"/>
                </a:cubicBezTo>
                <a:cubicBezTo>
                  <a:pt x="57398" y="967840"/>
                  <a:pt x="0" y="1054926"/>
                  <a:pt x="17813" y="985653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 useBgFill="1">
        <p:nvSpPr>
          <p:cNvPr id="10" name="9 Forma libre"/>
          <p:cNvSpPr/>
          <p:nvPr/>
        </p:nvSpPr>
        <p:spPr>
          <a:xfrm>
            <a:off x="6329548" y="2062348"/>
            <a:ext cx="1258784" cy="884712"/>
          </a:xfrm>
          <a:custGeom>
            <a:avLst/>
            <a:gdLst>
              <a:gd name="connsiteX0" fmla="*/ 558140 w 1258784"/>
              <a:gd name="connsiteY0" fmla="*/ 253340 h 884712"/>
              <a:gd name="connsiteX1" fmla="*/ 807522 w 1258784"/>
              <a:gd name="connsiteY1" fmla="*/ 75210 h 884712"/>
              <a:gd name="connsiteX2" fmla="*/ 1009403 w 1258784"/>
              <a:gd name="connsiteY2" fmla="*/ 15834 h 884712"/>
              <a:gd name="connsiteX3" fmla="*/ 1223158 w 1258784"/>
              <a:gd name="connsiteY3" fmla="*/ 170213 h 884712"/>
              <a:gd name="connsiteX4" fmla="*/ 1223158 w 1258784"/>
              <a:gd name="connsiteY4" fmla="*/ 490847 h 884712"/>
              <a:gd name="connsiteX5" fmla="*/ 1056904 w 1258784"/>
              <a:gd name="connsiteY5" fmla="*/ 728353 h 884712"/>
              <a:gd name="connsiteX6" fmla="*/ 641268 w 1258784"/>
              <a:gd name="connsiteY6" fmla="*/ 847107 h 884712"/>
              <a:gd name="connsiteX7" fmla="*/ 249382 w 1258784"/>
              <a:gd name="connsiteY7" fmla="*/ 882733 h 884712"/>
              <a:gd name="connsiteX8" fmla="*/ 59377 w 1258784"/>
              <a:gd name="connsiteY8" fmla="*/ 835231 h 884712"/>
              <a:gd name="connsiteX9" fmla="*/ 0 w 1258784"/>
              <a:gd name="connsiteY9" fmla="*/ 752104 h 884712"/>
              <a:gd name="connsiteX10" fmla="*/ 59377 w 1258784"/>
              <a:gd name="connsiteY10" fmla="*/ 597725 h 884712"/>
              <a:gd name="connsiteX11" fmla="*/ 213756 w 1258784"/>
              <a:gd name="connsiteY11" fmla="*/ 490847 h 884712"/>
              <a:gd name="connsiteX12" fmla="*/ 522514 w 1258784"/>
              <a:gd name="connsiteY12" fmla="*/ 419595 h 884712"/>
              <a:gd name="connsiteX13" fmla="*/ 629392 w 1258784"/>
              <a:gd name="connsiteY13" fmla="*/ 277091 h 884712"/>
              <a:gd name="connsiteX14" fmla="*/ 617517 w 1258784"/>
              <a:gd name="connsiteY14" fmla="*/ 193964 h 884712"/>
              <a:gd name="connsiteX15" fmla="*/ 676894 w 1258784"/>
              <a:gd name="connsiteY15" fmla="*/ 134587 h 884712"/>
              <a:gd name="connsiteX16" fmla="*/ 712520 w 1258784"/>
              <a:gd name="connsiteY16" fmla="*/ 134587 h 8847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258784" h="884712">
                <a:moveTo>
                  <a:pt x="558140" y="253340"/>
                </a:moveTo>
                <a:cubicBezTo>
                  <a:pt x="645226" y="184067"/>
                  <a:pt x="732312" y="114794"/>
                  <a:pt x="807522" y="75210"/>
                </a:cubicBezTo>
                <a:cubicBezTo>
                  <a:pt x="882733" y="35626"/>
                  <a:pt x="940130" y="0"/>
                  <a:pt x="1009403" y="15834"/>
                </a:cubicBezTo>
                <a:cubicBezTo>
                  <a:pt x="1078676" y="31668"/>
                  <a:pt x="1187532" y="91044"/>
                  <a:pt x="1223158" y="170213"/>
                </a:cubicBezTo>
                <a:cubicBezTo>
                  <a:pt x="1258784" y="249382"/>
                  <a:pt x="1250867" y="397824"/>
                  <a:pt x="1223158" y="490847"/>
                </a:cubicBezTo>
                <a:cubicBezTo>
                  <a:pt x="1195449" y="583870"/>
                  <a:pt x="1153886" y="668976"/>
                  <a:pt x="1056904" y="728353"/>
                </a:cubicBezTo>
                <a:cubicBezTo>
                  <a:pt x="959922" y="787730"/>
                  <a:pt x="775855" y="821377"/>
                  <a:pt x="641268" y="847107"/>
                </a:cubicBezTo>
                <a:cubicBezTo>
                  <a:pt x="506681" y="872837"/>
                  <a:pt x="346364" y="884712"/>
                  <a:pt x="249382" y="882733"/>
                </a:cubicBezTo>
                <a:cubicBezTo>
                  <a:pt x="152400" y="880754"/>
                  <a:pt x="100941" y="857002"/>
                  <a:pt x="59377" y="835231"/>
                </a:cubicBezTo>
                <a:cubicBezTo>
                  <a:pt x="17813" y="813460"/>
                  <a:pt x="0" y="791688"/>
                  <a:pt x="0" y="752104"/>
                </a:cubicBezTo>
                <a:cubicBezTo>
                  <a:pt x="0" y="712520"/>
                  <a:pt x="23751" y="641268"/>
                  <a:pt x="59377" y="597725"/>
                </a:cubicBezTo>
                <a:cubicBezTo>
                  <a:pt x="95003" y="554182"/>
                  <a:pt x="136567" y="520535"/>
                  <a:pt x="213756" y="490847"/>
                </a:cubicBezTo>
                <a:cubicBezTo>
                  <a:pt x="290945" y="461159"/>
                  <a:pt x="453241" y="455221"/>
                  <a:pt x="522514" y="419595"/>
                </a:cubicBezTo>
                <a:cubicBezTo>
                  <a:pt x="591787" y="383969"/>
                  <a:pt x="613558" y="314696"/>
                  <a:pt x="629392" y="277091"/>
                </a:cubicBezTo>
                <a:cubicBezTo>
                  <a:pt x="645226" y="239486"/>
                  <a:pt x="609600" y="217715"/>
                  <a:pt x="617517" y="193964"/>
                </a:cubicBezTo>
                <a:cubicBezTo>
                  <a:pt x="625434" y="170213"/>
                  <a:pt x="661060" y="144483"/>
                  <a:pt x="676894" y="134587"/>
                </a:cubicBezTo>
                <a:cubicBezTo>
                  <a:pt x="692728" y="124691"/>
                  <a:pt x="702624" y="129639"/>
                  <a:pt x="712520" y="134587"/>
                </a:cubicBezTo>
              </a:path>
            </a:pathLst>
          </a:custGeom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12" name="11 CuadroTexto"/>
          <p:cNvSpPr txBox="1"/>
          <p:nvPr/>
        </p:nvSpPr>
        <p:spPr>
          <a:xfrm rot="19113460">
            <a:off x="8108213" y="4297853"/>
            <a:ext cx="103265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 smtClean="0">
              <a:solidFill>
                <a:schemeClr val="bg1"/>
              </a:solidFill>
              <a:latin typeface="Edwardian Script ITC" pitchFamily="66" charset="0"/>
            </a:endParaRPr>
          </a:p>
          <a:p>
            <a:pPr algn="ctr"/>
            <a:r>
              <a:rPr lang="es-AR" sz="2000" dirty="0" smtClean="0">
                <a:solidFill>
                  <a:schemeClr val="bg1"/>
                </a:solidFill>
                <a:latin typeface="Edwardian Script ITC" pitchFamily="66" charset="0"/>
              </a:rPr>
              <a:t>2014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4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4.35011E-6 C -0.07552 -0.03427 -0.15052 -0.06854 -0.22309 -0.04353 C -0.29549 -0.01821 -0.36511 0.11115 -0.43594 0.15067 C -0.5066 0.19019 -0.55903 0.21952 -0.64844 0.1942 C -0.73785 0.16888 -0.85504 0.08429 -0.97257 -4.35011E-6 " pathEditMode="relative" rAng="0" ptsTypes="aaaaA"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600" y="750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Rot by="-2160000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6" presetClass="emph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0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2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2.5E-6 -1.98827E-6 C -0.07552 -0.03427 -0.15052 -0.06854 -0.22309 -0.04353 C -0.29548 -0.01821 -0.3651 0.11115 -0.43593 0.15067 C -0.50659 0.19018 -0.55903 0.21951 -0.64843 0.1942 C -0.7375 0.16888 -0.85503 0.08429 -0.97257 -1.98827E-6 " pathEditMode="relative" rAng="0" ptsTypes="aaaaA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600" y="750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2400000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6" presetClass="emph" presetSubtype="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0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grpId="2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2.77778E-7 5.34115E-7 C -0.07552 -0.03427 -0.15052 -0.06854 -0.22309 -0.04353 C -0.29549 -0.01822 -0.3651 0.11114 -0.43594 0.15066 C -0.5066 0.19018 -0.55903 0.21951 -0.64844 0.1942 C -0.7375 0.16888 -0.85503 0.08428 -0.97257 5.34115E-7 " pathEditMode="relative" rAng="0" ptsTypes="aaaaA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600" y="7500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-5400000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6" presetClass="emph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0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5E-6 -8.92251E-7 C -0.07552 -0.03427 -0.15053 -0.06854 -0.2231 -0.04353 C -0.29549 -0.01821 -0.36511 0.11115 -0.43594 0.15066 C -0.5066 0.19018 -0.55903 0.21951 -0.64844 0.1942 C -0.73785 0.16888 -0.85521 0.08429 -0.97257 -8.92251E-7 " pathEditMode="relative" rAng="0" ptsTypes="aaaaA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600" y="7500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-21600000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6" presetClass="emph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4.72222E-6 -7.47144E-7 C -0.07553 -0.03427 -0.15053 -0.06854 -0.22309 -0.04353 C -0.29549 -0.01821 -0.36511 0.11115 -0.43594 0.15066 C -0.5066 0.19018 -0.55903 0.21951 -0.64844 0.1942 C -0.73785 0.16888 -0.85521 0.08429 -0.97257 -7.47144E-7 " pathEditMode="relative" rAng="0" ptsTypes="aaaaA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600" y="7500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/>
      <p:bldP spid="4" grpId="0" animBg="1"/>
      <p:bldP spid="4" grpId="1" animBg="1"/>
      <p:bldP spid="4" grpId="2" animBg="1"/>
      <p:bldP spid="6" grpId="0" animBg="1"/>
      <p:bldP spid="6" grpId="1" animBg="1"/>
      <p:bldP spid="6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  <a:alpha val="60000"/>
                </a:schemeClr>
              </a:gs>
              <a:gs pos="100000">
                <a:schemeClr val="tx1">
                  <a:lumMod val="95000"/>
                  <a:lumOff val="5000"/>
                  <a:alpha val="9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 useBgFill="1">
        <p:nvSpPr>
          <p:cNvPr id="4" name="3 Forma libre"/>
          <p:cNvSpPr/>
          <p:nvPr/>
        </p:nvSpPr>
        <p:spPr bwMode="white">
          <a:xfrm>
            <a:off x="3404260" y="55418"/>
            <a:ext cx="1432955" cy="2960914"/>
          </a:xfrm>
          <a:custGeom>
            <a:avLst/>
            <a:gdLst>
              <a:gd name="connsiteX0" fmla="*/ 1001485 w 1432955"/>
              <a:gd name="connsiteY0" fmla="*/ 2960914 h 2960914"/>
              <a:gd name="connsiteX1" fmla="*/ 870857 w 1432955"/>
              <a:gd name="connsiteY1" fmla="*/ 2557153 h 2960914"/>
              <a:gd name="connsiteX2" fmla="*/ 526472 w 1432955"/>
              <a:gd name="connsiteY2" fmla="*/ 2224644 h 2960914"/>
              <a:gd name="connsiteX3" fmla="*/ 217714 w 1432955"/>
              <a:gd name="connsiteY3" fmla="*/ 1939637 h 2960914"/>
              <a:gd name="connsiteX4" fmla="*/ 39584 w 1432955"/>
              <a:gd name="connsiteY4" fmla="*/ 1381496 h 2960914"/>
              <a:gd name="connsiteX5" fmla="*/ 3958 w 1432955"/>
              <a:gd name="connsiteY5" fmla="*/ 953985 h 2960914"/>
              <a:gd name="connsiteX6" fmla="*/ 63335 w 1432955"/>
              <a:gd name="connsiteY6" fmla="*/ 431470 h 2960914"/>
              <a:gd name="connsiteX7" fmla="*/ 312717 w 1432955"/>
              <a:gd name="connsiteY7" fmla="*/ 110837 h 2960914"/>
              <a:gd name="connsiteX8" fmla="*/ 645226 w 1432955"/>
              <a:gd name="connsiteY8" fmla="*/ 15834 h 2960914"/>
              <a:gd name="connsiteX9" fmla="*/ 1072737 w 1432955"/>
              <a:gd name="connsiteY9" fmla="*/ 205839 h 2960914"/>
              <a:gd name="connsiteX10" fmla="*/ 1298369 w 1432955"/>
              <a:gd name="connsiteY10" fmla="*/ 562099 h 2960914"/>
              <a:gd name="connsiteX11" fmla="*/ 1393371 w 1432955"/>
              <a:gd name="connsiteY11" fmla="*/ 965860 h 2960914"/>
              <a:gd name="connsiteX12" fmla="*/ 1428997 w 1432955"/>
              <a:gd name="connsiteY12" fmla="*/ 1417122 h 2960914"/>
              <a:gd name="connsiteX13" fmla="*/ 1369621 w 1432955"/>
              <a:gd name="connsiteY13" fmla="*/ 1749631 h 2960914"/>
              <a:gd name="connsiteX14" fmla="*/ 1274618 w 1432955"/>
              <a:gd name="connsiteY14" fmla="*/ 1951512 h 2960914"/>
              <a:gd name="connsiteX15" fmla="*/ 1191491 w 1432955"/>
              <a:gd name="connsiteY15" fmla="*/ 2189018 h 2960914"/>
              <a:gd name="connsiteX16" fmla="*/ 1155865 w 1432955"/>
              <a:gd name="connsiteY16" fmla="*/ 2307772 h 2960914"/>
              <a:gd name="connsiteX17" fmla="*/ 989610 w 1432955"/>
              <a:gd name="connsiteY17" fmla="*/ 2284021 h 2960914"/>
              <a:gd name="connsiteX18" fmla="*/ 906483 w 1432955"/>
              <a:gd name="connsiteY18" fmla="*/ 2331522 h 2960914"/>
              <a:gd name="connsiteX19" fmla="*/ 811480 w 1432955"/>
              <a:gd name="connsiteY19" fmla="*/ 2177143 h 2960914"/>
              <a:gd name="connsiteX20" fmla="*/ 775854 w 1432955"/>
              <a:gd name="connsiteY20" fmla="*/ 2331522 h 2960914"/>
              <a:gd name="connsiteX21" fmla="*/ 894608 w 1432955"/>
              <a:gd name="connsiteY21" fmla="*/ 2616530 h 2960914"/>
              <a:gd name="connsiteX22" fmla="*/ 894608 w 1432955"/>
              <a:gd name="connsiteY22" fmla="*/ 2616530 h 2960914"/>
              <a:gd name="connsiteX23" fmla="*/ 894608 w 1432955"/>
              <a:gd name="connsiteY23" fmla="*/ 2616530 h 2960914"/>
              <a:gd name="connsiteX0" fmla="*/ 1001485 w 1432955"/>
              <a:gd name="connsiteY0" fmla="*/ 2960914 h 2960914"/>
              <a:gd name="connsiteX1" fmla="*/ 870857 w 1432955"/>
              <a:gd name="connsiteY1" fmla="*/ 2557153 h 2960914"/>
              <a:gd name="connsiteX2" fmla="*/ 526472 w 1432955"/>
              <a:gd name="connsiteY2" fmla="*/ 2224644 h 2960914"/>
              <a:gd name="connsiteX3" fmla="*/ 217714 w 1432955"/>
              <a:gd name="connsiteY3" fmla="*/ 1939637 h 2960914"/>
              <a:gd name="connsiteX4" fmla="*/ 39584 w 1432955"/>
              <a:gd name="connsiteY4" fmla="*/ 1381496 h 2960914"/>
              <a:gd name="connsiteX5" fmla="*/ 3958 w 1432955"/>
              <a:gd name="connsiteY5" fmla="*/ 953985 h 2960914"/>
              <a:gd name="connsiteX6" fmla="*/ 63335 w 1432955"/>
              <a:gd name="connsiteY6" fmla="*/ 431470 h 2960914"/>
              <a:gd name="connsiteX7" fmla="*/ 312717 w 1432955"/>
              <a:gd name="connsiteY7" fmla="*/ 110837 h 2960914"/>
              <a:gd name="connsiteX8" fmla="*/ 645226 w 1432955"/>
              <a:gd name="connsiteY8" fmla="*/ 15834 h 2960914"/>
              <a:gd name="connsiteX9" fmla="*/ 1072737 w 1432955"/>
              <a:gd name="connsiteY9" fmla="*/ 205839 h 2960914"/>
              <a:gd name="connsiteX10" fmla="*/ 1298369 w 1432955"/>
              <a:gd name="connsiteY10" fmla="*/ 562099 h 2960914"/>
              <a:gd name="connsiteX11" fmla="*/ 1393371 w 1432955"/>
              <a:gd name="connsiteY11" fmla="*/ 965860 h 2960914"/>
              <a:gd name="connsiteX12" fmla="*/ 1428997 w 1432955"/>
              <a:gd name="connsiteY12" fmla="*/ 1417122 h 2960914"/>
              <a:gd name="connsiteX13" fmla="*/ 1369621 w 1432955"/>
              <a:gd name="connsiteY13" fmla="*/ 1749631 h 2960914"/>
              <a:gd name="connsiteX14" fmla="*/ 1274618 w 1432955"/>
              <a:gd name="connsiteY14" fmla="*/ 1951512 h 2960914"/>
              <a:gd name="connsiteX15" fmla="*/ 1191491 w 1432955"/>
              <a:gd name="connsiteY15" fmla="*/ 2189018 h 2960914"/>
              <a:gd name="connsiteX16" fmla="*/ 1155865 w 1432955"/>
              <a:gd name="connsiteY16" fmla="*/ 2307772 h 2960914"/>
              <a:gd name="connsiteX17" fmla="*/ 989610 w 1432955"/>
              <a:gd name="connsiteY17" fmla="*/ 2498317 h 2960914"/>
              <a:gd name="connsiteX18" fmla="*/ 906483 w 1432955"/>
              <a:gd name="connsiteY18" fmla="*/ 2331522 h 2960914"/>
              <a:gd name="connsiteX19" fmla="*/ 811480 w 1432955"/>
              <a:gd name="connsiteY19" fmla="*/ 2177143 h 2960914"/>
              <a:gd name="connsiteX20" fmla="*/ 775854 w 1432955"/>
              <a:gd name="connsiteY20" fmla="*/ 2331522 h 2960914"/>
              <a:gd name="connsiteX21" fmla="*/ 894608 w 1432955"/>
              <a:gd name="connsiteY21" fmla="*/ 2616530 h 2960914"/>
              <a:gd name="connsiteX22" fmla="*/ 894608 w 1432955"/>
              <a:gd name="connsiteY22" fmla="*/ 2616530 h 2960914"/>
              <a:gd name="connsiteX23" fmla="*/ 894608 w 1432955"/>
              <a:gd name="connsiteY23" fmla="*/ 2616530 h 2960914"/>
              <a:gd name="connsiteX0" fmla="*/ 1001485 w 1432955"/>
              <a:gd name="connsiteY0" fmla="*/ 2960914 h 2960914"/>
              <a:gd name="connsiteX1" fmla="*/ 870857 w 1432955"/>
              <a:gd name="connsiteY1" fmla="*/ 2557153 h 2960914"/>
              <a:gd name="connsiteX2" fmla="*/ 526472 w 1432955"/>
              <a:gd name="connsiteY2" fmla="*/ 2224644 h 2960914"/>
              <a:gd name="connsiteX3" fmla="*/ 217714 w 1432955"/>
              <a:gd name="connsiteY3" fmla="*/ 1939637 h 2960914"/>
              <a:gd name="connsiteX4" fmla="*/ 39584 w 1432955"/>
              <a:gd name="connsiteY4" fmla="*/ 1381496 h 2960914"/>
              <a:gd name="connsiteX5" fmla="*/ 3958 w 1432955"/>
              <a:gd name="connsiteY5" fmla="*/ 953985 h 2960914"/>
              <a:gd name="connsiteX6" fmla="*/ 63335 w 1432955"/>
              <a:gd name="connsiteY6" fmla="*/ 431470 h 2960914"/>
              <a:gd name="connsiteX7" fmla="*/ 312717 w 1432955"/>
              <a:gd name="connsiteY7" fmla="*/ 110837 h 2960914"/>
              <a:gd name="connsiteX8" fmla="*/ 645226 w 1432955"/>
              <a:gd name="connsiteY8" fmla="*/ 15834 h 2960914"/>
              <a:gd name="connsiteX9" fmla="*/ 1072737 w 1432955"/>
              <a:gd name="connsiteY9" fmla="*/ 205839 h 2960914"/>
              <a:gd name="connsiteX10" fmla="*/ 1298369 w 1432955"/>
              <a:gd name="connsiteY10" fmla="*/ 562099 h 2960914"/>
              <a:gd name="connsiteX11" fmla="*/ 1393371 w 1432955"/>
              <a:gd name="connsiteY11" fmla="*/ 965860 h 2960914"/>
              <a:gd name="connsiteX12" fmla="*/ 1428997 w 1432955"/>
              <a:gd name="connsiteY12" fmla="*/ 1417122 h 2960914"/>
              <a:gd name="connsiteX13" fmla="*/ 1369621 w 1432955"/>
              <a:gd name="connsiteY13" fmla="*/ 1749631 h 2960914"/>
              <a:gd name="connsiteX14" fmla="*/ 1274618 w 1432955"/>
              <a:gd name="connsiteY14" fmla="*/ 1951512 h 2960914"/>
              <a:gd name="connsiteX15" fmla="*/ 1191491 w 1432955"/>
              <a:gd name="connsiteY15" fmla="*/ 2189018 h 2960914"/>
              <a:gd name="connsiteX16" fmla="*/ 1155865 w 1432955"/>
              <a:gd name="connsiteY16" fmla="*/ 2307772 h 2960914"/>
              <a:gd name="connsiteX17" fmla="*/ 989610 w 1432955"/>
              <a:gd name="connsiteY17" fmla="*/ 2498317 h 2960914"/>
              <a:gd name="connsiteX18" fmla="*/ 906483 w 1432955"/>
              <a:gd name="connsiteY18" fmla="*/ 2617256 h 2960914"/>
              <a:gd name="connsiteX19" fmla="*/ 811480 w 1432955"/>
              <a:gd name="connsiteY19" fmla="*/ 2177143 h 2960914"/>
              <a:gd name="connsiteX20" fmla="*/ 775854 w 1432955"/>
              <a:gd name="connsiteY20" fmla="*/ 2331522 h 2960914"/>
              <a:gd name="connsiteX21" fmla="*/ 894608 w 1432955"/>
              <a:gd name="connsiteY21" fmla="*/ 2616530 h 2960914"/>
              <a:gd name="connsiteX22" fmla="*/ 894608 w 1432955"/>
              <a:gd name="connsiteY22" fmla="*/ 2616530 h 2960914"/>
              <a:gd name="connsiteX23" fmla="*/ 894608 w 1432955"/>
              <a:gd name="connsiteY23" fmla="*/ 2616530 h 2960914"/>
              <a:gd name="connsiteX0" fmla="*/ 1001485 w 1432955"/>
              <a:gd name="connsiteY0" fmla="*/ 2960914 h 2960914"/>
              <a:gd name="connsiteX1" fmla="*/ 870857 w 1432955"/>
              <a:gd name="connsiteY1" fmla="*/ 2557153 h 2960914"/>
              <a:gd name="connsiteX2" fmla="*/ 526472 w 1432955"/>
              <a:gd name="connsiteY2" fmla="*/ 2224644 h 2960914"/>
              <a:gd name="connsiteX3" fmla="*/ 217714 w 1432955"/>
              <a:gd name="connsiteY3" fmla="*/ 1939637 h 2960914"/>
              <a:gd name="connsiteX4" fmla="*/ 39584 w 1432955"/>
              <a:gd name="connsiteY4" fmla="*/ 1381496 h 2960914"/>
              <a:gd name="connsiteX5" fmla="*/ 3958 w 1432955"/>
              <a:gd name="connsiteY5" fmla="*/ 953985 h 2960914"/>
              <a:gd name="connsiteX6" fmla="*/ 63335 w 1432955"/>
              <a:gd name="connsiteY6" fmla="*/ 431470 h 2960914"/>
              <a:gd name="connsiteX7" fmla="*/ 312717 w 1432955"/>
              <a:gd name="connsiteY7" fmla="*/ 110837 h 2960914"/>
              <a:gd name="connsiteX8" fmla="*/ 645226 w 1432955"/>
              <a:gd name="connsiteY8" fmla="*/ 15834 h 2960914"/>
              <a:gd name="connsiteX9" fmla="*/ 1072737 w 1432955"/>
              <a:gd name="connsiteY9" fmla="*/ 205839 h 2960914"/>
              <a:gd name="connsiteX10" fmla="*/ 1298369 w 1432955"/>
              <a:gd name="connsiteY10" fmla="*/ 562099 h 2960914"/>
              <a:gd name="connsiteX11" fmla="*/ 1393371 w 1432955"/>
              <a:gd name="connsiteY11" fmla="*/ 965860 h 2960914"/>
              <a:gd name="connsiteX12" fmla="*/ 1428997 w 1432955"/>
              <a:gd name="connsiteY12" fmla="*/ 1417122 h 2960914"/>
              <a:gd name="connsiteX13" fmla="*/ 1369621 w 1432955"/>
              <a:gd name="connsiteY13" fmla="*/ 1749631 h 2960914"/>
              <a:gd name="connsiteX14" fmla="*/ 1274618 w 1432955"/>
              <a:gd name="connsiteY14" fmla="*/ 1951512 h 2960914"/>
              <a:gd name="connsiteX15" fmla="*/ 1191491 w 1432955"/>
              <a:gd name="connsiteY15" fmla="*/ 2189018 h 2960914"/>
              <a:gd name="connsiteX16" fmla="*/ 1155865 w 1432955"/>
              <a:gd name="connsiteY16" fmla="*/ 2307772 h 2960914"/>
              <a:gd name="connsiteX17" fmla="*/ 989610 w 1432955"/>
              <a:gd name="connsiteY17" fmla="*/ 2498317 h 2960914"/>
              <a:gd name="connsiteX18" fmla="*/ 906483 w 1432955"/>
              <a:gd name="connsiteY18" fmla="*/ 2617256 h 2960914"/>
              <a:gd name="connsiteX19" fmla="*/ 811480 w 1432955"/>
              <a:gd name="connsiteY19" fmla="*/ 2177143 h 2960914"/>
              <a:gd name="connsiteX20" fmla="*/ 1013887 w 1432955"/>
              <a:gd name="connsiteY20" fmla="*/ 2677191 h 2960914"/>
              <a:gd name="connsiteX21" fmla="*/ 775854 w 1432955"/>
              <a:gd name="connsiteY21" fmla="*/ 2331522 h 2960914"/>
              <a:gd name="connsiteX22" fmla="*/ 894608 w 1432955"/>
              <a:gd name="connsiteY22" fmla="*/ 2616530 h 2960914"/>
              <a:gd name="connsiteX23" fmla="*/ 894608 w 1432955"/>
              <a:gd name="connsiteY23" fmla="*/ 2616530 h 2960914"/>
              <a:gd name="connsiteX24" fmla="*/ 894608 w 1432955"/>
              <a:gd name="connsiteY24" fmla="*/ 2616530 h 2960914"/>
              <a:gd name="connsiteX0" fmla="*/ 1001485 w 1432955"/>
              <a:gd name="connsiteY0" fmla="*/ 2960914 h 2960914"/>
              <a:gd name="connsiteX1" fmla="*/ 870857 w 1432955"/>
              <a:gd name="connsiteY1" fmla="*/ 2557153 h 2960914"/>
              <a:gd name="connsiteX2" fmla="*/ 526472 w 1432955"/>
              <a:gd name="connsiteY2" fmla="*/ 2224644 h 2960914"/>
              <a:gd name="connsiteX3" fmla="*/ 217714 w 1432955"/>
              <a:gd name="connsiteY3" fmla="*/ 1939637 h 2960914"/>
              <a:gd name="connsiteX4" fmla="*/ 39584 w 1432955"/>
              <a:gd name="connsiteY4" fmla="*/ 1381496 h 2960914"/>
              <a:gd name="connsiteX5" fmla="*/ 3958 w 1432955"/>
              <a:gd name="connsiteY5" fmla="*/ 953985 h 2960914"/>
              <a:gd name="connsiteX6" fmla="*/ 63335 w 1432955"/>
              <a:gd name="connsiteY6" fmla="*/ 431470 h 2960914"/>
              <a:gd name="connsiteX7" fmla="*/ 312717 w 1432955"/>
              <a:gd name="connsiteY7" fmla="*/ 110837 h 2960914"/>
              <a:gd name="connsiteX8" fmla="*/ 645226 w 1432955"/>
              <a:gd name="connsiteY8" fmla="*/ 15834 h 2960914"/>
              <a:gd name="connsiteX9" fmla="*/ 1072737 w 1432955"/>
              <a:gd name="connsiteY9" fmla="*/ 205839 h 2960914"/>
              <a:gd name="connsiteX10" fmla="*/ 1298369 w 1432955"/>
              <a:gd name="connsiteY10" fmla="*/ 562099 h 2960914"/>
              <a:gd name="connsiteX11" fmla="*/ 1393371 w 1432955"/>
              <a:gd name="connsiteY11" fmla="*/ 965860 h 2960914"/>
              <a:gd name="connsiteX12" fmla="*/ 1428997 w 1432955"/>
              <a:gd name="connsiteY12" fmla="*/ 1417122 h 2960914"/>
              <a:gd name="connsiteX13" fmla="*/ 1369621 w 1432955"/>
              <a:gd name="connsiteY13" fmla="*/ 1749631 h 2960914"/>
              <a:gd name="connsiteX14" fmla="*/ 1274618 w 1432955"/>
              <a:gd name="connsiteY14" fmla="*/ 1951512 h 2960914"/>
              <a:gd name="connsiteX15" fmla="*/ 1191491 w 1432955"/>
              <a:gd name="connsiteY15" fmla="*/ 2189018 h 2960914"/>
              <a:gd name="connsiteX16" fmla="*/ 1155865 w 1432955"/>
              <a:gd name="connsiteY16" fmla="*/ 2307772 h 2960914"/>
              <a:gd name="connsiteX17" fmla="*/ 989610 w 1432955"/>
              <a:gd name="connsiteY17" fmla="*/ 2498317 h 2960914"/>
              <a:gd name="connsiteX18" fmla="*/ 906483 w 1432955"/>
              <a:gd name="connsiteY18" fmla="*/ 2617256 h 2960914"/>
              <a:gd name="connsiteX19" fmla="*/ 1097200 w 1432955"/>
              <a:gd name="connsiteY19" fmla="*/ 2605753 h 2960914"/>
              <a:gd name="connsiteX20" fmla="*/ 1013887 w 1432955"/>
              <a:gd name="connsiteY20" fmla="*/ 2677191 h 2960914"/>
              <a:gd name="connsiteX21" fmla="*/ 775854 w 1432955"/>
              <a:gd name="connsiteY21" fmla="*/ 2331522 h 2960914"/>
              <a:gd name="connsiteX22" fmla="*/ 894608 w 1432955"/>
              <a:gd name="connsiteY22" fmla="*/ 2616530 h 2960914"/>
              <a:gd name="connsiteX23" fmla="*/ 894608 w 1432955"/>
              <a:gd name="connsiteY23" fmla="*/ 2616530 h 2960914"/>
              <a:gd name="connsiteX24" fmla="*/ 894608 w 1432955"/>
              <a:gd name="connsiteY24" fmla="*/ 2616530 h 2960914"/>
              <a:gd name="connsiteX0" fmla="*/ 1001485 w 1432955"/>
              <a:gd name="connsiteY0" fmla="*/ 2960914 h 2960914"/>
              <a:gd name="connsiteX1" fmla="*/ 870857 w 1432955"/>
              <a:gd name="connsiteY1" fmla="*/ 2557153 h 2960914"/>
              <a:gd name="connsiteX2" fmla="*/ 526472 w 1432955"/>
              <a:gd name="connsiteY2" fmla="*/ 2224644 h 2960914"/>
              <a:gd name="connsiteX3" fmla="*/ 217714 w 1432955"/>
              <a:gd name="connsiteY3" fmla="*/ 1939637 h 2960914"/>
              <a:gd name="connsiteX4" fmla="*/ 39584 w 1432955"/>
              <a:gd name="connsiteY4" fmla="*/ 1381496 h 2960914"/>
              <a:gd name="connsiteX5" fmla="*/ 3958 w 1432955"/>
              <a:gd name="connsiteY5" fmla="*/ 953985 h 2960914"/>
              <a:gd name="connsiteX6" fmla="*/ 63335 w 1432955"/>
              <a:gd name="connsiteY6" fmla="*/ 431470 h 2960914"/>
              <a:gd name="connsiteX7" fmla="*/ 312717 w 1432955"/>
              <a:gd name="connsiteY7" fmla="*/ 110837 h 2960914"/>
              <a:gd name="connsiteX8" fmla="*/ 645226 w 1432955"/>
              <a:gd name="connsiteY8" fmla="*/ 15834 h 2960914"/>
              <a:gd name="connsiteX9" fmla="*/ 1072737 w 1432955"/>
              <a:gd name="connsiteY9" fmla="*/ 205839 h 2960914"/>
              <a:gd name="connsiteX10" fmla="*/ 1298369 w 1432955"/>
              <a:gd name="connsiteY10" fmla="*/ 562099 h 2960914"/>
              <a:gd name="connsiteX11" fmla="*/ 1393371 w 1432955"/>
              <a:gd name="connsiteY11" fmla="*/ 965860 h 2960914"/>
              <a:gd name="connsiteX12" fmla="*/ 1428997 w 1432955"/>
              <a:gd name="connsiteY12" fmla="*/ 1417122 h 2960914"/>
              <a:gd name="connsiteX13" fmla="*/ 1369621 w 1432955"/>
              <a:gd name="connsiteY13" fmla="*/ 1749631 h 2960914"/>
              <a:gd name="connsiteX14" fmla="*/ 1274618 w 1432955"/>
              <a:gd name="connsiteY14" fmla="*/ 1951512 h 2960914"/>
              <a:gd name="connsiteX15" fmla="*/ 1191491 w 1432955"/>
              <a:gd name="connsiteY15" fmla="*/ 2189018 h 2960914"/>
              <a:gd name="connsiteX16" fmla="*/ 1155865 w 1432955"/>
              <a:gd name="connsiteY16" fmla="*/ 2307772 h 2960914"/>
              <a:gd name="connsiteX17" fmla="*/ 989610 w 1432955"/>
              <a:gd name="connsiteY17" fmla="*/ 2498317 h 2960914"/>
              <a:gd name="connsiteX18" fmla="*/ 906483 w 1432955"/>
              <a:gd name="connsiteY18" fmla="*/ 2617256 h 2960914"/>
              <a:gd name="connsiteX19" fmla="*/ 1097200 w 1432955"/>
              <a:gd name="connsiteY19" fmla="*/ 2605753 h 2960914"/>
              <a:gd name="connsiteX20" fmla="*/ 1013887 w 1432955"/>
              <a:gd name="connsiteY20" fmla="*/ 2677191 h 2960914"/>
              <a:gd name="connsiteX21" fmla="*/ 775854 w 1432955"/>
              <a:gd name="connsiteY21" fmla="*/ 2545818 h 2960914"/>
              <a:gd name="connsiteX22" fmla="*/ 894608 w 1432955"/>
              <a:gd name="connsiteY22" fmla="*/ 2616530 h 2960914"/>
              <a:gd name="connsiteX23" fmla="*/ 894608 w 1432955"/>
              <a:gd name="connsiteY23" fmla="*/ 2616530 h 2960914"/>
              <a:gd name="connsiteX24" fmla="*/ 894608 w 1432955"/>
              <a:gd name="connsiteY24" fmla="*/ 2616530 h 29609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32955" h="2960914">
                <a:moveTo>
                  <a:pt x="1001485" y="2960914"/>
                </a:moveTo>
                <a:cubicBezTo>
                  <a:pt x="975755" y="2820389"/>
                  <a:pt x="950026" y="2679865"/>
                  <a:pt x="870857" y="2557153"/>
                </a:cubicBezTo>
                <a:cubicBezTo>
                  <a:pt x="791688" y="2434441"/>
                  <a:pt x="635329" y="2327563"/>
                  <a:pt x="526472" y="2224644"/>
                </a:cubicBezTo>
                <a:cubicBezTo>
                  <a:pt x="417615" y="2121725"/>
                  <a:pt x="298862" y="2080162"/>
                  <a:pt x="217714" y="1939637"/>
                </a:cubicBezTo>
                <a:cubicBezTo>
                  <a:pt x="136566" y="1799112"/>
                  <a:pt x="75210" y="1545771"/>
                  <a:pt x="39584" y="1381496"/>
                </a:cubicBezTo>
                <a:cubicBezTo>
                  <a:pt x="3958" y="1217221"/>
                  <a:pt x="0" y="1112323"/>
                  <a:pt x="3958" y="953985"/>
                </a:cubicBezTo>
                <a:cubicBezTo>
                  <a:pt x="7916" y="795647"/>
                  <a:pt x="11875" y="571995"/>
                  <a:pt x="63335" y="431470"/>
                </a:cubicBezTo>
                <a:cubicBezTo>
                  <a:pt x="114795" y="290945"/>
                  <a:pt x="215735" y="180109"/>
                  <a:pt x="312717" y="110837"/>
                </a:cubicBezTo>
                <a:cubicBezTo>
                  <a:pt x="409699" y="41565"/>
                  <a:pt x="518556" y="0"/>
                  <a:pt x="645226" y="15834"/>
                </a:cubicBezTo>
                <a:cubicBezTo>
                  <a:pt x="771896" y="31668"/>
                  <a:pt x="963880" y="114795"/>
                  <a:pt x="1072737" y="205839"/>
                </a:cubicBezTo>
                <a:cubicBezTo>
                  <a:pt x="1181594" y="296883"/>
                  <a:pt x="1244930" y="435429"/>
                  <a:pt x="1298369" y="562099"/>
                </a:cubicBezTo>
                <a:cubicBezTo>
                  <a:pt x="1351808" y="688769"/>
                  <a:pt x="1371600" y="823356"/>
                  <a:pt x="1393371" y="965860"/>
                </a:cubicBezTo>
                <a:cubicBezTo>
                  <a:pt x="1415142" y="1108364"/>
                  <a:pt x="1432955" y="1286494"/>
                  <a:pt x="1428997" y="1417122"/>
                </a:cubicBezTo>
                <a:cubicBezTo>
                  <a:pt x="1425039" y="1547751"/>
                  <a:pt x="1395351" y="1660566"/>
                  <a:pt x="1369621" y="1749631"/>
                </a:cubicBezTo>
                <a:cubicBezTo>
                  <a:pt x="1343891" y="1838696"/>
                  <a:pt x="1304306" y="1878281"/>
                  <a:pt x="1274618" y="1951512"/>
                </a:cubicBezTo>
                <a:cubicBezTo>
                  <a:pt x="1244930" y="2024743"/>
                  <a:pt x="1211283" y="2129641"/>
                  <a:pt x="1191491" y="2189018"/>
                </a:cubicBezTo>
                <a:cubicBezTo>
                  <a:pt x="1171699" y="2248395"/>
                  <a:pt x="1189512" y="2256222"/>
                  <a:pt x="1155865" y="2307772"/>
                </a:cubicBezTo>
                <a:cubicBezTo>
                  <a:pt x="1122218" y="2359322"/>
                  <a:pt x="1031174" y="2446736"/>
                  <a:pt x="989610" y="2498317"/>
                </a:cubicBezTo>
                <a:cubicBezTo>
                  <a:pt x="948046" y="2549898"/>
                  <a:pt x="888551" y="2599350"/>
                  <a:pt x="906483" y="2617256"/>
                </a:cubicBezTo>
                <a:cubicBezTo>
                  <a:pt x="924415" y="2635162"/>
                  <a:pt x="1079299" y="2595764"/>
                  <a:pt x="1097200" y="2605753"/>
                </a:cubicBezTo>
                <a:cubicBezTo>
                  <a:pt x="1115101" y="2615742"/>
                  <a:pt x="1067445" y="2687180"/>
                  <a:pt x="1013887" y="2677191"/>
                </a:cubicBezTo>
                <a:cubicBezTo>
                  <a:pt x="960329" y="2667202"/>
                  <a:pt x="795734" y="2555928"/>
                  <a:pt x="775854" y="2545818"/>
                </a:cubicBezTo>
                <a:cubicBezTo>
                  <a:pt x="755974" y="2535708"/>
                  <a:pt x="874816" y="2604745"/>
                  <a:pt x="894608" y="2616530"/>
                </a:cubicBezTo>
                <a:lnTo>
                  <a:pt x="894608" y="2616530"/>
                </a:lnTo>
                <a:lnTo>
                  <a:pt x="894608" y="2616530"/>
                </a:lnTo>
              </a:path>
            </a:pathLst>
          </a:custGeom>
          <a:blipFill dpi="0" rotWithShape="0">
            <a:blip r:embed="rId3" cstate="print">
              <a:lum/>
            </a:blip>
            <a:srcRect/>
            <a:stretch>
              <a:fillRect l="-238780" t="-12770" r="-302082" b="-82612"/>
            </a:stretch>
          </a:blip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 useBgFill="1">
        <p:nvSpPr>
          <p:cNvPr id="8" name="7 Forma libre"/>
          <p:cNvSpPr/>
          <p:nvPr/>
        </p:nvSpPr>
        <p:spPr>
          <a:xfrm>
            <a:off x="4605647" y="544286"/>
            <a:ext cx="1902031" cy="2493817"/>
          </a:xfrm>
          <a:custGeom>
            <a:avLst/>
            <a:gdLst>
              <a:gd name="connsiteX0" fmla="*/ 168234 w 1902031"/>
              <a:gd name="connsiteY0" fmla="*/ 1438893 h 2493817"/>
              <a:gd name="connsiteX1" fmla="*/ 286987 w 1902031"/>
              <a:gd name="connsiteY1" fmla="*/ 1094509 h 2493817"/>
              <a:gd name="connsiteX2" fmla="*/ 417615 w 1902031"/>
              <a:gd name="connsiteY2" fmla="*/ 797626 h 2493817"/>
              <a:gd name="connsiteX3" fmla="*/ 607621 w 1902031"/>
              <a:gd name="connsiteY3" fmla="*/ 488867 h 2493817"/>
              <a:gd name="connsiteX4" fmla="*/ 892628 w 1902031"/>
              <a:gd name="connsiteY4" fmla="*/ 203859 h 2493817"/>
              <a:gd name="connsiteX5" fmla="*/ 1237013 w 1902031"/>
              <a:gd name="connsiteY5" fmla="*/ 73231 h 2493817"/>
              <a:gd name="connsiteX6" fmla="*/ 1522021 w 1902031"/>
              <a:gd name="connsiteY6" fmla="*/ 1979 h 2493817"/>
              <a:gd name="connsiteX7" fmla="*/ 1747652 w 1902031"/>
              <a:gd name="connsiteY7" fmla="*/ 61356 h 2493817"/>
              <a:gd name="connsiteX8" fmla="*/ 1890156 w 1902031"/>
              <a:gd name="connsiteY8" fmla="*/ 156358 h 2493817"/>
              <a:gd name="connsiteX9" fmla="*/ 1818904 w 1902031"/>
              <a:gd name="connsiteY9" fmla="*/ 583870 h 2493817"/>
              <a:gd name="connsiteX10" fmla="*/ 1759527 w 1902031"/>
              <a:gd name="connsiteY10" fmla="*/ 928254 h 2493817"/>
              <a:gd name="connsiteX11" fmla="*/ 1593272 w 1902031"/>
              <a:gd name="connsiteY11" fmla="*/ 1320140 h 2493817"/>
              <a:gd name="connsiteX12" fmla="*/ 1308265 w 1902031"/>
              <a:gd name="connsiteY12" fmla="*/ 1628898 h 2493817"/>
              <a:gd name="connsiteX13" fmla="*/ 928254 w 1902031"/>
              <a:gd name="connsiteY13" fmla="*/ 1949532 h 2493817"/>
              <a:gd name="connsiteX14" fmla="*/ 571995 w 1902031"/>
              <a:gd name="connsiteY14" fmla="*/ 2139537 h 2493817"/>
              <a:gd name="connsiteX15" fmla="*/ 275111 w 1902031"/>
              <a:gd name="connsiteY15" fmla="*/ 2353293 h 2493817"/>
              <a:gd name="connsiteX16" fmla="*/ 120732 w 1902031"/>
              <a:gd name="connsiteY16" fmla="*/ 2460171 h 2493817"/>
              <a:gd name="connsiteX17" fmla="*/ 1979 w 1902031"/>
              <a:gd name="connsiteY17" fmla="*/ 2436420 h 2493817"/>
              <a:gd name="connsiteX18" fmla="*/ 108857 w 1902031"/>
              <a:gd name="connsiteY18" fmla="*/ 2115787 h 2493817"/>
              <a:gd name="connsiteX19" fmla="*/ 203859 w 1902031"/>
              <a:gd name="connsiteY19" fmla="*/ 1723901 h 2493817"/>
              <a:gd name="connsiteX20" fmla="*/ 168234 w 1902031"/>
              <a:gd name="connsiteY20" fmla="*/ 1438893 h 24938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1902031" h="2493817">
                <a:moveTo>
                  <a:pt x="168234" y="1438893"/>
                </a:moveTo>
                <a:cubicBezTo>
                  <a:pt x="182089" y="1333994"/>
                  <a:pt x="245423" y="1201387"/>
                  <a:pt x="286987" y="1094509"/>
                </a:cubicBezTo>
                <a:cubicBezTo>
                  <a:pt x="328551" y="987631"/>
                  <a:pt x="364176" y="898566"/>
                  <a:pt x="417615" y="797626"/>
                </a:cubicBezTo>
                <a:cubicBezTo>
                  <a:pt x="471054" y="696686"/>
                  <a:pt x="528452" y="587828"/>
                  <a:pt x="607621" y="488867"/>
                </a:cubicBezTo>
                <a:cubicBezTo>
                  <a:pt x="686790" y="389906"/>
                  <a:pt x="787729" y="273132"/>
                  <a:pt x="892628" y="203859"/>
                </a:cubicBezTo>
                <a:cubicBezTo>
                  <a:pt x="997527" y="134586"/>
                  <a:pt x="1132114" y="106878"/>
                  <a:pt x="1237013" y="73231"/>
                </a:cubicBezTo>
                <a:cubicBezTo>
                  <a:pt x="1341912" y="39584"/>
                  <a:pt x="1436915" y="3958"/>
                  <a:pt x="1522021" y="1979"/>
                </a:cubicBezTo>
                <a:cubicBezTo>
                  <a:pt x="1607127" y="0"/>
                  <a:pt x="1686296" y="35626"/>
                  <a:pt x="1747652" y="61356"/>
                </a:cubicBezTo>
                <a:cubicBezTo>
                  <a:pt x="1809008" y="87086"/>
                  <a:pt x="1878281" y="69272"/>
                  <a:pt x="1890156" y="156358"/>
                </a:cubicBezTo>
                <a:cubicBezTo>
                  <a:pt x="1902031" y="243444"/>
                  <a:pt x="1840675" y="455221"/>
                  <a:pt x="1818904" y="583870"/>
                </a:cubicBezTo>
                <a:cubicBezTo>
                  <a:pt x="1797133" y="712519"/>
                  <a:pt x="1797132" y="805542"/>
                  <a:pt x="1759527" y="928254"/>
                </a:cubicBezTo>
                <a:cubicBezTo>
                  <a:pt x="1721922" y="1050966"/>
                  <a:pt x="1668482" y="1203366"/>
                  <a:pt x="1593272" y="1320140"/>
                </a:cubicBezTo>
                <a:cubicBezTo>
                  <a:pt x="1518062" y="1436914"/>
                  <a:pt x="1419101" y="1523999"/>
                  <a:pt x="1308265" y="1628898"/>
                </a:cubicBezTo>
                <a:cubicBezTo>
                  <a:pt x="1197429" y="1733797"/>
                  <a:pt x="1050966" y="1864426"/>
                  <a:pt x="928254" y="1949532"/>
                </a:cubicBezTo>
                <a:cubicBezTo>
                  <a:pt x="805542" y="2034638"/>
                  <a:pt x="680852" y="2072244"/>
                  <a:pt x="571995" y="2139537"/>
                </a:cubicBezTo>
                <a:cubicBezTo>
                  <a:pt x="463138" y="2206830"/>
                  <a:pt x="350321" y="2299854"/>
                  <a:pt x="275111" y="2353293"/>
                </a:cubicBezTo>
                <a:cubicBezTo>
                  <a:pt x="199901" y="2406732"/>
                  <a:pt x="166254" y="2446317"/>
                  <a:pt x="120732" y="2460171"/>
                </a:cubicBezTo>
                <a:cubicBezTo>
                  <a:pt x="75210" y="2474026"/>
                  <a:pt x="3958" y="2493817"/>
                  <a:pt x="1979" y="2436420"/>
                </a:cubicBezTo>
                <a:cubicBezTo>
                  <a:pt x="0" y="2379023"/>
                  <a:pt x="75210" y="2234540"/>
                  <a:pt x="108857" y="2115787"/>
                </a:cubicBezTo>
                <a:cubicBezTo>
                  <a:pt x="142504" y="1997034"/>
                  <a:pt x="188025" y="1838696"/>
                  <a:pt x="203859" y="1723901"/>
                </a:cubicBezTo>
                <a:cubicBezTo>
                  <a:pt x="219693" y="1609106"/>
                  <a:pt x="154379" y="1543792"/>
                  <a:pt x="168234" y="1438893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 useBgFill="1">
        <p:nvSpPr>
          <p:cNvPr id="9" name="8 Forma libre"/>
          <p:cNvSpPr/>
          <p:nvPr/>
        </p:nvSpPr>
        <p:spPr>
          <a:xfrm>
            <a:off x="4573980" y="2517569"/>
            <a:ext cx="2578924" cy="1379516"/>
          </a:xfrm>
          <a:custGeom>
            <a:avLst/>
            <a:gdLst>
              <a:gd name="connsiteX0" fmla="*/ 128649 w 2578924"/>
              <a:gd name="connsiteY0" fmla="*/ 451262 h 1379516"/>
              <a:gd name="connsiteX1" fmla="*/ 805542 w 2578924"/>
              <a:gd name="connsiteY1" fmla="*/ 213756 h 1379516"/>
              <a:gd name="connsiteX2" fmla="*/ 959921 w 2578924"/>
              <a:gd name="connsiteY2" fmla="*/ 95002 h 1379516"/>
              <a:gd name="connsiteX3" fmla="*/ 1470560 w 2578924"/>
              <a:gd name="connsiteY3" fmla="*/ 11875 h 1379516"/>
              <a:gd name="connsiteX4" fmla="*/ 1886197 w 2578924"/>
              <a:gd name="connsiteY4" fmla="*/ 23750 h 1379516"/>
              <a:gd name="connsiteX5" fmla="*/ 2147454 w 2578924"/>
              <a:gd name="connsiteY5" fmla="*/ 71252 h 1379516"/>
              <a:gd name="connsiteX6" fmla="*/ 2301833 w 2578924"/>
              <a:gd name="connsiteY6" fmla="*/ 154379 h 1379516"/>
              <a:gd name="connsiteX7" fmla="*/ 2301833 w 2578924"/>
              <a:gd name="connsiteY7" fmla="*/ 320634 h 1379516"/>
              <a:gd name="connsiteX8" fmla="*/ 2254332 w 2578924"/>
              <a:gd name="connsiteY8" fmla="*/ 415636 h 1379516"/>
              <a:gd name="connsiteX9" fmla="*/ 2456212 w 2578924"/>
              <a:gd name="connsiteY9" fmla="*/ 570015 h 1379516"/>
              <a:gd name="connsiteX10" fmla="*/ 2563090 w 2578924"/>
              <a:gd name="connsiteY10" fmla="*/ 878774 h 1379516"/>
              <a:gd name="connsiteX11" fmla="*/ 2361210 w 2578924"/>
              <a:gd name="connsiteY11" fmla="*/ 1068779 h 1379516"/>
              <a:gd name="connsiteX12" fmla="*/ 1957449 w 2578924"/>
              <a:gd name="connsiteY12" fmla="*/ 1258784 h 1379516"/>
              <a:gd name="connsiteX13" fmla="*/ 1458685 w 2578924"/>
              <a:gd name="connsiteY13" fmla="*/ 1377537 h 1379516"/>
              <a:gd name="connsiteX14" fmla="*/ 971797 w 2578924"/>
              <a:gd name="connsiteY14" fmla="*/ 1270660 h 1379516"/>
              <a:gd name="connsiteX15" fmla="*/ 532410 w 2578924"/>
              <a:gd name="connsiteY15" fmla="*/ 1009402 h 1379516"/>
              <a:gd name="connsiteX16" fmla="*/ 330529 w 2578924"/>
              <a:gd name="connsiteY16" fmla="*/ 807522 h 1379516"/>
              <a:gd name="connsiteX17" fmla="*/ 116773 w 2578924"/>
              <a:gd name="connsiteY17" fmla="*/ 676893 h 1379516"/>
              <a:gd name="connsiteX18" fmla="*/ 33646 w 2578924"/>
              <a:gd name="connsiteY18" fmla="*/ 617517 h 1379516"/>
              <a:gd name="connsiteX19" fmla="*/ 128649 w 2578924"/>
              <a:gd name="connsiteY19" fmla="*/ 451262 h 13795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2578924" h="1379516">
                <a:moveTo>
                  <a:pt x="128649" y="451262"/>
                </a:moveTo>
                <a:cubicBezTo>
                  <a:pt x="257298" y="383969"/>
                  <a:pt x="666997" y="273133"/>
                  <a:pt x="805542" y="213756"/>
                </a:cubicBezTo>
                <a:cubicBezTo>
                  <a:pt x="944087" y="154379"/>
                  <a:pt x="849085" y="128649"/>
                  <a:pt x="959921" y="95002"/>
                </a:cubicBezTo>
                <a:cubicBezTo>
                  <a:pt x="1070757" y="61355"/>
                  <a:pt x="1316181" y="23750"/>
                  <a:pt x="1470560" y="11875"/>
                </a:cubicBezTo>
                <a:cubicBezTo>
                  <a:pt x="1624939" y="0"/>
                  <a:pt x="1773381" y="13854"/>
                  <a:pt x="1886197" y="23750"/>
                </a:cubicBezTo>
                <a:cubicBezTo>
                  <a:pt x="1999013" y="33646"/>
                  <a:pt x="2078181" y="49481"/>
                  <a:pt x="2147454" y="71252"/>
                </a:cubicBezTo>
                <a:cubicBezTo>
                  <a:pt x="2216727" y="93023"/>
                  <a:pt x="2276103" y="112815"/>
                  <a:pt x="2301833" y="154379"/>
                </a:cubicBezTo>
                <a:cubicBezTo>
                  <a:pt x="2327563" y="195943"/>
                  <a:pt x="2309750" y="277091"/>
                  <a:pt x="2301833" y="320634"/>
                </a:cubicBezTo>
                <a:cubicBezTo>
                  <a:pt x="2293916" y="364177"/>
                  <a:pt x="2228602" y="374073"/>
                  <a:pt x="2254332" y="415636"/>
                </a:cubicBezTo>
                <a:cubicBezTo>
                  <a:pt x="2280062" y="457199"/>
                  <a:pt x="2404752" y="492826"/>
                  <a:pt x="2456212" y="570015"/>
                </a:cubicBezTo>
                <a:cubicBezTo>
                  <a:pt x="2507672" y="647204"/>
                  <a:pt x="2578924" y="795647"/>
                  <a:pt x="2563090" y="878774"/>
                </a:cubicBezTo>
                <a:cubicBezTo>
                  <a:pt x="2547256" y="961901"/>
                  <a:pt x="2462150" y="1005444"/>
                  <a:pt x="2361210" y="1068779"/>
                </a:cubicBezTo>
                <a:cubicBezTo>
                  <a:pt x="2260270" y="1132114"/>
                  <a:pt x="2107870" y="1207324"/>
                  <a:pt x="1957449" y="1258784"/>
                </a:cubicBezTo>
                <a:cubicBezTo>
                  <a:pt x="1807028" y="1310244"/>
                  <a:pt x="1622960" y="1375558"/>
                  <a:pt x="1458685" y="1377537"/>
                </a:cubicBezTo>
                <a:cubicBezTo>
                  <a:pt x="1294410" y="1379516"/>
                  <a:pt x="1126176" y="1332016"/>
                  <a:pt x="971797" y="1270660"/>
                </a:cubicBezTo>
                <a:cubicBezTo>
                  <a:pt x="817418" y="1209304"/>
                  <a:pt x="639288" y="1086592"/>
                  <a:pt x="532410" y="1009402"/>
                </a:cubicBezTo>
                <a:cubicBezTo>
                  <a:pt x="425532" y="932212"/>
                  <a:pt x="399802" y="862940"/>
                  <a:pt x="330529" y="807522"/>
                </a:cubicBezTo>
                <a:cubicBezTo>
                  <a:pt x="261256" y="752104"/>
                  <a:pt x="166253" y="708560"/>
                  <a:pt x="116773" y="676893"/>
                </a:cubicBezTo>
                <a:cubicBezTo>
                  <a:pt x="67293" y="645226"/>
                  <a:pt x="27708" y="653143"/>
                  <a:pt x="33646" y="617517"/>
                </a:cubicBezTo>
                <a:cubicBezTo>
                  <a:pt x="39584" y="581891"/>
                  <a:pt x="0" y="518555"/>
                  <a:pt x="128649" y="451262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 useBgFill="1">
        <p:nvSpPr>
          <p:cNvPr id="10" name="9 Forma libre"/>
          <p:cNvSpPr/>
          <p:nvPr/>
        </p:nvSpPr>
        <p:spPr>
          <a:xfrm>
            <a:off x="3916878" y="3152899"/>
            <a:ext cx="1464623" cy="1565563"/>
          </a:xfrm>
          <a:custGeom>
            <a:avLst/>
            <a:gdLst>
              <a:gd name="connsiteX0" fmla="*/ 702623 w 1464623"/>
              <a:gd name="connsiteY0" fmla="*/ 41563 h 1565563"/>
              <a:gd name="connsiteX1" fmla="*/ 987631 w 1464623"/>
              <a:gd name="connsiteY1" fmla="*/ 302820 h 1565563"/>
              <a:gd name="connsiteX2" fmla="*/ 1284514 w 1464623"/>
              <a:gd name="connsiteY2" fmla="*/ 659080 h 1565563"/>
              <a:gd name="connsiteX3" fmla="*/ 1415143 w 1464623"/>
              <a:gd name="connsiteY3" fmla="*/ 920337 h 1565563"/>
              <a:gd name="connsiteX4" fmla="*/ 1462644 w 1464623"/>
              <a:gd name="connsiteY4" fmla="*/ 1098467 h 1565563"/>
              <a:gd name="connsiteX5" fmla="*/ 1403267 w 1464623"/>
              <a:gd name="connsiteY5" fmla="*/ 1300348 h 1565563"/>
              <a:gd name="connsiteX6" fmla="*/ 1177636 w 1464623"/>
              <a:gd name="connsiteY6" fmla="*/ 1502228 h 1565563"/>
              <a:gd name="connsiteX7" fmla="*/ 821377 w 1464623"/>
              <a:gd name="connsiteY7" fmla="*/ 1561605 h 1565563"/>
              <a:gd name="connsiteX8" fmla="*/ 500743 w 1464623"/>
              <a:gd name="connsiteY8" fmla="*/ 1478478 h 1565563"/>
              <a:gd name="connsiteX9" fmla="*/ 298862 w 1464623"/>
              <a:gd name="connsiteY9" fmla="*/ 1324098 h 1565563"/>
              <a:gd name="connsiteX10" fmla="*/ 73231 w 1464623"/>
              <a:gd name="connsiteY10" fmla="*/ 1074717 h 1565563"/>
              <a:gd name="connsiteX11" fmla="*/ 25730 w 1464623"/>
              <a:gd name="connsiteY11" fmla="*/ 777833 h 1565563"/>
              <a:gd name="connsiteX12" fmla="*/ 227610 w 1464623"/>
              <a:gd name="connsiteY12" fmla="*/ 469075 h 1565563"/>
              <a:gd name="connsiteX13" fmla="*/ 358239 w 1464623"/>
              <a:gd name="connsiteY13" fmla="*/ 267195 h 1565563"/>
              <a:gd name="connsiteX14" fmla="*/ 512618 w 1464623"/>
              <a:gd name="connsiteY14" fmla="*/ 53439 h 1565563"/>
              <a:gd name="connsiteX15" fmla="*/ 702623 w 1464623"/>
              <a:gd name="connsiteY15" fmla="*/ 41563 h 15655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464623" h="1565563">
                <a:moveTo>
                  <a:pt x="702623" y="41563"/>
                </a:moveTo>
                <a:cubicBezTo>
                  <a:pt x="781792" y="83126"/>
                  <a:pt x="890649" y="199901"/>
                  <a:pt x="987631" y="302820"/>
                </a:cubicBezTo>
                <a:cubicBezTo>
                  <a:pt x="1084613" y="405739"/>
                  <a:pt x="1213262" y="556161"/>
                  <a:pt x="1284514" y="659080"/>
                </a:cubicBezTo>
                <a:cubicBezTo>
                  <a:pt x="1355766" y="761999"/>
                  <a:pt x="1385455" y="847106"/>
                  <a:pt x="1415143" y="920337"/>
                </a:cubicBezTo>
                <a:cubicBezTo>
                  <a:pt x="1444831" y="993568"/>
                  <a:pt x="1464623" y="1035132"/>
                  <a:pt x="1462644" y="1098467"/>
                </a:cubicBezTo>
                <a:cubicBezTo>
                  <a:pt x="1460665" y="1161802"/>
                  <a:pt x="1450768" y="1233055"/>
                  <a:pt x="1403267" y="1300348"/>
                </a:cubicBezTo>
                <a:cubicBezTo>
                  <a:pt x="1355766" y="1367641"/>
                  <a:pt x="1274618" y="1458685"/>
                  <a:pt x="1177636" y="1502228"/>
                </a:cubicBezTo>
                <a:cubicBezTo>
                  <a:pt x="1080654" y="1545771"/>
                  <a:pt x="934192" y="1565563"/>
                  <a:pt x="821377" y="1561605"/>
                </a:cubicBezTo>
                <a:cubicBezTo>
                  <a:pt x="708562" y="1557647"/>
                  <a:pt x="587829" y="1518062"/>
                  <a:pt x="500743" y="1478478"/>
                </a:cubicBezTo>
                <a:cubicBezTo>
                  <a:pt x="413657" y="1438894"/>
                  <a:pt x="370114" y="1391392"/>
                  <a:pt x="298862" y="1324098"/>
                </a:cubicBezTo>
                <a:cubicBezTo>
                  <a:pt x="227610" y="1256805"/>
                  <a:pt x="118753" y="1165761"/>
                  <a:pt x="73231" y="1074717"/>
                </a:cubicBezTo>
                <a:cubicBezTo>
                  <a:pt x="27709" y="983673"/>
                  <a:pt x="0" y="878773"/>
                  <a:pt x="25730" y="777833"/>
                </a:cubicBezTo>
                <a:cubicBezTo>
                  <a:pt x="51460" y="676893"/>
                  <a:pt x="227610" y="469075"/>
                  <a:pt x="227610" y="469075"/>
                </a:cubicBezTo>
                <a:cubicBezTo>
                  <a:pt x="283028" y="383969"/>
                  <a:pt x="310738" y="336467"/>
                  <a:pt x="358239" y="267195"/>
                </a:cubicBezTo>
                <a:cubicBezTo>
                  <a:pt x="405740" y="197923"/>
                  <a:pt x="461158" y="93023"/>
                  <a:pt x="512618" y="53439"/>
                </a:cubicBezTo>
                <a:cubicBezTo>
                  <a:pt x="564078" y="13855"/>
                  <a:pt x="623454" y="0"/>
                  <a:pt x="702623" y="41563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 useBgFill="1">
        <p:nvSpPr>
          <p:cNvPr id="11" name="10 Forma libre"/>
          <p:cNvSpPr/>
          <p:nvPr/>
        </p:nvSpPr>
        <p:spPr>
          <a:xfrm>
            <a:off x="2499756" y="2681844"/>
            <a:ext cx="1975262" cy="1421081"/>
          </a:xfrm>
          <a:custGeom>
            <a:avLst/>
            <a:gdLst>
              <a:gd name="connsiteX0" fmla="*/ 1894114 w 1975262"/>
              <a:gd name="connsiteY0" fmla="*/ 465117 h 1421081"/>
              <a:gd name="connsiteX1" fmla="*/ 1442852 w 1975262"/>
              <a:gd name="connsiteY1" fmla="*/ 239486 h 1421081"/>
              <a:gd name="connsiteX2" fmla="*/ 1027215 w 1975262"/>
              <a:gd name="connsiteY2" fmla="*/ 37605 h 1421081"/>
              <a:gd name="connsiteX3" fmla="*/ 445325 w 1975262"/>
              <a:gd name="connsiteY3" fmla="*/ 13855 h 1421081"/>
              <a:gd name="connsiteX4" fmla="*/ 207818 w 1975262"/>
              <a:gd name="connsiteY4" fmla="*/ 108857 h 1421081"/>
              <a:gd name="connsiteX5" fmla="*/ 65314 w 1975262"/>
              <a:gd name="connsiteY5" fmla="*/ 358239 h 1421081"/>
              <a:gd name="connsiteX6" fmla="*/ 29688 w 1975262"/>
              <a:gd name="connsiteY6" fmla="*/ 655122 h 1421081"/>
              <a:gd name="connsiteX7" fmla="*/ 243444 w 1975262"/>
              <a:gd name="connsiteY7" fmla="*/ 1118260 h 1421081"/>
              <a:gd name="connsiteX8" fmla="*/ 623454 w 1975262"/>
              <a:gd name="connsiteY8" fmla="*/ 1296390 h 1421081"/>
              <a:gd name="connsiteX9" fmla="*/ 1086592 w 1975262"/>
              <a:gd name="connsiteY9" fmla="*/ 1403268 h 1421081"/>
              <a:gd name="connsiteX10" fmla="*/ 1490353 w 1975262"/>
              <a:gd name="connsiteY10" fmla="*/ 1189512 h 1421081"/>
              <a:gd name="connsiteX11" fmla="*/ 1727860 w 1975262"/>
              <a:gd name="connsiteY11" fmla="*/ 809501 h 1421081"/>
              <a:gd name="connsiteX12" fmla="*/ 1834738 w 1975262"/>
              <a:gd name="connsiteY12" fmla="*/ 595746 h 1421081"/>
              <a:gd name="connsiteX13" fmla="*/ 1929740 w 1975262"/>
              <a:gd name="connsiteY13" fmla="*/ 500743 h 1421081"/>
              <a:gd name="connsiteX14" fmla="*/ 1894114 w 1975262"/>
              <a:gd name="connsiteY14" fmla="*/ 465117 h 14210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975262" h="1421081">
                <a:moveTo>
                  <a:pt x="1894114" y="465117"/>
                </a:moveTo>
                <a:cubicBezTo>
                  <a:pt x="1812966" y="421574"/>
                  <a:pt x="1442852" y="239486"/>
                  <a:pt x="1442852" y="239486"/>
                </a:cubicBezTo>
                <a:cubicBezTo>
                  <a:pt x="1298369" y="168234"/>
                  <a:pt x="1193470" y="75210"/>
                  <a:pt x="1027215" y="37605"/>
                </a:cubicBezTo>
                <a:cubicBezTo>
                  <a:pt x="860961" y="0"/>
                  <a:pt x="581891" y="1980"/>
                  <a:pt x="445325" y="13855"/>
                </a:cubicBezTo>
                <a:cubicBezTo>
                  <a:pt x="308759" y="25730"/>
                  <a:pt x="271153" y="51460"/>
                  <a:pt x="207818" y="108857"/>
                </a:cubicBezTo>
                <a:cubicBezTo>
                  <a:pt x="144483" y="166254"/>
                  <a:pt x="95002" y="267195"/>
                  <a:pt x="65314" y="358239"/>
                </a:cubicBezTo>
                <a:cubicBezTo>
                  <a:pt x="35626" y="449283"/>
                  <a:pt x="0" y="528452"/>
                  <a:pt x="29688" y="655122"/>
                </a:cubicBezTo>
                <a:cubicBezTo>
                  <a:pt x="59376" y="781792"/>
                  <a:pt x="144483" y="1011382"/>
                  <a:pt x="243444" y="1118260"/>
                </a:cubicBezTo>
                <a:cubicBezTo>
                  <a:pt x="342405" y="1225138"/>
                  <a:pt x="482929" y="1248889"/>
                  <a:pt x="623454" y="1296390"/>
                </a:cubicBezTo>
                <a:cubicBezTo>
                  <a:pt x="763979" y="1343891"/>
                  <a:pt x="942109" y="1421081"/>
                  <a:pt x="1086592" y="1403268"/>
                </a:cubicBezTo>
                <a:cubicBezTo>
                  <a:pt x="1231075" y="1385455"/>
                  <a:pt x="1383475" y="1288473"/>
                  <a:pt x="1490353" y="1189512"/>
                </a:cubicBezTo>
                <a:cubicBezTo>
                  <a:pt x="1597231" y="1090551"/>
                  <a:pt x="1670462" y="908462"/>
                  <a:pt x="1727860" y="809501"/>
                </a:cubicBezTo>
                <a:cubicBezTo>
                  <a:pt x="1785258" y="710540"/>
                  <a:pt x="1801091" y="647206"/>
                  <a:pt x="1834738" y="595746"/>
                </a:cubicBezTo>
                <a:cubicBezTo>
                  <a:pt x="1868385" y="544286"/>
                  <a:pt x="1915886" y="520535"/>
                  <a:pt x="1929740" y="500743"/>
                </a:cubicBezTo>
                <a:cubicBezTo>
                  <a:pt x="1943594" y="480951"/>
                  <a:pt x="1975262" y="508660"/>
                  <a:pt x="1894114" y="465117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 useBgFill="1">
        <p:nvSpPr>
          <p:cNvPr id="12" name="11 Forma libre"/>
          <p:cNvSpPr/>
          <p:nvPr/>
        </p:nvSpPr>
        <p:spPr>
          <a:xfrm>
            <a:off x="2125683" y="985652"/>
            <a:ext cx="2319647" cy="2123704"/>
          </a:xfrm>
          <a:custGeom>
            <a:avLst/>
            <a:gdLst>
              <a:gd name="connsiteX0" fmla="*/ 2232561 w 2319647"/>
              <a:gd name="connsiteY0" fmla="*/ 2113808 h 2123704"/>
              <a:gd name="connsiteX1" fmla="*/ 1721922 w 2319647"/>
              <a:gd name="connsiteY1" fmla="*/ 1876301 h 2123704"/>
              <a:gd name="connsiteX2" fmla="*/ 1080655 w 2319647"/>
              <a:gd name="connsiteY2" fmla="*/ 1638795 h 2123704"/>
              <a:gd name="connsiteX3" fmla="*/ 712520 w 2319647"/>
              <a:gd name="connsiteY3" fmla="*/ 1484416 h 2123704"/>
              <a:gd name="connsiteX4" fmla="*/ 249382 w 2319647"/>
              <a:gd name="connsiteY4" fmla="*/ 1223158 h 2123704"/>
              <a:gd name="connsiteX5" fmla="*/ 59377 w 2319647"/>
              <a:gd name="connsiteY5" fmla="*/ 819397 h 2123704"/>
              <a:gd name="connsiteX6" fmla="*/ 11875 w 2319647"/>
              <a:gd name="connsiteY6" fmla="*/ 463138 h 2123704"/>
              <a:gd name="connsiteX7" fmla="*/ 130629 w 2319647"/>
              <a:gd name="connsiteY7" fmla="*/ 237506 h 2123704"/>
              <a:gd name="connsiteX8" fmla="*/ 427512 w 2319647"/>
              <a:gd name="connsiteY8" fmla="*/ 35626 h 2123704"/>
              <a:gd name="connsiteX9" fmla="*/ 795647 w 2319647"/>
              <a:gd name="connsiteY9" fmla="*/ 23751 h 2123704"/>
              <a:gd name="connsiteX10" fmla="*/ 1080655 w 2319647"/>
              <a:gd name="connsiteY10" fmla="*/ 118753 h 2123704"/>
              <a:gd name="connsiteX11" fmla="*/ 1258785 w 2319647"/>
              <a:gd name="connsiteY11" fmla="*/ 380010 h 2123704"/>
              <a:gd name="connsiteX12" fmla="*/ 1353787 w 2319647"/>
              <a:gd name="connsiteY12" fmla="*/ 676893 h 2123704"/>
              <a:gd name="connsiteX13" fmla="*/ 1626920 w 2319647"/>
              <a:gd name="connsiteY13" fmla="*/ 1187532 h 2123704"/>
              <a:gd name="connsiteX14" fmla="*/ 2030681 w 2319647"/>
              <a:gd name="connsiteY14" fmla="*/ 1603169 h 2123704"/>
              <a:gd name="connsiteX15" fmla="*/ 2161309 w 2319647"/>
              <a:gd name="connsiteY15" fmla="*/ 1828800 h 2123704"/>
              <a:gd name="connsiteX16" fmla="*/ 2244436 w 2319647"/>
              <a:gd name="connsiteY16" fmla="*/ 1935678 h 2123704"/>
              <a:gd name="connsiteX17" fmla="*/ 2232561 w 2319647"/>
              <a:gd name="connsiteY17" fmla="*/ 2113808 h 21237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2319647" h="2123704">
                <a:moveTo>
                  <a:pt x="2232561" y="2113808"/>
                </a:moveTo>
                <a:cubicBezTo>
                  <a:pt x="2145475" y="2103912"/>
                  <a:pt x="1913906" y="1955470"/>
                  <a:pt x="1721922" y="1876301"/>
                </a:cubicBezTo>
                <a:cubicBezTo>
                  <a:pt x="1529938" y="1797132"/>
                  <a:pt x="1248889" y="1704109"/>
                  <a:pt x="1080655" y="1638795"/>
                </a:cubicBezTo>
                <a:cubicBezTo>
                  <a:pt x="912421" y="1573481"/>
                  <a:pt x="851066" y="1553689"/>
                  <a:pt x="712520" y="1484416"/>
                </a:cubicBezTo>
                <a:cubicBezTo>
                  <a:pt x="573975" y="1415143"/>
                  <a:pt x="358239" y="1333995"/>
                  <a:pt x="249382" y="1223158"/>
                </a:cubicBezTo>
                <a:cubicBezTo>
                  <a:pt x="140525" y="1112322"/>
                  <a:pt x="98962" y="946067"/>
                  <a:pt x="59377" y="819397"/>
                </a:cubicBezTo>
                <a:cubicBezTo>
                  <a:pt x="19792" y="692727"/>
                  <a:pt x="0" y="560120"/>
                  <a:pt x="11875" y="463138"/>
                </a:cubicBezTo>
                <a:cubicBezTo>
                  <a:pt x="23750" y="366156"/>
                  <a:pt x="61356" y="308758"/>
                  <a:pt x="130629" y="237506"/>
                </a:cubicBezTo>
                <a:cubicBezTo>
                  <a:pt x="199902" y="166254"/>
                  <a:pt x="316676" y="71252"/>
                  <a:pt x="427512" y="35626"/>
                </a:cubicBezTo>
                <a:cubicBezTo>
                  <a:pt x="538348" y="0"/>
                  <a:pt x="686790" y="9897"/>
                  <a:pt x="795647" y="23751"/>
                </a:cubicBezTo>
                <a:cubicBezTo>
                  <a:pt x="904504" y="37605"/>
                  <a:pt x="1003465" y="59377"/>
                  <a:pt x="1080655" y="118753"/>
                </a:cubicBezTo>
                <a:cubicBezTo>
                  <a:pt x="1157845" y="178130"/>
                  <a:pt x="1213263" y="286987"/>
                  <a:pt x="1258785" y="380010"/>
                </a:cubicBezTo>
                <a:cubicBezTo>
                  <a:pt x="1304307" y="473033"/>
                  <a:pt x="1292431" y="542306"/>
                  <a:pt x="1353787" y="676893"/>
                </a:cubicBezTo>
                <a:cubicBezTo>
                  <a:pt x="1415143" y="811480"/>
                  <a:pt x="1514104" y="1033153"/>
                  <a:pt x="1626920" y="1187532"/>
                </a:cubicBezTo>
                <a:cubicBezTo>
                  <a:pt x="1739736" y="1341911"/>
                  <a:pt x="1941616" y="1496291"/>
                  <a:pt x="2030681" y="1603169"/>
                </a:cubicBezTo>
                <a:cubicBezTo>
                  <a:pt x="2119746" y="1710047"/>
                  <a:pt x="2125683" y="1773382"/>
                  <a:pt x="2161309" y="1828800"/>
                </a:cubicBezTo>
                <a:cubicBezTo>
                  <a:pt x="2196935" y="1884218"/>
                  <a:pt x="2224644" y="1886198"/>
                  <a:pt x="2244436" y="1935678"/>
                </a:cubicBezTo>
                <a:cubicBezTo>
                  <a:pt x="2264228" y="1985158"/>
                  <a:pt x="2319647" y="2123704"/>
                  <a:pt x="2232561" y="2113808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6" name="Rectangle 2"/>
          <p:cNvSpPr/>
          <p:nvPr/>
        </p:nvSpPr>
        <p:spPr>
          <a:xfrm>
            <a:off x="928662" y="2857502"/>
            <a:ext cx="7286676" cy="1785950"/>
          </a:xfrm>
          <a:prstGeom prst="rect">
            <a:avLst/>
          </a:prstGeom>
          <a:noFill/>
        </p:spPr>
        <p:txBody>
          <a:bodyPr/>
          <a:lstStyle/>
          <a:p>
            <a:pPr algn="ctr">
              <a:lnSpc>
                <a:spcPct val="110000"/>
              </a:lnSpc>
              <a:defRPr/>
            </a:pPr>
            <a:r>
              <a:rPr lang="es-ES" sz="27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+mn-lt"/>
                <a:cs typeface="+mn-cs"/>
              </a:rPr>
              <a:t>Después de caminar un buen rato cuesta arriba, ya exhaustos los tres, llegaron a otro sitio, cuya entrada estaba marcada por una puerta vieja que daba a un camino de tierra rodeado de árboles.</a:t>
            </a:r>
            <a:endParaRPr lang="es-AR" sz="27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300" endPos="45500" dir="5400000" sy="-100000" algn="bl" rotWithShape="0"/>
              </a:effectLst>
              <a:latin typeface="+mn-lt"/>
              <a:cs typeface="+mn-cs"/>
            </a:endParaRPr>
          </a:p>
        </p:txBody>
      </p:sp>
      <p:sp>
        <p:nvSpPr>
          <p:cNvPr id="14" name="13 CuadroTexto"/>
          <p:cNvSpPr txBox="1"/>
          <p:nvPr/>
        </p:nvSpPr>
        <p:spPr>
          <a:xfrm rot="19113460">
            <a:off x="8108213" y="4297853"/>
            <a:ext cx="103265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 smtClean="0">
              <a:solidFill>
                <a:schemeClr val="bg1"/>
              </a:solidFill>
              <a:latin typeface="Edwardian Script ITC" pitchFamily="66" charset="0"/>
            </a:endParaRPr>
          </a:p>
          <a:p>
            <a:pPr algn="ctr"/>
            <a:r>
              <a:rPr lang="es-AR" sz="2000" dirty="0" smtClean="0">
                <a:solidFill>
                  <a:schemeClr val="bg1"/>
                </a:solidFill>
                <a:latin typeface="Edwardian Script ITC" pitchFamily="66" charset="0"/>
              </a:rPr>
              <a:t>2014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3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0.01513 C 0.07587 -0.06792 0.15174 -0.12041 0.21632 -0.09046 C 0.2809 -0.0602 0.29601 0.12751 0.3875 0.16517 C 0.47917 0.20315 0.62257 0.16919 0.76615 0.13523 " pathEditMode="relative" rAng="0" ptsTypes="aaaA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300" y="560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Rot by="-1800000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6" presetClass="emph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00000" y="7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2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0 0 C 0.06632 -0.04909 0.13263 -0.09818 0.18906 -0.07008 C 0.24548 -0.04199 0.25868 0.13276 0.33871 0.16796 C 0.41875 0.20315 0.54409 0.17166 0.66944 0.14017 " pathEditMode="relative" ptsTypes="aaaA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2400000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6" presetClass="emph" presetSubtype="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0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grpId="2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0 0 C 0.06632 -0.04909 0.13263 -0.09818 0.18906 -0.07008 C 0.24548 -0.04199 0.25868 0.13276 0.33871 0.16796 C 0.41875 0.20315 0.54409 0.17166 0.66944 0.14017 " pathEditMode="relative" ptsTypes="aaaA"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-3600000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6" presetClass="emph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0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 0 C 0.06632 -0.04909 0.13263 -0.09818 0.18906 -0.07008 C 0.24548 -0.04199 0.25868 0.13276 0.33871 0.16796 C 0.41875 0.20315 0.54409 0.17166 0.66944 0.14017 " pathEditMode="relative" ptsTypes="aaaA"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-21600000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6" presetClass="emph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0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-3.61111E-6 -0.04168 C 0.08421 -0.10065 0.16858 -0.15962 0.24028 -0.12596 C 0.31198 -0.092 0.32865 0.11825 0.43039 0.16054 C 0.53212 0.20315 0.6915 0.16518 0.85087 0.1272 " pathEditMode="relative" rAng="0" ptsTypes="aaaA">
                                      <p:cBhvr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500" y="6300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-1800000">
                                      <p:cBhvr>
                                        <p:cTn id="4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0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1.38889E-6 -0.00679 C 0.08646 -0.05742 0.17292 -0.10806 0.24653 -0.07934 C 0.32014 -0.05032 0.33733 0.13029 0.44167 0.16672 C 0.54601 0.20315 0.70955 0.17042 0.87309 0.13801 " pathEditMode="relative" rAng="0" ptsTypes="aaaA">
                                      <p:cBhvr>
                                        <p:cTn id="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600" y="5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4" grpId="0" animBg="1"/>
      <p:bldP spid="4" grpId="1" animBg="1"/>
      <p:bldP spid="4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  <a:alpha val="60000"/>
                </a:schemeClr>
              </a:gs>
              <a:gs pos="100000">
                <a:schemeClr val="tx1">
                  <a:lumMod val="95000"/>
                  <a:lumOff val="5000"/>
                  <a:alpha val="9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 useBgFill="1">
        <p:nvSpPr>
          <p:cNvPr id="7" name="6 Forma libre"/>
          <p:cNvSpPr/>
          <p:nvPr/>
        </p:nvSpPr>
        <p:spPr>
          <a:xfrm>
            <a:off x="5955475" y="2260270"/>
            <a:ext cx="1108364" cy="1052946"/>
          </a:xfrm>
          <a:custGeom>
            <a:avLst/>
            <a:gdLst>
              <a:gd name="connsiteX0" fmla="*/ 17813 w 1108364"/>
              <a:gd name="connsiteY0" fmla="*/ 957943 h 1052946"/>
              <a:gd name="connsiteX1" fmla="*/ 41564 w 1108364"/>
              <a:gd name="connsiteY1" fmla="*/ 744187 h 1052946"/>
              <a:gd name="connsiteX2" fmla="*/ 231569 w 1108364"/>
              <a:gd name="connsiteY2" fmla="*/ 554182 h 1052946"/>
              <a:gd name="connsiteX3" fmla="*/ 362198 w 1108364"/>
              <a:gd name="connsiteY3" fmla="*/ 352301 h 1052946"/>
              <a:gd name="connsiteX4" fmla="*/ 457200 w 1108364"/>
              <a:gd name="connsiteY4" fmla="*/ 150421 h 1052946"/>
              <a:gd name="connsiteX5" fmla="*/ 682831 w 1108364"/>
              <a:gd name="connsiteY5" fmla="*/ 43543 h 1052946"/>
              <a:gd name="connsiteX6" fmla="*/ 944089 w 1108364"/>
              <a:gd name="connsiteY6" fmla="*/ 7917 h 1052946"/>
              <a:gd name="connsiteX7" fmla="*/ 1086593 w 1108364"/>
              <a:gd name="connsiteY7" fmla="*/ 91044 h 1052946"/>
              <a:gd name="connsiteX8" fmla="*/ 1074717 w 1108364"/>
              <a:gd name="connsiteY8" fmla="*/ 233548 h 1052946"/>
              <a:gd name="connsiteX9" fmla="*/ 1003465 w 1108364"/>
              <a:gd name="connsiteY9" fmla="*/ 530431 h 1052946"/>
              <a:gd name="connsiteX10" fmla="*/ 837211 w 1108364"/>
              <a:gd name="connsiteY10" fmla="*/ 661060 h 1052946"/>
              <a:gd name="connsiteX11" fmla="*/ 587829 w 1108364"/>
              <a:gd name="connsiteY11" fmla="*/ 684811 h 1052946"/>
              <a:gd name="connsiteX12" fmla="*/ 480951 w 1108364"/>
              <a:gd name="connsiteY12" fmla="*/ 827314 h 1052946"/>
              <a:gd name="connsiteX13" fmla="*/ 350322 w 1108364"/>
              <a:gd name="connsiteY13" fmla="*/ 1017320 h 1052946"/>
              <a:gd name="connsiteX14" fmla="*/ 53439 w 1108364"/>
              <a:gd name="connsiteY14" fmla="*/ 1041070 h 1052946"/>
              <a:gd name="connsiteX15" fmla="*/ 17813 w 1108364"/>
              <a:gd name="connsiteY15" fmla="*/ 957943 h 10529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108364" h="1052946">
                <a:moveTo>
                  <a:pt x="17813" y="957943"/>
                </a:moveTo>
                <a:cubicBezTo>
                  <a:pt x="15834" y="908463"/>
                  <a:pt x="5938" y="811481"/>
                  <a:pt x="41564" y="744187"/>
                </a:cubicBezTo>
                <a:cubicBezTo>
                  <a:pt x="77190" y="676893"/>
                  <a:pt x="178130" y="619496"/>
                  <a:pt x="231569" y="554182"/>
                </a:cubicBezTo>
                <a:cubicBezTo>
                  <a:pt x="285008" y="488868"/>
                  <a:pt x="324593" y="419594"/>
                  <a:pt x="362198" y="352301"/>
                </a:cubicBezTo>
                <a:cubicBezTo>
                  <a:pt x="399803" y="285008"/>
                  <a:pt x="403761" y="201881"/>
                  <a:pt x="457200" y="150421"/>
                </a:cubicBezTo>
                <a:cubicBezTo>
                  <a:pt x="510639" y="98961"/>
                  <a:pt x="601683" y="67294"/>
                  <a:pt x="682831" y="43543"/>
                </a:cubicBezTo>
                <a:cubicBezTo>
                  <a:pt x="763979" y="19792"/>
                  <a:pt x="876795" y="0"/>
                  <a:pt x="944089" y="7917"/>
                </a:cubicBezTo>
                <a:cubicBezTo>
                  <a:pt x="1011383" y="15834"/>
                  <a:pt x="1064822" y="53439"/>
                  <a:pt x="1086593" y="91044"/>
                </a:cubicBezTo>
                <a:cubicBezTo>
                  <a:pt x="1108364" y="128649"/>
                  <a:pt x="1088572" y="160317"/>
                  <a:pt x="1074717" y="233548"/>
                </a:cubicBezTo>
                <a:cubicBezTo>
                  <a:pt x="1060862" y="306779"/>
                  <a:pt x="1043049" y="459179"/>
                  <a:pt x="1003465" y="530431"/>
                </a:cubicBezTo>
                <a:cubicBezTo>
                  <a:pt x="963881" y="601683"/>
                  <a:pt x="906484" y="635330"/>
                  <a:pt x="837211" y="661060"/>
                </a:cubicBezTo>
                <a:cubicBezTo>
                  <a:pt x="767938" y="686790"/>
                  <a:pt x="647206" y="657102"/>
                  <a:pt x="587829" y="684811"/>
                </a:cubicBezTo>
                <a:cubicBezTo>
                  <a:pt x="528452" y="712520"/>
                  <a:pt x="520535" y="771896"/>
                  <a:pt x="480951" y="827314"/>
                </a:cubicBezTo>
                <a:cubicBezTo>
                  <a:pt x="441367" y="882732"/>
                  <a:pt x="421574" y="981694"/>
                  <a:pt x="350322" y="1017320"/>
                </a:cubicBezTo>
                <a:cubicBezTo>
                  <a:pt x="279070" y="1052946"/>
                  <a:pt x="106878" y="1043049"/>
                  <a:pt x="53439" y="1041070"/>
                </a:cubicBezTo>
                <a:cubicBezTo>
                  <a:pt x="0" y="1039091"/>
                  <a:pt x="19792" y="1007423"/>
                  <a:pt x="17813" y="957943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 useBgFill="1">
        <p:nvSpPr>
          <p:cNvPr id="8" name="7 Forma libre"/>
          <p:cNvSpPr/>
          <p:nvPr/>
        </p:nvSpPr>
        <p:spPr>
          <a:xfrm>
            <a:off x="6216732" y="2309750"/>
            <a:ext cx="1347849" cy="1048988"/>
          </a:xfrm>
          <a:custGeom>
            <a:avLst/>
            <a:gdLst>
              <a:gd name="connsiteX0" fmla="*/ 825336 w 1347849"/>
              <a:gd name="connsiteY0" fmla="*/ 89066 h 1048988"/>
              <a:gd name="connsiteX1" fmla="*/ 979715 w 1347849"/>
              <a:gd name="connsiteY1" fmla="*/ 5938 h 1048988"/>
              <a:gd name="connsiteX2" fmla="*/ 1240972 w 1347849"/>
              <a:gd name="connsiteY2" fmla="*/ 53440 h 1048988"/>
              <a:gd name="connsiteX3" fmla="*/ 1324099 w 1347849"/>
              <a:gd name="connsiteY3" fmla="*/ 148442 h 1048988"/>
              <a:gd name="connsiteX4" fmla="*/ 1335974 w 1347849"/>
              <a:gd name="connsiteY4" fmla="*/ 255320 h 1048988"/>
              <a:gd name="connsiteX5" fmla="*/ 1252847 w 1347849"/>
              <a:gd name="connsiteY5" fmla="*/ 302821 h 1048988"/>
              <a:gd name="connsiteX6" fmla="*/ 1193471 w 1347849"/>
              <a:gd name="connsiteY6" fmla="*/ 445325 h 1048988"/>
              <a:gd name="connsiteX7" fmla="*/ 1074717 w 1347849"/>
              <a:gd name="connsiteY7" fmla="*/ 611580 h 1048988"/>
              <a:gd name="connsiteX8" fmla="*/ 813460 w 1347849"/>
              <a:gd name="connsiteY8" fmla="*/ 789710 h 1048988"/>
              <a:gd name="connsiteX9" fmla="*/ 528452 w 1347849"/>
              <a:gd name="connsiteY9" fmla="*/ 837211 h 1048988"/>
              <a:gd name="connsiteX10" fmla="*/ 267195 w 1347849"/>
              <a:gd name="connsiteY10" fmla="*/ 837211 h 1048988"/>
              <a:gd name="connsiteX11" fmla="*/ 124691 w 1347849"/>
              <a:gd name="connsiteY11" fmla="*/ 979715 h 1048988"/>
              <a:gd name="connsiteX12" fmla="*/ 5938 w 1347849"/>
              <a:gd name="connsiteY12" fmla="*/ 1003466 h 1048988"/>
              <a:gd name="connsiteX13" fmla="*/ 89065 w 1347849"/>
              <a:gd name="connsiteY13" fmla="*/ 706582 h 1048988"/>
              <a:gd name="connsiteX14" fmla="*/ 314697 w 1347849"/>
              <a:gd name="connsiteY14" fmla="*/ 528453 h 1048988"/>
              <a:gd name="connsiteX15" fmla="*/ 599704 w 1347849"/>
              <a:gd name="connsiteY15" fmla="*/ 290946 h 1048988"/>
              <a:gd name="connsiteX16" fmla="*/ 825336 w 1347849"/>
              <a:gd name="connsiteY16" fmla="*/ 89066 h 10489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347849" h="1048988">
                <a:moveTo>
                  <a:pt x="825336" y="89066"/>
                </a:moveTo>
                <a:cubicBezTo>
                  <a:pt x="888671" y="41565"/>
                  <a:pt x="910442" y="11876"/>
                  <a:pt x="979715" y="5938"/>
                </a:cubicBezTo>
                <a:cubicBezTo>
                  <a:pt x="1048988" y="0"/>
                  <a:pt x="1183575" y="29689"/>
                  <a:pt x="1240972" y="53440"/>
                </a:cubicBezTo>
                <a:cubicBezTo>
                  <a:pt x="1298369" y="77191"/>
                  <a:pt x="1308265" y="114795"/>
                  <a:pt x="1324099" y="148442"/>
                </a:cubicBezTo>
                <a:cubicBezTo>
                  <a:pt x="1339933" y="182089"/>
                  <a:pt x="1347849" y="229590"/>
                  <a:pt x="1335974" y="255320"/>
                </a:cubicBezTo>
                <a:cubicBezTo>
                  <a:pt x="1324099" y="281050"/>
                  <a:pt x="1276598" y="271154"/>
                  <a:pt x="1252847" y="302821"/>
                </a:cubicBezTo>
                <a:cubicBezTo>
                  <a:pt x="1229097" y="334489"/>
                  <a:pt x="1223159" y="393865"/>
                  <a:pt x="1193471" y="445325"/>
                </a:cubicBezTo>
                <a:cubicBezTo>
                  <a:pt x="1163783" y="496785"/>
                  <a:pt x="1138052" y="554183"/>
                  <a:pt x="1074717" y="611580"/>
                </a:cubicBezTo>
                <a:cubicBezTo>
                  <a:pt x="1011382" y="668977"/>
                  <a:pt x="904504" y="752105"/>
                  <a:pt x="813460" y="789710"/>
                </a:cubicBezTo>
                <a:cubicBezTo>
                  <a:pt x="722416" y="827315"/>
                  <a:pt x="619496" y="829294"/>
                  <a:pt x="528452" y="837211"/>
                </a:cubicBezTo>
                <a:cubicBezTo>
                  <a:pt x="437408" y="845128"/>
                  <a:pt x="334489" y="813460"/>
                  <a:pt x="267195" y="837211"/>
                </a:cubicBezTo>
                <a:cubicBezTo>
                  <a:pt x="199902" y="860962"/>
                  <a:pt x="168234" y="952006"/>
                  <a:pt x="124691" y="979715"/>
                </a:cubicBezTo>
                <a:cubicBezTo>
                  <a:pt x="81148" y="1007424"/>
                  <a:pt x="11876" y="1048988"/>
                  <a:pt x="5938" y="1003466"/>
                </a:cubicBezTo>
                <a:cubicBezTo>
                  <a:pt x="0" y="957944"/>
                  <a:pt x="37605" y="785751"/>
                  <a:pt x="89065" y="706582"/>
                </a:cubicBezTo>
                <a:cubicBezTo>
                  <a:pt x="140525" y="627413"/>
                  <a:pt x="229591" y="597726"/>
                  <a:pt x="314697" y="528453"/>
                </a:cubicBezTo>
                <a:cubicBezTo>
                  <a:pt x="399803" y="459180"/>
                  <a:pt x="506681" y="364177"/>
                  <a:pt x="599704" y="290946"/>
                </a:cubicBezTo>
                <a:cubicBezTo>
                  <a:pt x="692727" y="217715"/>
                  <a:pt x="762001" y="136567"/>
                  <a:pt x="825336" y="89066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 useBgFill="1">
        <p:nvSpPr>
          <p:cNvPr id="9" name="8 Forma libre"/>
          <p:cNvSpPr/>
          <p:nvPr/>
        </p:nvSpPr>
        <p:spPr>
          <a:xfrm>
            <a:off x="6072249" y="3285506"/>
            <a:ext cx="864920" cy="225631"/>
          </a:xfrm>
          <a:custGeom>
            <a:avLst/>
            <a:gdLst>
              <a:gd name="connsiteX0" fmla="*/ 31668 w 864920"/>
              <a:gd name="connsiteY0" fmla="*/ 87086 h 225631"/>
              <a:gd name="connsiteX1" fmla="*/ 352302 w 864920"/>
              <a:gd name="connsiteY1" fmla="*/ 205839 h 225631"/>
              <a:gd name="connsiteX2" fmla="*/ 494806 w 864920"/>
              <a:gd name="connsiteY2" fmla="*/ 205839 h 225631"/>
              <a:gd name="connsiteX3" fmla="*/ 661060 w 864920"/>
              <a:gd name="connsiteY3" fmla="*/ 122712 h 225631"/>
              <a:gd name="connsiteX4" fmla="*/ 767938 w 864920"/>
              <a:gd name="connsiteY4" fmla="*/ 110837 h 225631"/>
              <a:gd name="connsiteX5" fmla="*/ 862941 w 864920"/>
              <a:gd name="connsiteY5" fmla="*/ 63336 h 225631"/>
              <a:gd name="connsiteX6" fmla="*/ 756063 w 864920"/>
              <a:gd name="connsiteY6" fmla="*/ 3959 h 225631"/>
              <a:gd name="connsiteX7" fmla="*/ 554182 w 864920"/>
              <a:gd name="connsiteY7" fmla="*/ 39585 h 225631"/>
              <a:gd name="connsiteX8" fmla="*/ 459180 w 864920"/>
              <a:gd name="connsiteY8" fmla="*/ 39585 h 225631"/>
              <a:gd name="connsiteX9" fmla="*/ 162296 w 864920"/>
              <a:gd name="connsiteY9" fmla="*/ 3959 h 225631"/>
              <a:gd name="connsiteX10" fmla="*/ 31668 w 864920"/>
              <a:gd name="connsiteY10" fmla="*/ 87086 h 225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864920" h="225631">
                <a:moveTo>
                  <a:pt x="31668" y="87086"/>
                </a:moveTo>
                <a:cubicBezTo>
                  <a:pt x="63336" y="120733"/>
                  <a:pt x="275112" y="186047"/>
                  <a:pt x="352302" y="205839"/>
                </a:cubicBezTo>
                <a:cubicBezTo>
                  <a:pt x="429492" y="225631"/>
                  <a:pt x="443346" y="219694"/>
                  <a:pt x="494806" y="205839"/>
                </a:cubicBezTo>
                <a:cubicBezTo>
                  <a:pt x="546266" y="191985"/>
                  <a:pt x="615538" y="138546"/>
                  <a:pt x="661060" y="122712"/>
                </a:cubicBezTo>
                <a:cubicBezTo>
                  <a:pt x="706582" y="106878"/>
                  <a:pt x="734291" y="120733"/>
                  <a:pt x="767938" y="110837"/>
                </a:cubicBezTo>
                <a:cubicBezTo>
                  <a:pt x="801585" y="100941"/>
                  <a:pt x="864920" y="81149"/>
                  <a:pt x="862941" y="63336"/>
                </a:cubicBezTo>
                <a:cubicBezTo>
                  <a:pt x="860962" y="45523"/>
                  <a:pt x="807523" y="7918"/>
                  <a:pt x="756063" y="3959"/>
                </a:cubicBezTo>
                <a:cubicBezTo>
                  <a:pt x="704603" y="0"/>
                  <a:pt x="603662" y="33647"/>
                  <a:pt x="554182" y="39585"/>
                </a:cubicBezTo>
                <a:cubicBezTo>
                  <a:pt x="504702" y="45523"/>
                  <a:pt x="524494" y="45523"/>
                  <a:pt x="459180" y="39585"/>
                </a:cubicBezTo>
                <a:cubicBezTo>
                  <a:pt x="393866" y="33647"/>
                  <a:pt x="231569" y="3959"/>
                  <a:pt x="162296" y="3959"/>
                </a:cubicBezTo>
                <a:cubicBezTo>
                  <a:pt x="93023" y="3959"/>
                  <a:pt x="0" y="53439"/>
                  <a:pt x="31668" y="87086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 useBgFill="1">
        <p:nvSpPr>
          <p:cNvPr id="10" name="9 Forma libre"/>
          <p:cNvSpPr/>
          <p:nvPr/>
        </p:nvSpPr>
        <p:spPr>
          <a:xfrm>
            <a:off x="6034644" y="1488374"/>
            <a:ext cx="1177637" cy="1508166"/>
          </a:xfrm>
          <a:custGeom>
            <a:avLst/>
            <a:gdLst>
              <a:gd name="connsiteX0" fmla="*/ 93024 w 1177637"/>
              <a:gd name="connsiteY0" fmla="*/ 1326078 h 1508166"/>
              <a:gd name="connsiteX1" fmla="*/ 164275 w 1177637"/>
              <a:gd name="connsiteY1" fmla="*/ 946068 h 1508166"/>
              <a:gd name="connsiteX2" fmla="*/ 366156 w 1177637"/>
              <a:gd name="connsiteY2" fmla="*/ 530431 h 1508166"/>
              <a:gd name="connsiteX3" fmla="*/ 544286 w 1177637"/>
              <a:gd name="connsiteY3" fmla="*/ 197922 h 1508166"/>
              <a:gd name="connsiteX4" fmla="*/ 841169 w 1177637"/>
              <a:gd name="connsiteY4" fmla="*/ 19792 h 1508166"/>
              <a:gd name="connsiteX5" fmla="*/ 983673 w 1177637"/>
              <a:gd name="connsiteY5" fmla="*/ 79169 h 1508166"/>
              <a:gd name="connsiteX6" fmla="*/ 1090551 w 1177637"/>
              <a:gd name="connsiteY6" fmla="*/ 114795 h 1508166"/>
              <a:gd name="connsiteX7" fmla="*/ 1161803 w 1177637"/>
              <a:gd name="connsiteY7" fmla="*/ 209797 h 1508166"/>
              <a:gd name="connsiteX8" fmla="*/ 1173678 w 1177637"/>
              <a:gd name="connsiteY8" fmla="*/ 411678 h 1508166"/>
              <a:gd name="connsiteX9" fmla="*/ 1138052 w 1177637"/>
              <a:gd name="connsiteY9" fmla="*/ 684810 h 1508166"/>
              <a:gd name="connsiteX10" fmla="*/ 1019299 w 1177637"/>
              <a:gd name="connsiteY10" fmla="*/ 815439 h 1508166"/>
              <a:gd name="connsiteX11" fmla="*/ 627413 w 1177637"/>
              <a:gd name="connsiteY11" fmla="*/ 969818 h 1508166"/>
              <a:gd name="connsiteX12" fmla="*/ 437408 w 1177637"/>
              <a:gd name="connsiteY12" fmla="*/ 1159823 h 1508166"/>
              <a:gd name="connsiteX13" fmla="*/ 152400 w 1177637"/>
              <a:gd name="connsiteY13" fmla="*/ 1409205 h 1508166"/>
              <a:gd name="connsiteX14" fmla="*/ 9896 w 1177637"/>
              <a:gd name="connsiteY14" fmla="*/ 1492332 h 1508166"/>
              <a:gd name="connsiteX15" fmla="*/ 93024 w 1177637"/>
              <a:gd name="connsiteY15" fmla="*/ 1326078 h 15081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177637" h="1508166">
                <a:moveTo>
                  <a:pt x="93024" y="1326078"/>
                </a:moveTo>
                <a:cubicBezTo>
                  <a:pt x="118754" y="1235034"/>
                  <a:pt x="118753" y="1078676"/>
                  <a:pt x="164275" y="946068"/>
                </a:cubicBezTo>
                <a:cubicBezTo>
                  <a:pt x="209797" y="813460"/>
                  <a:pt x="302821" y="655122"/>
                  <a:pt x="366156" y="530431"/>
                </a:cubicBezTo>
                <a:cubicBezTo>
                  <a:pt x="429491" y="405740"/>
                  <a:pt x="465117" y="283028"/>
                  <a:pt x="544286" y="197922"/>
                </a:cubicBezTo>
                <a:cubicBezTo>
                  <a:pt x="623455" y="112816"/>
                  <a:pt x="767938" y="39584"/>
                  <a:pt x="841169" y="19792"/>
                </a:cubicBezTo>
                <a:cubicBezTo>
                  <a:pt x="914400" y="0"/>
                  <a:pt x="942109" y="63335"/>
                  <a:pt x="983673" y="79169"/>
                </a:cubicBezTo>
                <a:cubicBezTo>
                  <a:pt x="1025237" y="95003"/>
                  <a:pt x="1060863" y="93024"/>
                  <a:pt x="1090551" y="114795"/>
                </a:cubicBezTo>
                <a:cubicBezTo>
                  <a:pt x="1120239" y="136566"/>
                  <a:pt x="1147948" y="160316"/>
                  <a:pt x="1161803" y="209797"/>
                </a:cubicBezTo>
                <a:cubicBezTo>
                  <a:pt x="1175658" y="259278"/>
                  <a:pt x="1177637" y="332509"/>
                  <a:pt x="1173678" y="411678"/>
                </a:cubicBezTo>
                <a:cubicBezTo>
                  <a:pt x="1169720" y="490847"/>
                  <a:pt x="1163782" y="617517"/>
                  <a:pt x="1138052" y="684810"/>
                </a:cubicBezTo>
                <a:cubicBezTo>
                  <a:pt x="1112322" y="752103"/>
                  <a:pt x="1104405" y="767938"/>
                  <a:pt x="1019299" y="815439"/>
                </a:cubicBezTo>
                <a:cubicBezTo>
                  <a:pt x="934193" y="862940"/>
                  <a:pt x="724395" y="912421"/>
                  <a:pt x="627413" y="969818"/>
                </a:cubicBezTo>
                <a:cubicBezTo>
                  <a:pt x="530431" y="1027215"/>
                  <a:pt x="516577" y="1086592"/>
                  <a:pt x="437408" y="1159823"/>
                </a:cubicBezTo>
                <a:cubicBezTo>
                  <a:pt x="358239" y="1233054"/>
                  <a:pt x="223652" y="1353787"/>
                  <a:pt x="152400" y="1409205"/>
                </a:cubicBezTo>
                <a:cubicBezTo>
                  <a:pt x="81148" y="1464623"/>
                  <a:pt x="19792" y="1508166"/>
                  <a:pt x="9896" y="1492332"/>
                </a:cubicBezTo>
                <a:cubicBezTo>
                  <a:pt x="0" y="1476498"/>
                  <a:pt x="67294" y="1417122"/>
                  <a:pt x="93024" y="1326078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 useBgFill="1">
        <p:nvSpPr>
          <p:cNvPr id="11" name="10 Forma libre"/>
          <p:cNvSpPr/>
          <p:nvPr/>
        </p:nvSpPr>
        <p:spPr>
          <a:xfrm>
            <a:off x="5474525" y="1333995"/>
            <a:ext cx="781792" cy="1838696"/>
          </a:xfrm>
          <a:custGeom>
            <a:avLst/>
            <a:gdLst>
              <a:gd name="connsiteX0" fmla="*/ 427511 w 781792"/>
              <a:gd name="connsiteY0" fmla="*/ 1801091 h 1838696"/>
              <a:gd name="connsiteX1" fmla="*/ 249381 w 781792"/>
              <a:gd name="connsiteY1" fmla="*/ 1575460 h 1838696"/>
              <a:gd name="connsiteX2" fmla="*/ 166254 w 781792"/>
              <a:gd name="connsiteY2" fmla="*/ 1302327 h 1838696"/>
              <a:gd name="connsiteX3" fmla="*/ 118753 w 781792"/>
              <a:gd name="connsiteY3" fmla="*/ 1112322 h 1838696"/>
              <a:gd name="connsiteX4" fmla="*/ 23750 w 781792"/>
              <a:gd name="connsiteY4" fmla="*/ 839189 h 1838696"/>
              <a:gd name="connsiteX5" fmla="*/ 11875 w 781792"/>
              <a:gd name="connsiteY5" fmla="*/ 506680 h 1838696"/>
              <a:gd name="connsiteX6" fmla="*/ 95002 w 781792"/>
              <a:gd name="connsiteY6" fmla="*/ 304800 h 1838696"/>
              <a:gd name="connsiteX7" fmla="*/ 237506 w 781792"/>
              <a:gd name="connsiteY7" fmla="*/ 79169 h 1838696"/>
              <a:gd name="connsiteX8" fmla="*/ 439387 w 781792"/>
              <a:gd name="connsiteY8" fmla="*/ 7917 h 1838696"/>
              <a:gd name="connsiteX9" fmla="*/ 593766 w 781792"/>
              <a:gd name="connsiteY9" fmla="*/ 126670 h 1838696"/>
              <a:gd name="connsiteX10" fmla="*/ 665018 w 781792"/>
              <a:gd name="connsiteY10" fmla="*/ 328550 h 1838696"/>
              <a:gd name="connsiteX11" fmla="*/ 760020 w 781792"/>
              <a:gd name="connsiteY11" fmla="*/ 566057 h 1838696"/>
              <a:gd name="connsiteX12" fmla="*/ 771896 w 781792"/>
              <a:gd name="connsiteY12" fmla="*/ 791688 h 1838696"/>
              <a:gd name="connsiteX13" fmla="*/ 700644 w 781792"/>
              <a:gd name="connsiteY13" fmla="*/ 1183574 h 1838696"/>
              <a:gd name="connsiteX14" fmla="*/ 665018 w 781792"/>
              <a:gd name="connsiteY14" fmla="*/ 1409205 h 1838696"/>
              <a:gd name="connsiteX15" fmla="*/ 593766 w 781792"/>
              <a:gd name="connsiteY15" fmla="*/ 1611086 h 1838696"/>
              <a:gd name="connsiteX16" fmla="*/ 498763 w 781792"/>
              <a:gd name="connsiteY16" fmla="*/ 1801091 h 1838696"/>
              <a:gd name="connsiteX17" fmla="*/ 427511 w 781792"/>
              <a:gd name="connsiteY17" fmla="*/ 1801091 h 18386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781792" h="1838696">
                <a:moveTo>
                  <a:pt x="427511" y="1801091"/>
                </a:moveTo>
                <a:cubicBezTo>
                  <a:pt x="385947" y="1763486"/>
                  <a:pt x="292924" y="1658587"/>
                  <a:pt x="249381" y="1575460"/>
                </a:cubicBezTo>
                <a:cubicBezTo>
                  <a:pt x="205838" y="1492333"/>
                  <a:pt x="188025" y="1379517"/>
                  <a:pt x="166254" y="1302327"/>
                </a:cubicBezTo>
                <a:cubicBezTo>
                  <a:pt x="144483" y="1225137"/>
                  <a:pt x="142504" y="1189512"/>
                  <a:pt x="118753" y="1112322"/>
                </a:cubicBezTo>
                <a:cubicBezTo>
                  <a:pt x="95002" y="1035132"/>
                  <a:pt x="41563" y="940129"/>
                  <a:pt x="23750" y="839189"/>
                </a:cubicBezTo>
                <a:cubicBezTo>
                  <a:pt x="5937" y="738249"/>
                  <a:pt x="0" y="595745"/>
                  <a:pt x="11875" y="506680"/>
                </a:cubicBezTo>
                <a:cubicBezTo>
                  <a:pt x="23750" y="417615"/>
                  <a:pt x="57397" y="376052"/>
                  <a:pt x="95002" y="304800"/>
                </a:cubicBezTo>
                <a:cubicBezTo>
                  <a:pt x="132607" y="233548"/>
                  <a:pt x="180109" y="128650"/>
                  <a:pt x="237506" y="79169"/>
                </a:cubicBezTo>
                <a:cubicBezTo>
                  <a:pt x="294904" y="29689"/>
                  <a:pt x="380010" y="0"/>
                  <a:pt x="439387" y="7917"/>
                </a:cubicBezTo>
                <a:cubicBezTo>
                  <a:pt x="498764" y="15834"/>
                  <a:pt x="556161" y="73231"/>
                  <a:pt x="593766" y="126670"/>
                </a:cubicBezTo>
                <a:cubicBezTo>
                  <a:pt x="631371" y="180109"/>
                  <a:pt x="637309" y="255319"/>
                  <a:pt x="665018" y="328550"/>
                </a:cubicBezTo>
                <a:cubicBezTo>
                  <a:pt x="692727" y="401781"/>
                  <a:pt x="742207" y="488867"/>
                  <a:pt x="760020" y="566057"/>
                </a:cubicBezTo>
                <a:cubicBezTo>
                  <a:pt x="777833" y="643247"/>
                  <a:pt x="781792" y="688769"/>
                  <a:pt x="771896" y="791688"/>
                </a:cubicBezTo>
                <a:cubicBezTo>
                  <a:pt x="762000" y="894607"/>
                  <a:pt x="718457" y="1080655"/>
                  <a:pt x="700644" y="1183574"/>
                </a:cubicBezTo>
                <a:cubicBezTo>
                  <a:pt x="682831" y="1286493"/>
                  <a:pt x="682831" y="1337953"/>
                  <a:pt x="665018" y="1409205"/>
                </a:cubicBezTo>
                <a:cubicBezTo>
                  <a:pt x="647205" y="1480457"/>
                  <a:pt x="621475" y="1545772"/>
                  <a:pt x="593766" y="1611086"/>
                </a:cubicBezTo>
                <a:cubicBezTo>
                  <a:pt x="566057" y="1676400"/>
                  <a:pt x="526472" y="1769424"/>
                  <a:pt x="498763" y="1801091"/>
                </a:cubicBezTo>
                <a:cubicBezTo>
                  <a:pt x="471054" y="1832758"/>
                  <a:pt x="469075" y="1838696"/>
                  <a:pt x="427511" y="1801091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 useBgFill="1">
        <p:nvSpPr>
          <p:cNvPr id="12" name="11 Forma libre"/>
          <p:cNvSpPr/>
          <p:nvPr/>
        </p:nvSpPr>
        <p:spPr>
          <a:xfrm>
            <a:off x="5884223" y="1886198"/>
            <a:ext cx="639289" cy="1280555"/>
          </a:xfrm>
          <a:custGeom>
            <a:avLst/>
            <a:gdLst>
              <a:gd name="connsiteX0" fmla="*/ 445325 w 639289"/>
              <a:gd name="connsiteY0" fmla="*/ 61355 h 1280555"/>
              <a:gd name="connsiteX1" fmla="*/ 611580 w 639289"/>
              <a:gd name="connsiteY1" fmla="*/ 96981 h 1280555"/>
              <a:gd name="connsiteX2" fmla="*/ 611580 w 639289"/>
              <a:gd name="connsiteY2" fmla="*/ 393864 h 1280555"/>
              <a:gd name="connsiteX3" fmla="*/ 504702 w 639289"/>
              <a:gd name="connsiteY3" fmla="*/ 690747 h 1280555"/>
              <a:gd name="connsiteX4" fmla="*/ 279071 w 639289"/>
              <a:gd name="connsiteY4" fmla="*/ 928254 h 1280555"/>
              <a:gd name="connsiteX5" fmla="*/ 195943 w 639289"/>
              <a:gd name="connsiteY5" fmla="*/ 1130134 h 1280555"/>
              <a:gd name="connsiteX6" fmla="*/ 124691 w 639289"/>
              <a:gd name="connsiteY6" fmla="*/ 1272638 h 1280555"/>
              <a:gd name="connsiteX7" fmla="*/ 29689 w 639289"/>
              <a:gd name="connsiteY7" fmla="*/ 1082633 h 1280555"/>
              <a:gd name="connsiteX8" fmla="*/ 112816 w 639289"/>
              <a:gd name="connsiteY8" fmla="*/ 678872 h 1280555"/>
              <a:gd name="connsiteX9" fmla="*/ 5938 w 639289"/>
              <a:gd name="connsiteY9" fmla="*/ 275111 h 1280555"/>
              <a:gd name="connsiteX10" fmla="*/ 77190 w 639289"/>
              <a:gd name="connsiteY10" fmla="*/ 37605 h 1280555"/>
              <a:gd name="connsiteX11" fmla="*/ 445325 w 639289"/>
              <a:gd name="connsiteY11" fmla="*/ 61355 h 12805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39289" h="1280555">
                <a:moveTo>
                  <a:pt x="445325" y="61355"/>
                </a:moveTo>
                <a:cubicBezTo>
                  <a:pt x="534390" y="71251"/>
                  <a:pt x="583871" y="41563"/>
                  <a:pt x="611580" y="96981"/>
                </a:cubicBezTo>
                <a:cubicBezTo>
                  <a:pt x="639289" y="152399"/>
                  <a:pt x="629393" y="294903"/>
                  <a:pt x="611580" y="393864"/>
                </a:cubicBezTo>
                <a:cubicBezTo>
                  <a:pt x="593767" y="492825"/>
                  <a:pt x="560120" y="601682"/>
                  <a:pt x="504702" y="690747"/>
                </a:cubicBezTo>
                <a:cubicBezTo>
                  <a:pt x="449284" y="779812"/>
                  <a:pt x="330531" y="855023"/>
                  <a:pt x="279071" y="928254"/>
                </a:cubicBezTo>
                <a:cubicBezTo>
                  <a:pt x="227611" y="1001485"/>
                  <a:pt x="221673" y="1072737"/>
                  <a:pt x="195943" y="1130134"/>
                </a:cubicBezTo>
                <a:cubicBezTo>
                  <a:pt x="170213" y="1187531"/>
                  <a:pt x="152400" y="1280555"/>
                  <a:pt x="124691" y="1272638"/>
                </a:cubicBezTo>
                <a:cubicBezTo>
                  <a:pt x="96982" y="1264721"/>
                  <a:pt x="31668" y="1181594"/>
                  <a:pt x="29689" y="1082633"/>
                </a:cubicBezTo>
                <a:cubicBezTo>
                  <a:pt x="27710" y="983672"/>
                  <a:pt x="116774" y="813459"/>
                  <a:pt x="112816" y="678872"/>
                </a:cubicBezTo>
                <a:cubicBezTo>
                  <a:pt x="108858" y="544285"/>
                  <a:pt x="11876" y="381989"/>
                  <a:pt x="5938" y="275111"/>
                </a:cubicBezTo>
                <a:cubicBezTo>
                  <a:pt x="0" y="168233"/>
                  <a:pt x="3959" y="75210"/>
                  <a:pt x="77190" y="37605"/>
                </a:cubicBezTo>
                <a:cubicBezTo>
                  <a:pt x="150421" y="0"/>
                  <a:pt x="356260" y="51459"/>
                  <a:pt x="445325" y="61355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 useBgFill="1">
        <p:nvSpPr>
          <p:cNvPr id="14" name="13 Forma libre"/>
          <p:cNvSpPr/>
          <p:nvPr/>
        </p:nvSpPr>
        <p:spPr>
          <a:xfrm>
            <a:off x="4653148" y="2406733"/>
            <a:ext cx="1149927" cy="783771"/>
          </a:xfrm>
          <a:custGeom>
            <a:avLst/>
            <a:gdLst>
              <a:gd name="connsiteX0" fmla="*/ 1094509 w 1149927"/>
              <a:gd name="connsiteY0" fmla="*/ 763979 h 783771"/>
              <a:gd name="connsiteX1" fmla="*/ 916379 w 1149927"/>
              <a:gd name="connsiteY1" fmla="*/ 562098 h 783771"/>
              <a:gd name="connsiteX2" fmla="*/ 714499 w 1149927"/>
              <a:gd name="connsiteY2" fmla="*/ 455220 h 783771"/>
              <a:gd name="connsiteX3" fmla="*/ 536369 w 1149927"/>
              <a:gd name="connsiteY3" fmla="*/ 336467 h 783771"/>
              <a:gd name="connsiteX4" fmla="*/ 310738 w 1149927"/>
              <a:gd name="connsiteY4" fmla="*/ 217714 h 783771"/>
              <a:gd name="connsiteX5" fmla="*/ 191984 w 1149927"/>
              <a:gd name="connsiteY5" fmla="*/ 134586 h 783771"/>
              <a:gd name="connsiteX6" fmla="*/ 61356 w 1149927"/>
              <a:gd name="connsiteY6" fmla="*/ 39584 h 783771"/>
              <a:gd name="connsiteX7" fmla="*/ 37605 w 1149927"/>
              <a:gd name="connsiteY7" fmla="*/ 3958 h 783771"/>
              <a:gd name="connsiteX8" fmla="*/ 286987 w 1149927"/>
              <a:gd name="connsiteY8" fmla="*/ 15833 h 783771"/>
              <a:gd name="connsiteX9" fmla="*/ 548244 w 1149927"/>
              <a:gd name="connsiteY9" fmla="*/ 87085 h 783771"/>
              <a:gd name="connsiteX10" fmla="*/ 726374 w 1149927"/>
              <a:gd name="connsiteY10" fmla="*/ 182088 h 783771"/>
              <a:gd name="connsiteX11" fmla="*/ 857003 w 1149927"/>
              <a:gd name="connsiteY11" fmla="*/ 265215 h 783771"/>
              <a:gd name="connsiteX12" fmla="*/ 975756 w 1149927"/>
              <a:gd name="connsiteY12" fmla="*/ 372093 h 783771"/>
              <a:gd name="connsiteX13" fmla="*/ 1094509 w 1149927"/>
              <a:gd name="connsiteY13" fmla="*/ 467096 h 783771"/>
              <a:gd name="connsiteX14" fmla="*/ 1142010 w 1149927"/>
              <a:gd name="connsiteY14" fmla="*/ 585849 h 783771"/>
              <a:gd name="connsiteX15" fmla="*/ 1142010 w 1149927"/>
              <a:gd name="connsiteY15" fmla="*/ 680851 h 783771"/>
              <a:gd name="connsiteX16" fmla="*/ 1094509 w 1149927"/>
              <a:gd name="connsiteY16" fmla="*/ 763979 h 783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149927" h="783771">
                <a:moveTo>
                  <a:pt x="1094509" y="763979"/>
                </a:moveTo>
                <a:cubicBezTo>
                  <a:pt x="1056904" y="744187"/>
                  <a:pt x="979714" y="613558"/>
                  <a:pt x="916379" y="562098"/>
                </a:cubicBezTo>
                <a:cubicBezTo>
                  <a:pt x="853044" y="510638"/>
                  <a:pt x="777834" y="492825"/>
                  <a:pt x="714499" y="455220"/>
                </a:cubicBezTo>
                <a:cubicBezTo>
                  <a:pt x="651164" y="417615"/>
                  <a:pt x="603663" y="376051"/>
                  <a:pt x="536369" y="336467"/>
                </a:cubicBezTo>
                <a:cubicBezTo>
                  <a:pt x="469075" y="296883"/>
                  <a:pt x="368136" y="251361"/>
                  <a:pt x="310738" y="217714"/>
                </a:cubicBezTo>
                <a:cubicBezTo>
                  <a:pt x="253341" y="184067"/>
                  <a:pt x="233548" y="164274"/>
                  <a:pt x="191984" y="134586"/>
                </a:cubicBezTo>
                <a:cubicBezTo>
                  <a:pt x="150420" y="104898"/>
                  <a:pt x="87086" y="61355"/>
                  <a:pt x="61356" y="39584"/>
                </a:cubicBezTo>
                <a:cubicBezTo>
                  <a:pt x="35626" y="17813"/>
                  <a:pt x="0" y="7916"/>
                  <a:pt x="37605" y="3958"/>
                </a:cubicBezTo>
                <a:cubicBezTo>
                  <a:pt x="75210" y="0"/>
                  <a:pt x="201881" y="1979"/>
                  <a:pt x="286987" y="15833"/>
                </a:cubicBezTo>
                <a:cubicBezTo>
                  <a:pt x="372093" y="29687"/>
                  <a:pt x="475013" y="59376"/>
                  <a:pt x="548244" y="87085"/>
                </a:cubicBezTo>
                <a:cubicBezTo>
                  <a:pt x="621475" y="114794"/>
                  <a:pt x="674914" y="152400"/>
                  <a:pt x="726374" y="182088"/>
                </a:cubicBezTo>
                <a:cubicBezTo>
                  <a:pt x="777834" y="211776"/>
                  <a:pt x="815439" y="233548"/>
                  <a:pt x="857003" y="265215"/>
                </a:cubicBezTo>
                <a:cubicBezTo>
                  <a:pt x="898567" y="296883"/>
                  <a:pt x="936172" y="338446"/>
                  <a:pt x="975756" y="372093"/>
                </a:cubicBezTo>
                <a:cubicBezTo>
                  <a:pt x="1015340" y="405740"/>
                  <a:pt x="1066800" y="431470"/>
                  <a:pt x="1094509" y="467096"/>
                </a:cubicBezTo>
                <a:cubicBezTo>
                  <a:pt x="1122218" y="502722"/>
                  <a:pt x="1134093" y="550223"/>
                  <a:pt x="1142010" y="585849"/>
                </a:cubicBezTo>
                <a:cubicBezTo>
                  <a:pt x="1149927" y="621475"/>
                  <a:pt x="1143989" y="653142"/>
                  <a:pt x="1142010" y="680851"/>
                </a:cubicBezTo>
                <a:cubicBezTo>
                  <a:pt x="1140031" y="708560"/>
                  <a:pt x="1132114" y="783771"/>
                  <a:pt x="1094509" y="763979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524293" y="414340"/>
            <a:ext cx="8072494" cy="4245731"/>
          </a:xfrm>
          <a:prstGeom prst="rect">
            <a:avLst/>
          </a:prstGeom>
          <a:noFill/>
        </p:spPr>
        <p:txBody>
          <a:bodyPr/>
          <a:lstStyle/>
          <a:p>
            <a:pPr algn="ctr">
              <a:lnSpc>
                <a:spcPct val="110000"/>
              </a:lnSpc>
              <a:defRPr/>
            </a:pPr>
            <a:r>
              <a:rPr lang="es-ES" sz="27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+mn-lt"/>
                <a:cs typeface="+mn-cs"/>
              </a:rPr>
              <a:t>A la sombra de uno de los árboles había un hombre echado, con la cabeza cubierta por un sombrero. Posiblemente dormía.</a:t>
            </a:r>
          </a:p>
          <a:p>
            <a:pPr>
              <a:spcBef>
                <a:spcPct val="20000"/>
              </a:spcBef>
            </a:pPr>
            <a:r>
              <a:rPr lang="es-ES" sz="32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+mn-lt"/>
                <a:cs typeface="+mn-cs"/>
              </a:rPr>
              <a:t>            </a:t>
            </a:r>
            <a:r>
              <a:rPr lang="es-ES" sz="3200" i="1" dirty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+mn-lt"/>
                <a:cs typeface="+mn-cs"/>
              </a:rPr>
              <a:t> -Buenos días </a:t>
            </a:r>
          </a:p>
          <a:p>
            <a:pPr algn="ctr">
              <a:lnSpc>
                <a:spcPct val="110000"/>
              </a:lnSpc>
              <a:tabLst>
                <a:tab pos="6188075" algn="l"/>
              </a:tabLst>
              <a:defRPr/>
            </a:pPr>
            <a:r>
              <a:rPr lang="es-ES" sz="27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+mn-lt"/>
                <a:cs typeface="+mn-cs"/>
              </a:rPr>
              <a:t>El hombre respondió con un gesto de la cabeza.</a:t>
            </a:r>
          </a:p>
          <a:p>
            <a:pPr algn="ctr">
              <a:spcBef>
                <a:spcPct val="20000"/>
              </a:spcBef>
            </a:pPr>
            <a:r>
              <a:rPr lang="es-ES" sz="3200" i="1" dirty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+mn-lt"/>
                <a:cs typeface="+mn-cs"/>
              </a:rPr>
              <a:t>-Tenemos mucha sed, </a:t>
            </a:r>
            <a:r>
              <a:rPr lang="es-ES" sz="3200" i="1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+mn-lt"/>
                <a:cs typeface="+mn-cs"/>
              </a:rPr>
              <a:t>mi </a:t>
            </a:r>
            <a:r>
              <a:rPr lang="es-ES" sz="3200" i="1" dirty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+mn-lt"/>
                <a:cs typeface="+mn-cs"/>
              </a:rPr>
              <a:t>caballo, mi perro y yo.</a:t>
            </a:r>
          </a:p>
          <a:p>
            <a:pPr algn="ctr">
              <a:spcBef>
                <a:spcPct val="20000"/>
              </a:spcBef>
            </a:pPr>
            <a:r>
              <a:rPr lang="es-ES" sz="32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+mn-lt"/>
                <a:cs typeface="+mn-cs"/>
              </a:rPr>
              <a:t>-Hay una fuente entre aquellas rocas.  </a:t>
            </a:r>
          </a:p>
          <a:p>
            <a:pPr algn="ctr">
              <a:lnSpc>
                <a:spcPct val="110000"/>
              </a:lnSpc>
              <a:defRPr/>
            </a:pPr>
            <a:r>
              <a:rPr lang="es-ES" sz="27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+mn-lt"/>
                <a:cs typeface="+mn-cs"/>
              </a:rPr>
              <a:t>-dijo el hombre-, indicando el lugar.</a:t>
            </a: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4214810" y="1907542"/>
            <a:ext cx="2805383" cy="5264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lnSpc>
                <a:spcPct val="110000"/>
              </a:lnSpc>
              <a:defRPr/>
            </a:pPr>
            <a:r>
              <a:rPr lang="es-ES" sz="27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+mn-lt"/>
                <a:cs typeface="+mn-cs"/>
              </a:rPr>
              <a:t>-dijo el caminante-</a:t>
            </a:r>
          </a:p>
        </p:txBody>
      </p:sp>
      <p:sp>
        <p:nvSpPr>
          <p:cNvPr id="15" name="14 CuadroTexto"/>
          <p:cNvSpPr txBox="1"/>
          <p:nvPr/>
        </p:nvSpPr>
        <p:spPr>
          <a:xfrm rot="19113460">
            <a:off x="8108213" y="4297853"/>
            <a:ext cx="103265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 smtClean="0">
              <a:solidFill>
                <a:schemeClr val="bg1"/>
              </a:solidFill>
              <a:latin typeface="Edwardian Script ITC" pitchFamily="66" charset="0"/>
            </a:endParaRPr>
          </a:p>
          <a:p>
            <a:pPr algn="ctr"/>
            <a:r>
              <a:rPr lang="es-AR" sz="2000" dirty="0" smtClean="0">
                <a:solidFill>
                  <a:schemeClr val="bg1"/>
                </a:solidFill>
                <a:latin typeface="Edwardian Script ITC" pitchFamily="66" charset="0"/>
              </a:rPr>
              <a:t>2014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382 -0.02933 -0.07622 -0.05835 -0.12604 -0.05588 C -0.17587 -0.05341 -0.24549 -0.01173 -0.29931 0.0139 C -0.35313 0.03952 -0.40018 0.10528 -0.44879 0.09818 C -0.4974 0.09108 -0.55521 0.00216 -0.59063 -0.02809 C -0.62604 -0.05835 -0.58924 -0.04909 -0.66146 -0.08397 C -0.73368 -0.11886 -0.87882 -0.17845 -1.02379 -0.23803 " pathEditMode="relative" ptsTypes="aaaaaaA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-1800000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6" presetClass="emph" presetSubtype="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2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0 0 C -0.0382 -0.02933 -0.07622 -0.05835 -0.12604 -0.05588 C -0.17587 -0.05341 -0.24549 -0.01173 -0.29931 0.0139 C -0.35313 0.03952 -0.40018 0.10528 -0.44879 0.09818 C -0.4974 0.09108 -0.55521 0.00216 -0.59063 -0.02809 C -0.62604 -0.05835 -0.58924 -0.04909 -0.66146 -0.08397 C -0.73368 -0.11886 -0.87882 -0.17845 -1.02379 -0.23803 " pathEditMode="relative" ptsTypes="aaaaaaA">
                                      <p:cBhvr>
                                        <p:cTn id="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2700000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6" presetClass="emph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00000" y="7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 0 C -0.0382 -0.02933 -0.07622 -0.05835 -0.12604 -0.05588 C -0.17587 -0.05341 -0.24549 -0.01173 -0.29931 0.0139 C -0.35313 0.03952 -0.40018 0.10528 -0.44879 0.09818 C -0.4974 0.09108 -0.55521 0.00216 -0.59063 -0.02809 C -0.62604 -0.05835 -0.58924 -0.04909 -0.66146 -0.08397 C -0.73368 -0.11886 -0.87882 -0.17845 -1.02379 -0.23803 " pathEditMode="relative" ptsTypes="aaaaaaA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-21600000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6" presetClass="emph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25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 0 C -0.0382 -0.02933 -0.07622 -0.05835 -0.12604 -0.05588 C -0.17587 -0.05341 -0.24549 -0.01173 -0.29931 0.0139 C -0.35313 0.03952 -0.40018 0.10528 -0.44879 0.09818 C -0.4974 0.09108 -0.55521 0.00216 -0.59063 -0.02809 C -0.62604 -0.05835 -0.58924 -0.04909 -0.66146 -0.08397 C -0.73368 -0.11886 -0.87882 -0.17845 -1.02379 -0.23803 " pathEditMode="relative" ptsTypes="aaaaaaA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6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00000" y="8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0 0 C -0.0382 -0.02933 -0.07622 -0.05835 -0.12604 -0.05588 C -0.17587 -0.05341 -0.24549 -0.01173 -0.29931 0.0139 C -0.35313 0.03952 -0.40018 0.10528 -0.44879 0.09818 C -0.4974 0.09108 -0.55521 0.00216 -0.59063 -0.02809 C -0.62604 -0.05835 -0.58924 -0.04909 -0.66146 -0.08397 C -0.73368 -0.11886 -0.87882 -0.17845 -1.02379 -0.23803 " pathEditMode="relative" ptsTypes="aaaaaaA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6" presetClass="emph" presetSubtype="0" fill="hold" grpId="1" nodeType="withEffect">
                                  <p:stCondLst>
                                    <p:cond delay="70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</p:cBhvr>
                                      <p:by x="35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grpId="2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0 0 C -0.0382 -0.02933 -0.07622 -0.05835 -0.12604 -0.05588 C -0.17587 -0.05341 -0.24549 -0.01173 -0.29931 0.0139 C -0.35313 0.03952 -0.40018 0.10528 -0.44879 0.09818 C -0.4974 0.09108 -0.55521 0.00216 -0.59063 -0.02809 C -0.62604 -0.05835 -0.58924 -0.04909 -0.66146 -0.08397 C -0.73368 -0.11886 -0.87882 -0.17845 -1.02379 -0.23803 " pathEditMode="relative" ptsTypes="aaaaaaA">
                                      <p:cBhvr>
                                        <p:cTn id="4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6" presetClass="emph" presetSubtype="0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Scale>
                                      <p:cBhvr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49" presetID="0" presetClass="path" presetSubtype="0" accel="50000" decel="50000" fill="hold" grpId="2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0 0 C -0.0382 -0.02933 -0.07622 -0.05835 -0.12604 -0.05588 C -0.17587 -0.05341 -0.24549 -0.01173 -0.29931 0.0139 C -0.35313 0.03952 -0.40018 0.10528 -0.44879 0.09818 C -0.4974 0.09108 -0.55521 0.00216 -0.59063 -0.02809 C -0.62604 -0.05835 -0.58924 -0.04909 -0.66146 -0.08397 C -0.73368 -0.11886 -0.87882 -0.17845 -1.02379 -0.23803 " pathEditMode="relative" ptsTypes="aaaaaaA">
                                      <p:cBhvr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0" dur="8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1" dur="8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8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80"/>
                            </p:stCondLst>
                            <p:childTnLst>
                              <p:par>
                                <p:cTn id="6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7" dur="8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8" dur="8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8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84" dur="8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5" dur="8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8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320"/>
                            </p:stCondLst>
                            <p:childTnLst>
                              <p:par>
                                <p:cTn id="88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4" grpId="0" animBg="1"/>
      <p:bldP spid="14" grpId="1" animBg="1"/>
      <p:bldP spid="14" grpId="2" animBg="1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  <a:alpha val="60000"/>
                </a:schemeClr>
              </a:gs>
              <a:gs pos="100000">
                <a:schemeClr val="tx1">
                  <a:lumMod val="95000"/>
                  <a:lumOff val="5000"/>
                  <a:alpha val="9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 useBgFill="1">
        <p:nvSpPr>
          <p:cNvPr id="6" name="5 Forma libre"/>
          <p:cNvSpPr/>
          <p:nvPr/>
        </p:nvSpPr>
        <p:spPr bwMode="white">
          <a:xfrm>
            <a:off x="3295402" y="2353293"/>
            <a:ext cx="1353788" cy="1248792"/>
          </a:xfrm>
          <a:custGeom>
            <a:avLst/>
            <a:gdLst>
              <a:gd name="connsiteX0" fmla="*/ 5938 w 1353788"/>
              <a:gd name="connsiteY0" fmla="*/ 1221179 h 1284514"/>
              <a:gd name="connsiteX1" fmla="*/ 41564 w 1353788"/>
              <a:gd name="connsiteY1" fmla="*/ 864919 h 1284514"/>
              <a:gd name="connsiteX2" fmla="*/ 124692 w 1353788"/>
              <a:gd name="connsiteY2" fmla="*/ 568036 h 1284514"/>
              <a:gd name="connsiteX3" fmla="*/ 160317 w 1353788"/>
              <a:gd name="connsiteY3" fmla="*/ 223651 h 1284514"/>
              <a:gd name="connsiteX4" fmla="*/ 326572 w 1353788"/>
              <a:gd name="connsiteY4" fmla="*/ 45522 h 1284514"/>
              <a:gd name="connsiteX5" fmla="*/ 575954 w 1353788"/>
              <a:gd name="connsiteY5" fmla="*/ 9896 h 1284514"/>
              <a:gd name="connsiteX6" fmla="*/ 896588 w 1353788"/>
              <a:gd name="connsiteY6" fmla="*/ 104898 h 1284514"/>
              <a:gd name="connsiteX7" fmla="*/ 1157845 w 1353788"/>
              <a:gd name="connsiteY7" fmla="*/ 354280 h 1284514"/>
              <a:gd name="connsiteX8" fmla="*/ 1300349 w 1353788"/>
              <a:gd name="connsiteY8" fmla="*/ 532410 h 1284514"/>
              <a:gd name="connsiteX9" fmla="*/ 1347850 w 1353788"/>
              <a:gd name="connsiteY9" fmla="*/ 758041 h 1284514"/>
              <a:gd name="connsiteX10" fmla="*/ 1264723 w 1353788"/>
              <a:gd name="connsiteY10" fmla="*/ 924296 h 1284514"/>
              <a:gd name="connsiteX11" fmla="*/ 1098468 w 1353788"/>
              <a:gd name="connsiteY11" fmla="*/ 1019298 h 1284514"/>
              <a:gd name="connsiteX12" fmla="*/ 789710 w 1353788"/>
              <a:gd name="connsiteY12" fmla="*/ 1066800 h 1284514"/>
              <a:gd name="connsiteX13" fmla="*/ 469076 w 1353788"/>
              <a:gd name="connsiteY13" fmla="*/ 1149927 h 1284514"/>
              <a:gd name="connsiteX14" fmla="*/ 362198 w 1353788"/>
              <a:gd name="connsiteY14" fmla="*/ 1233054 h 1284514"/>
              <a:gd name="connsiteX15" fmla="*/ 219694 w 1353788"/>
              <a:gd name="connsiteY15" fmla="*/ 1280555 h 1284514"/>
              <a:gd name="connsiteX16" fmla="*/ 77190 w 1353788"/>
              <a:gd name="connsiteY16" fmla="*/ 1244929 h 1284514"/>
              <a:gd name="connsiteX17" fmla="*/ 5938 w 1353788"/>
              <a:gd name="connsiteY17" fmla="*/ 1221179 h 1284514"/>
              <a:gd name="connsiteX0" fmla="*/ 5938 w 1353788"/>
              <a:gd name="connsiteY0" fmla="*/ 1221179 h 1314298"/>
              <a:gd name="connsiteX1" fmla="*/ 41564 w 1353788"/>
              <a:gd name="connsiteY1" fmla="*/ 864919 h 1314298"/>
              <a:gd name="connsiteX2" fmla="*/ 124692 w 1353788"/>
              <a:gd name="connsiteY2" fmla="*/ 568036 h 1314298"/>
              <a:gd name="connsiteX3" fmla="*/ 160317 w 1353788"/>
              <a:gd name="connsiteY3" fmla="*/ 223651 h 1314298"/>
              <a:gd name="connsiteX4" fmla="*/ 326572 w 1353788"/>
              <a:gd name="connsiteY4" fmla="*/ 45522 h 1314298"/>
              <a:gd name="connsiteX5" fmla="*/ 575954 w 1353788"/>
              <a:gd name="connsiteY5" fmla="*/ 9896 h 1314298"/>
              <a:gd name="connsiteX6" fmla="*/ 896588 w 1353788"/>
              <a:gd name="connsiteY6" fmla="*/ 104898 h 1314298"/>
              <a:gd name="connsiteX7" fmla="*/ 1157845 w 1353788"/>
              <a:gd name="connsiteY7" fmla="*/ 354280 h 1314298"/>
              <a:gd name="connsiteX8" fmla="*/ 1300349 w 1353788"/>
              <a:gd name="connsiteY8" fmla="*/ 532410 h 1314298"/>
              <a:gd name="connsiteX9" fmla="*/ 1347850 w 1353788"/>
              <a:gd name="connsiteY9" fmla="*/ 758041 h 1314298"/>
              <a:gd name="connsiteX10" fmla="*/ 1264723 w 1353788"/>
              <a:gd name="connsiteY10" fmla="*/ 924296 h 1314298"/>
              <a:gd name="connsiteX11" fmla="*/ 1098468 w 1353788"/>
              <a:gd name="connsiteY11" fmla="*/ 1019298 h 1314298"/>
              <a:gd name="connsiteX12" fmla="*/ 789710 w 1353788"/>
              <a:gd name="connsiteY12" fmla="*/ 1066800 h 1314298"/>
              <a:gd name="connsiteX13" fmla="*/ 469076 w 1353788"/>
              <a:gd name="connsiteY13" fmla="*/ 1149927 h 1314298"/>
              <a:gd name="connsiteX14" fmla="*/ 362198 w 1353788"/>
              <a:gd name="connsiteY14" fmla="*/ 1233054 h 1314298"/>
              <a:gd name="connsiteX15" fmla="*/ 219694 w 1353788"/>
              <a:gd name="connsiteY15" fmla="*/ 1280555 h 1314298"/>
              <a:gd name="connsiteX16" fmla="*/ 77190 w 1353788"/>
              <a:gd name="connsiteY16" fmla="*/ 1030597 h 1314298"/>
              <a:gd name="connsiteX17" fmla="*/ 5938 w 1353788"/>
              <a:gd name="connsiteY17" fmla="*/ 1221179 h 1314298"/>
              <a:gd name="connsiteX0" fmla="*/ 5938 w 1353788"/>
              <a:gd name="connsiteY0" fmla="*/ 1221179 h 1258911"/>
              <a:gd name="connsiteX1" fmla="*/ 41564 w 1353788"/>
              <a:gd name="connsiteY1" fmla="*/ 864919 h 1258911"/>
              <a:gd name="connsiteX2" fmla="*/ 124692 w 1353788"/>
              <a:gd name="connsiteY2" fmla="*/ 568036 h 1258911"/>
              <a:gd name="connsiteX3" fmla="*/ 160317 w 1353788"/>
              <a:gd name="connsiteY3" fmla="*/ 223651 h 1258911"/>
              <a:gd name="connsiteX4" fmla="*/ 326572 w 1353788"/>
              <a:gd name="connsiteY4" fmla="*/ 45522 h 1258911"/>
              <a:gd name="connsiteX5" fmla="*/ 575954 w 1353788"/>
              <a:gd name="connsiteY5" fmla="*/ 9896 h 1258911"/>
              <a:gd name="connsiteX6" fmla="*/ 896588 w 1353788"/>
              <a:gd name="connsiteY6" fmla="*/ 104898 h 1258911"/>
              <a:gd name="connsiteX7" fmla="*/ 1157845 w 1353788"/>
              <a:gd name="connsiteY7" fmla="*/ 354280 h 1258911"/>
              <a:gd name="connsiteX8" fmla="*/ 1300349 w 1353788"/>
              <a:gd name="connsiteY8" fmla="*/ 532410 h 1258911"/>
              <a:gd name="connsiteX9" fmla="*/ 1347850 w 1353788"/>
              <a:gd name="connsiteY9" fmla="*/ 758041 h 1258911"/>
              <a:gd name="connsiteX10" fmla="*/ 1264723 w 1353788"/>
              <a:gd name="connsiteY10" fmla="*/ 924296 h 1258911"/>
              <a:gd name="connsiteX11" fmla="*/ 1098468 w 1353788"/>
              <a:gd name="connsiteY11" fmla="*/ 1019298 h 1258911"/>
              <a:gd name="connsiteX12" fmla="*/ 789710 w 1353788"/>
              <a:gd name="connsiteY12" fmla="*/ 1066800 h 1258911"/>
              <a:gd name="connsiteX13" fmla="*/ 469076 w 1353788"/>
              <a:gd name="connsiteY13" fmla="*/ 1149927 h 1258911"/>
              <a:gd name="connsiteX14" fmla="*/ 362198 w 1353788"/>
              <a:gd name="connsiteY14" fmla="*/ 1233054 h 1258911"/>
              <a:gd name="connsiteX15" fmla="*/ 219694 w 1353788"/>
              <a:gd name="connsiteY15" fmla="*/ 994785 h 1258911"/>
              <a:gd name="connsiteX16" fmla="*/ 77190 w 1353788"/>
              <a:gd name="connsiteY16" fmla="*/ 1030597 h 1258911"/>
              <a:gd name="connsiteX17" fmla="*/ 5938 w 1353788"/>
              <a:gd name="connsiteY17" fmla="*/ 1221179 h 1258911"/>
              <a:gd name="connsiteX0" fmla="*/ 5938 w 1353788"/>
              <a:gd name="connsiteY0" fmla="*/ 1221179 h 1248792"/>
              <a:gd name="connsiteX1" fmla="*/ 41564 w 1353788"/>
              <a:gd name="connsiteY1" fmla="*/ 864919 h 1248792"/>
              <a:gd name="connsiteX2" fmla="*/ 124692 w 1353788"/>
              <a:gd name="connsiteY2" fmla="*/ 568036 h 1248792"/>
              <a:gd name="connsiteX3" fmla="*/ 160317 w 1353788"/>
              <a:gd name="connsiteY3" fmla="*/ 223651 h 1248792"/>
              <a:gd name="connsiteX4" fmla="*/ 326572 w 1353788"/>
              <a:gd name="connsiteY4" fmla="*/ 45522 h 1248792"/>
              <a:gd name="connsiteX5" fmla="*/ 575954 w 1353788"/>
              <a:gd name="connsiteY5" fmla="*/ 9896 h 1248792"/>
              <a:gd name="connsiteX6" fmla="*/ 896588 w 1353788"/>
              <a:gd name="connsiteY6" fmla="*/ 104898 h 1248792"/>
              <a:gd name="connsiteX7" fmla="*/ 1157845 w 1353788"/>
              <a:gd name="connsiteY7" fmla="*/ 354280 h 1248792"/>
              <a:gd name="connsiteX8" fmla="*/ 1300349 w 1353788"/>
              <a:gd name="connsiteY8" fmla="*/ 532410 h 1248792"/>
              <a:gd name="connsiteX9" fmla="*/ 1347850 w 1353788"/>
              <a:gd name="connsiteY9" fmla="*/ 758041 h 1248792"/>
              <a:gd name="connsiteX10" fmla="*/ 1264723 w 1353788"/>
              <a:gd name="connsiteY10" fmla="*/ 924296 h 1248792"/>
              <a:gd name="connsiteX11" fmla="*/ 1098468 w 1353788"/>
              <a:gd name="connsiteY11" fmla="*/ 1019298 h 1248792"/>
              <a:gd name="connsiteX12" fmla="*/ 789710 w 1353788"/>
              <a:gd name="connsiteY12" fmla="*/ 1066800 h 1248792"/>
              <a:gd name="connsiteX13" fmla="*/ 469076 w 1353788"/>
              <a:gd name="connsiteY13" fmla="*/ 1149927 h 1248792"/>
              <a:gd name="connsiteX14" fmla="*/ 362198 w 1353788"/>
              <a:gd name="connsiteY14" fmla="*/ 1233054 h 1248792"/>
              <a:gd name="connsiteX15" fmla="*/ 298771 w 1353788"/>
              <a:gd name="connsiteY15" fmla="*/ 1129884 h 1248792"/>
              <a:gd name="connsiteX16" fmla="*/ 219694 w 1353788"/>
              <a:gd name="connsiteY16" fmla="*/ 994785 h 1248792"/>
              <a:gd name="connsiteX17" fmla="*/ 77190 w 1353788"/>
              <a:gd name="connsiteY17" fmla="*/ 1030597 h 1248792"/>
              <a:gd name="connsiteX18" fmla="*/ 5938 w 1353788"/>
              <a:gd name="connsiteY18" fmla="*/ 1221179 h 1248792"/>
              <a:gd name="connsiteX0" fmla="*/ 5938 w 1353788"/>
              <a:gd name="connsiteY0" fmla="*/ 1221179 h 1248792"/>
              <a:gd name="connsiteX1" fmla="*/ 41564 w 1353788"/>
              <a:gd name="connsiteY1" fmla="*/ 864919 h 1248792"/>
              <a:gd name="connsiteX2" fmla="*/ 124692 w 1353788"/>
              <a:gd name="connsiteY2" fmla="*/ 568036 h 1248792"/>
              <a:gd name="connsiteX3" fmla="*/ 160317 w 1353788"/>
              <a:gd name="connsiteY3" fmla="*/ 223651 h 1248792"/>
              <a:gd name="connsiteX4" fmla="*/ 326572 w 1353788"/>
              <a:gd name="connsiteY4" fmla="*/ 45522 h 1248792"/>
              <a:gd name="connsiteX5" fmla="*/ 575954 w 1353788"/>
              <a:gd name="connsiteY5" fmla="*/ 9896 h 1248792"/>
              <a:gd name="connsiteX6" fmla="*/ 896588 w 1353788"/>
              <a:gd name="connsiteY6" fmla="*/ 104898 h 1248792"/>
              <a:gd name="connsiteX7" fmla="*/ 1157845 w 1353788"/>
              <a:gd name="connsiteY7" fmla="*/ 354280 h 1248792"/>
              <a:gd name="connsiteX8" fmla="*/ 1300349 w 1353788"/>
              <a:gd name="connsiteY8" fmla="*/ 532410 h 1248792"/>
              <a:gd name="connsiteX9" fmla="*/ 1347850 w 1353788"/>
              <a:gd name="connsiteY9" fmla="*/ 758041 h 1248792"/>
              <a:gd name="connsiteX10" fmla="*/ 1264723 w 1353788"/>
              <a:gd name="connsiteY10" fmla="*/ 924296 h 1248792"/>
              <a:gd name="connsiteX11" fmla="*/ 1098468 w 1353788"/>
              <a:gd name="connsiteY11" fmla="*/ 1019298 h 1248792"/>
              <a:gd name="connsiteX12" fmla="*/ 789710 w 1353788"/>
              <a:gd name="connsiteY12" fmla="*/ 1066800 h 1248792"/>
              <a:gd name="connsiteX13" fmla="*/ 469076 w 1353788"/>
              <a:gd name="connsiteY13" fmla="*/ 1149927 h 1248792"/>
              <a:gd name="connsiteX14" fmla="*/ 362198 w 1353788"/>
              <a:gd name="connsiteY14" fmla="*/ 1233054 h 1248792"/>
              <a:gd name="connsiteX15" fmla="*/ 298771 w 1353788"/>
              <a:gd name="connsiteY15" fmla="*/ 1129884 h 1248792"/>
              <a:gd name="connsiteX16" fmla="*/ 219694 w 1353788"/>
              <a:gd name="connsiteY16" fmla="*/ 994785 h 1248792"/>
              <a:gd name="connsiteX17" fmla="*/ 77190 w 1353788"/>
              <a:gd name="connsiteY17" fmla="*/ 1030597 h 1248792"/>
              <a:gd name="connsiteX18" fmla="*/ 5938 w 1353788"/>
              <a:gd name="connsiteY18" fmla="*/ 1221179 h 1248792"/>
              <a:gd name="connsiteX0" fmla="*/ 5938 w 1353788"/>
              <a:gd name="connsiteY0" fmla="*/ 1221179 h 1248792"/>
              <a:gd name="connsiteX1" fmla="*/ 41564 w 1353788"/>
              <a:gd name="connsiteY1" fmla="*/ 864919 h 1248792"/>
              <a:gd name="connsiteX2" fmla="*/ 124692 w 1353788"/>
              <a:gd name="connsiteY2" fmla="*/ 568036 h 1248792"/>
              <a:gd name="connsiteX3" fmla="*/ 160317 w 1353788"/>
              <a:gd name="connsiteY3" fmla="*/ 223651 h 1248792"/>
              <a:gd name="connsiteX4" fmla="*/ 326572 w 1353788"/>
              <a:gd name="connsiteY4" fmla="*/ 45522 h 1248792"/>
              <a:gd name="connsiteX5" fmla="*/ 575954 w 1353788"/>
              <a:gd name="connsiteY5" fmla="*/ 9896 h 1248792"/>
              <a:gd name="connsiteX6" fmla="*/ 896588 w 1353788"/>
              <a:gd name="connsiteY6" fmla="*/ 104898 h 1248792"/>
              <a:gd name="connsiteX7" fmla="*/ 1157845 w 1353788"/>
              <a:gd name="connsiteY7" fmla="*/ 354280 h 1248792"/>
              <a:gd name="connsiteX8" fmla="*/ 1300349 w 1353788"/>
              <a:gd name="connsiteY8" fmla="*/ 532410 h 1248792"/>
              <a:gd name="connsiteX9" fmla="*/ 1347850 w 1353788"/>
              <a:gd name="connsiteY9" fmla="*/ 758041 h 1248792"/>
              <a:gd name="connsiteX10" fmla="*/ 1264723 w 1353788"/>
              <a:gd name="connsiteY10" fmla="*/ 924296 h 1248792"/>
              <a:gd name="connsiteX11" fmla="*/ 1098468 w 1353788"/>
              <a:gd name="connsiteY11" fmla="*/ 1019298 h 1248792"/>
              <a:gd name="connsiteX12" fmla="*/ 789710 w 1353788"/>
              <a:gd name="connsiteY12" fmla="*/ 1066800 h 1248792"/>
              <a:gd name="connsiteX13" fmla="*/ 469076 w 1353788"/>
              <a:gd name="connsiteY13" fmla="*/ 1149927 h 1248792"/>
              <a:gd name="connsiteX14" fmla="*/ 362198 w 1353788"/>
              <a:gd name="connsiteY14" fmla="*/ 1233054 h 1248792"/>
              <a:gd name="connsiteX15" fmla="*/ 370177 w 1353788"/>
              <a:gd name="connsiteY15" fmla="*/ 1129884 h 1248792"/>
              <a:gd name="connsiteX16" fmla="*/ 219694 w 1353788"/>
              <a:gd name="connsiteY16" fmla="*/ 994785 h 1248792"/>
              <a:gd name="connsiteX17" fmla="*/ 77190 w 1353788"/>
              <a:gd name="connsiteY17" fmla="*/ 1030597 h 1248792"/>
              <a:gd name="connsiteX18" fmla="*/ 5938 w 1353788"/>
              <a:gd name="connsiteY18" fmla="*/ 1221179 h 1248792"/>
              <a:gd name="connsiteX0" fmla="*/ 5938 w 1353788"/>
              <a:gd name="connsiteY0" fmla="*/ 1221179 h 1248792"/>
              <a:gd name="connsiteX1" fmla="*/ 41564 w 1353788"/>
              <a:gd name="connsiteY1" fmla="*/ 864919 h 1248792"/>
              <a:gd name="connsiteX2" fmla="*/ 124692 w 1353788"/>
              <a:gd name="connsiteY2" fmla="*/ 568036 h 1248792"/>
              <a:gd name="connsiteX3" fmla="*/ 160317 w 1353788"/>
              <a:gd name="connsiteY3" fmla="*/ 223651 h 1248792"/>
              <a:gd name="connsiteX4" fmla="*/ 326572 w 1353788"/>
              <a:gd name="connsiteY4" fmla="*/ 45522 h 1248792"/>
              <a:gd name="connsiteX5" fmla="*/ 575954 w 1353788"/>
              <a:gd name="connsiteY5" fmla="*/ 9896 h 1248792"/>
              <a:gd name="connsiteX6" fmla="*/ 896588 w 1353788"/>
              <a:gd name="connsiteY6" fmla="*/ 104898 h 1248792"/>
              <a:gd name="connsiteX7" fmla="*/ 1157845 w 1353788"/>
              <a:gd name="connsiteY7" fmla="*/ 354280 h 1248792"/>
              <a:gd name="connsiteX8" fmla="*/ 1300349 w 1353788"/>
              <a:gd name="connsiteY8" fmla="*/ 532410 h 1248792"/>
              <a:gd name="connsiteX9" fmla="*/ 1347850 w 1353788"/>
              <a:gd name="connsiteY9" fmla="*/ 758041 h 1248792"/>
              <a:gd name="connsiteX10" fmla="*/ 1264723 w 1353788"/>
              <a:gd name="connsiteY10" fmla="*/ 924296 h 1248792"/>
              <a:gd name="connsiteX11" fmla="*/ 1098468 w 1353788"/>
              <a:gd name="connsiteY11" fmla="*/ 1019298 h 1248792"/>
              <a:gd name="connsiteX12" fmla="*/ 789710 w 1353788"/>
              <a:gd name="connsiteY12" fmla="*/ 1066800 h 1248792"/>
              <a:gd name="connsiteX13" fmla="*/ 469076 w 1353788"/>
              <a:gd name="connsiteY13" fmla="*/ 1149927 h 1248792"/>
              <a:gd name="connsiteX14" fmla="*/ 362198 w 1353788"/>
              <a:gd name="connsiteY14" fmla="*/ 1233054 h 1248792"/>
              <a:gd name="connsiteX15" fmla="*/ 370177 w 1353788"/>
              <a:gd name="connsiteY15" fmla="*/ 1129884 h 1248792"/>
              <a:gd name="connsiteX16" fmla="*/ 219694 w 1353788"/>
              <a:gd name="connsiteY16" fmla="*/ 994785 h 1248792"/>
              <a:gd name="connsiteX17" fmla="*/ 77190 w 1353788"/>
              <a:gd name="connsiteY17" fmla="*/ 1030597 h 1248792"/>
              <a:gd name="connsiteX18" fmla="*/ 5938 w 1353788"/>
              <a:gd name="connsiteY18" fmla="*/ 1221179 h 1248792"/>
              <a:gd name="connsiteX0" fmla="*/ 5938 w 1353788"/>
              <a:gd name="connsiteY0" fmla="*/ 1221179 h 1248792"/>
              <a:gd name="connsiteX1" fmla="*/ 41564 w 1353788"/>
              <a:gd name="connsiteY1" fmla="*/ 864919 h 1248792"/>
              <a:gd name="connsiteX2" fmla="*/ 124692 w 1353788"/>
              <a:gd name="connsiteY2" fmla="*/ 568036 h 1248792"/>
              <a:gd name="connsiteX3" fmla="*/ 160317 w 1353788"/>
              <a:gd name="connsiteY3" fmla="*/ 223651 h 1248792"/>
              <a:gd name="connsiteX4" fmla="*/ 326572 w 1353788"/>
              <a:gd name="connsiteY4" fmla="*/ 45522 h 1248792"/>
              <a:gd name="connsiteX5" fmla="*/ 575954 w 1353788"/>
              <a:gd name="connsiteY5" fmla="*/ 9896 h 1248792"/>
              <a:gd name="connsiteX6" fmla="*/ 896588 w 1353788"/>
              <a:gd name="connsiteY6" fmla="*/ 104898 h 1248792"/>
              <a:gd name="connsiteX7" fmla="*/ 1157845 w 1353788"/>
              <a:gd name="connsiteY7" fmla="*/ 354280 h 1248792"/>
              <a:gd name="connsiteX8" fmla="*/ 1300349 w 1353788"/>
              <a:gd name="connsiteY8" fmla="*/ 532410 h 1248792"/>
              <a:gd name="connsiteX9" fmla="*/ 1347850 w 1353788"/>
              <a:gd name="connsiteY9" fmla="*/ 758041 h 1248792"/>
              <a:gd name="connsiteX10" fmla="*/ 1264723 w 1353788"/>
              <a:gd name="connsiteY10" fmla="*/ 924296 h 1248792"/>
              <a:gd name="connsiteX11" fmla="*/ 1098468 w 1353788"/>
              <a:gd name="connsiteY11" fmla="*/ 1019298 h 1248792"/>
              <a:gd name="connsiteX12" fmla="*/ 789710 w 1353788"/>
              <a:gd name="connsiteY12" fmla="*/ 1066800 h 1248792"/>
              <a:gd name="connsiteX13" fmla="*/ 469076 w 1353788"/>
              <a:gd name="connsiteY13" fmla="*/ 1149927 h 1248792"/>
              <a:gd name="connsiteX14" fmla="*/ 362198 w 1353788"/>
              <a:gd name="connsiteY14" fmla="*/ 1233054 h 1248792"/>
              <a:gd name="connsiteX15" fmla="*/ 370177 w 1353788"/>
              <a:gd name="connsiteY15" fmla="*/ 1129884 h 1248792"/>
              <a:gd name="connsiteX16" fmla="*/ 219694 w 1353788"/>
              <a:gd name="connsiteY16" fmla="*/ 994785 h 1248792"/>
              <a:gd name="connsiteX17" fmla="*/ 77190 w 1353788"/>
              <a:gd name="connsiteY17" fmla="*/ 1030597 h 1248792"/>
              <a:gd name="connsiteX18" fmla="*/ 5938 w 1353788"/>
              <a:gd name="connsiteY18" fmla="*/ 1221179 h 1248792"/>
              <a:gd name="connsiteX0" fmla="*/ 5938 w 1353788"/>
              <a:gd name="connsiteY0" fmla="*/ 1221179 h 1248792"/>
              <a:gd name="connsiteX1" fmla="*/ 41564 w 1353788"/>
              <a:gd name="connsiteY1" fmla="*/ 864919 h 1248792"/>
              <a:gd name="connsiteX2" fmla="*/ 124692 w 1353788"/>
              <a:gd name="connsiteY2" fmla="*/ 568036 h 1248792"/>
              <a:gd name="connsiteX3" fmla="*/ 160317 w 1353788"/>
              <a:gd name="connsiteY3" fmla="*/ 223651 h 1248792"/>
              <a:gd name="connsiteX4" fmla="*/ 326572 w 1353788"/>
              <a:gd name="connsiteY4" fmla="*/ 45522 h 1248792"/>
              <a:gd name="connsiteX5" fmla="*/ 575954 w 1353788"/>
              <a:gd name="connsiteY5" fmla="*/ 9896 h 1248792"/>
              <a:gd name="connsiteX6" fmla="*/ 896588 w 1353788"/>
              <a:gd name="connsiteY6" fmla="*/ 104898 h 1248792"/>
              <a:gd name="connsiteX7" fmla="*/ 1157845 w 1353788"/>
              <a:gd name="connsiteY7" fmla="*/ 354280 h 1248792"/>
              <a:gd name="connsiteX8" fmla="*/ 1300349 w 1353788"/>
              <a:gd name="connsiteY8" fmla="*/ 532410 h 1248792"/>
              <a:gd name="connsiteX9" fmla="*/ 1347850 w 1353788"/>
              <a:gd name="connsiteY9" fmla="*/ 758041 h 1248792"/>
              <a:gd name="connsiteX10" fmla="*/ 1264723 w 1353788"/>
              <a:gd name="connsiteY10" fmla="*/ 924296 h 1248792"/>
              <a:gd name="connsiteX11" fmla="*/ 1098468 w 1353788"/>
              <a:gd name="connsiteY11" fmla="*/ 1019298 h 1248792"/>
              <a:gd name="connsiteX12" fmla="*/ 789710 w 1353788"/>
              <a:gd name="connsiteY12" fmla="*/ 1066800 h 1248792"/>
              <a:gd name="connsiteX13" fmla="*/ 469076 w 1353788"/>
              <a:gd name="connsiteY13" fmla="*/ 1149927 h 1248792"/>
              <a:gd name="connsiteX14" fmla="*/ 362198 w 1353788"/>
              <a:gd name="connsiteY14" fmla="*/ 1233054 h 1248792"/>
              <a:gd name="connsiteX15" fmla="*/ 370177 w 1353788"/>
              <a:gd name="connsiteY15" fmla="*/ 1129884 h 1248792"/>
              <a:gd name="connsiteX16" fmla="*/ 219694 w 1353788"/>
              <a:gd name="connsiteY16" fmla="*/ 994785 h 1248792"/>
              <a:gd name="connsiteX17" fmla="*/ 77190 w 1353788"/>
              <a:gd name="connsiteY17" fmla="*/ 1030597 h 1248792"/>
              <a:gd name="connsiteX18" fmla="*/ 5938 w 1353788"/>
              <a:gd name="connsiteY18" fmla="*/ 1221179 h 1248792"/>
              <a:gd name="connsiteX0" fmla="*/ 5938 w 1353788"/>
              <a:gd name="connsiteY0" fmla="*/ 1221179 h 1248792"/>
              <a:gd name="connsiteX1" fmla="*/ 41564 w 1353788"/>
              <a:gd name="connsiteY1" fmla="*/ 864919 h 1248792"/>
              <a:gd name="connsiteX2" fmla="*/ 124692 w 1353788"/>
              <a:gd name="connsiteY2" fmla="*/ 568036 h 1248792"/>
              <a:gd name="connsiteX3" fmla="*/ 160317 w 1353788"/>
              <a:gd name="connsiteY3" fmla="*/ 223651 h 1248792"/>
              <a:gd name="connsiteX4" fmla="*/ 326572 w 1353788"/>
              <a:gd name="connsiteY4" fmla="*/ 45522 h 1248792"/>
              <a:gd name="connsiteX5" fmla="*/ 575954 w 1353788"/>
              <a:gd name="connsiteY5" fmla="*/ 9896 h 1248792"/>
              <a:gd name="connsiteX6" fmla="*/ 896588 w 1353788"/>
              <a:gd name="connsiteY6" fmla="*/ 104898 h 1248792"/>
              <a:gd name="connsiteX7" fmla="*/ 1157845 w 1353788"/>
              <a:gd name="connsiteY7" fmla="*/ 354280 h 1248792"/>
              <a:gd name="connsiteX8" fmla="*/ 1300349 w 1353788"/>
              <a:gd name="connsiteY8" fmla="*/ 532410 h 1248792"/>
              <a:gd name="connsiteX9" fmla="*/ 1347850 w 1353788"/>
              <a:gd name="connsiteY9" fmla="*/ 758041 h 1248792"/>
              <a:gd name="connsiteX10" fmla="*/ 1264723 w 1353788"/>
              <a:gd name="connsiteY10" fmla="*/ 924296 h 1248792"/>
              <a:gd name="connsiteX11" fmla="*/ 1098468 w 1353788"/>
              <a:gd name="connsiteY11" fmla="*/ 1019298 h 1248792"/>
              <a:gd name="connsiteX12" fmla="*/ 789710 w 1353788"/>
              <a:gd name="connsiteY12" fmla="*/ 1066800 h 1248792"/>
              <a:gd name="connsiteX13" fmla="*/ 469076 w 1353788"/>
              <a:gd name="connsiteY13" fmla="*/ 1149927 h 1248792"/>
              <a:gd name="connsiteX14" fmla="*/ 362198 w 1353788"/>
              <a:gd name="connsiteY14" fmla="*/ 1233054 h 1248792"/>
              <a:gd name="connsiteX15" fmla="*/ 370177 w 1353788"/>
              <a:gd name="connsiteY15" fmla="*/ 1129884 h 1248792"/>
              <a:gd name="connsiteX16" fmla="*/ 219694 w 1353788"/>
              <a:gd name="connsiteY16" fmla="*/ 994785 h 1248792"/>
              <a:gd name="connsiteX17" fmla="*/ 77190 w 1353788"/>
              <a:gd name="connsiteY17" fmla="*/ 1030597 h 1248792"/>
              <a:gd name="connsiteX18" fmla="*/ 5938 w 1353788"/>
              <a:gd name="connsiteY18" fmla="*/ 1221179 h 1248792"/>
              <a:gd name="connsiteX0" fmla="*/ 5938 w 1353788"/>
              <a:gd name="connsiteY0" fmla="*/ 1221179 h 1248792"/>
              <a:gd name="connsiteX1" fmla="*/ 41564 w 1353788"/>
              <a:gd name="connsiteY1" fmla="*/ 864919 h 1248792"/>
              <a:gd name="connsiteX2" fmla="*/ 124692 w 1353788"/>
              <a:gd name="connsiteY2" fmla="*/ 568036 h 1248792"/>
              <a:gd name="connsiteX3" fmla="*/ 160317 w 1353788"/>
              <a:gd name="connsiteY3" fmla="*/ 223651 h 1248792"/>
              <a:gd name="connsiteX4" fmla="*/ 326572 w 1353788"/>
              <a:gd name="connsiteY4" fmla="*/ 45522 h 1248792"/>
              <a:gd name="connsiteX5" fmla="*/ 575954 w 1353788"/>
              <a:gd name="connsiteY5" fmla="*/ 9896 h 1248792"/>
              <a:gd name="connsiteX6" fmla="*/ 896588 w 1353788"/>
              <a:gd name="connsiteY6" fmla="*/ 104898 h 1248792"/>
              <a:gd name="connsiteX7" fmla="*/ 1157845 w 1353788"/>
              <a:gd name="connsiteY7" fmla="*/ 354280 h 1248792"/>
              <a:gd name="connsiteX8" fmla="*/ 1300349 w 1353788"/>
              <a:gd name="connsiteY8" fmla="*/ 532410 h 1248792"/>
              <a:gd name="connsiteX9" fmla="*/ 1347850 w 1353788"/>
              <a:gd name="connsiteY9" fmla="*/ 758041 h 1248792"/>
              <a:gd name="connsiteX10" fmla="*/ 1264723 w 1353788"/>
              <a:gd name="connsiteY10" fmla="*/ 924296 h 1248792"/>
              <a:gd name="connsiteX11" fmla="*/ 1098468 w 1353788"/>
              <a:gd name="connsiteY11" fmla="*/ 1019298 h 1248792"/>
              <a:gd name="connsiteX12" fmla="*/ 789710 w 1353788"/>
              <a:gd name="connsiteY12" fmla="*/ 1066800 h 1248792"/>
              <a:gd name="connsiteX13" fmla="*/ 469076 w 1353788"/>
              <a:gd name="connsiteY13" fmla="*/ 1149927 h 1248792"/>
              <a:gd name="connsiteX14" fmla="*/ 457338 w 1353788"/>
              <a:gd name="connsiteY14" fmla="*/ 1079570 h 1248792"/>
              <a:gd name="connsiteX15" fmla="*/ 362198 w 1353788"/>
              <a:gd name="connsiteY15" fmla="*/ 1233054 h 1248792"/>
              <a:gd name="connsiteX16" fmla="*/ 370177 w 1353788"/>
              <a:gd name="connsiteY16" fmla="*/ 1129884 h 1248792"/>
              <a:gd name="connsiteX17" fmla="*/ 219694 w 1353788"/>
              <a:gd name="connsiteY17" fmla="*/ 994785 h 1248792"/>
              <a:gd name="connsiteX18" fmla="*/ 77190 w 1353788"/>
              <a:gd name="connsiteY18" fmla="*/ 1030597 h 1248792"/>
              <a:gd name="connsiteX19" fmla="*/ 5938 w 1353788"/>
              <a:gd name="connsiteY19" fmla="*/ 1221179 h 1248792"/>
              <a:gd name="connsiteX0" fmla="*/ 5938 w 1353788"/>
              <a:gd name="connsiteY0" fmla="*/ 1221179 h 1248792"/>
              <a:gd name="connsiteX1" fmla="*/ 41564 w 1353788"/>
              <a:gd name="connsiteY1" fmla="*/ 864919 h 1248792"/>
              <a:gd name="connsiteX2" fmla="*/ 124692 w 1353788"/>
              <a:gd name="connsiteY2" fmla="*/ 568036 h 1248792"/>
              <a:gd name="connsiteX3" fmla="*/ 160317 w 1353788"/>
              <a:gd name="connsiteY3" fmla="*/ 223651 h 1248792"/>
              <a:gd name="connsiteX4" fmla="*/ 326572 w 1353788"/>
              <a:gd name="connsiteY4" fmla="*/ 45522 h 1248792"/>
              <a:gd name="connsiteX5" fmla="*/ 575954 w 1353788"/>
              <a:gd name="connsiteY5" fmla="*/ 9896 h 1248792"/>
              <a:gd name="connsiteX6" fmla="*/ 896588 w 1353788"/>
              <a:gd name="connsiteY6" fmla="*/ 104898 h 1248792"/>
              <a:gd name="connsiteX7" fmla="*/ 1157845 w 1353788"/>
              <a:gd name="connsiteY7" fmla="*/ 354280 h 1248792"/>
              <a:gd name="connsiteX8" fmla="*/ 1300349 w 1353788"/>
              <a:gd name="connsiteY8" fmla="*/ 532410 h 1248792"/>
              <a:gd name="connsiteX9" fmla="*/ 1347850 w 1353788"/>
              <a:gd name="connsiteY9" fmla="*/ 758041 h 1248792"/>
              <a:gd name="connsiteX10" fmla="*/ 1264723 w 1353788"/>
              <a:gd name="connsiteY10" fmla="*/ 924296 h 1248792"/>
              <a:gd name="connsiteX11" fmla="*/ 1098468 w 1353788"/>
              <a:gd name="connsiteY11" fmla="*/ 1019298 h 1248792"/>
              <a:gd name="connsiteX12" fmla="*/ 789710 w 1353788"/>
              <a:gd name="connsiteY12" fmla="*/ 1066800 h 1248792"/>
              <a:gd name="connsiteX13" fmla="*/ 540482 w 1353788"/>
              <a:gd name="connsiteY13" fmla="*/ 1078471 h 1248792"/>
              <a:gd name="connsiteX14" fmla="*/ 457338 w 1353788"/>
              <a:gd name="connsiteY14" fmla="*/ 1079570 h 1248792"/>
              <a:gd name="connsiteX15" fmla="*/ 362198 w 1353788"/>
              <a:gd name="connsiteY15" fmla="*/ 1233054 h 1248792"/>
              <a:gd name="connsiteX16" fmla="*/ 370177 w 1353788"/>
              <a:gd name="connsiteY16" fmla="*/ 1129884 h 1248792"/>
              <a:gd name="connsiteX17" fmla="*/ 219694 w 1353788"/>
              <a:gd name="connsiteY17" fmla="*/ 994785 h 1248792"/>
              <a:gd name="connsiteX18" fmla="*/ 77190 w 1353788"/>
              <a:gd name="connsiteY18" fmla="*/ 1030597 h 1248792"/>
              <a:gd name="connsiteX19" fmla="*/ 5938 w 1353788"/>
              <a:gd name="connsiteY19" fmla="*/ 1221179 h 1248792"/>
              <a:gd name="connsiteX0" fmla="*/ 5938 w 1353788"/>
              <a:gd name="connsiteY0" fmla="*/ 1221179 h 1248792"/>
              <a:gd name="connsiteX1" fmla="*/ 41564 w 1353788"/>
              <a:gd name="connsiteY1" fmla="*/ 864919 h 1248792"/>
              <a:gd name="connsiteX2" fmla="*/ 124692 w 1353788"/>
              <a:gd name="connsiteY2" fmla="*/ 568036 h 1248792"/>
              <a:gd name="connsiteX3" fmla="*/ 160317 w 1353788"/>
              <a:gd name="connsiteY3" fmla="*/ 223651 h 1248792"/>
              <a:gd name="connsiteX4" fmla="*/ 326572 w 1353788"/>
              <a:gd name="connsiteY4" fmla="*/ 45522 h 1248792"/>
              <a:gd name="connsiteX5" fmla="*/ 575954 w 1353788"/>
              <a:gd name="connsiteY5" fmla="*/ 9896 h 1248792"/>
              <a:gd name="connsiteX6" fmla="*/ 896588 w 1353788"/>
              <a:gd name="connsiteY6" fmla="*/ 104898 h 1248792"/>
              <a:gd name="connsiteX7" fmla="*/ 1157845 w 1353788"/>
              <a:gd name="connsiteY7" fmla="*/ 354280 h 1248792"/>
              <a:gd name="connsiteX8" fmla="*/ 1300349 w 1353788"/>
              <a:gd name="connsiteY8" fmla="*/ 532410 h 1248792"/>
              <a:gd name="connsiteX9" fmla="*/ 1347850 w 1353788"/>
              <a:gd name="connsiteY9" fmla="*/ 758041 h 1248792"/>
              <a:gd name="connsiteX10" fmla="*/ 1264723 w 1353788"/>
              <a:gd name="connsiteY10" fmla="*/ 924296 h 1248792"/>
              <a:gd name="connsiteX11" fmla="*/ 1098468 w 1353788"/>
              <a:gd name="connsiteY11" fmla="*/ 1019298 h 1248792"/>
              <a:gd name="connsiteX12" fmla="*/ 789710 w 1353788"/>
              <a:gd name="connsiteY12" fmla="*/ 1066800 h 1248792"/>
              <a:gd name="connsiteX13" fmla="*/ 540482 w 1353788"/>
              <a:gd name="connsiteY13" fmla="*/ 1078471 h 1248792"/>
              <a:gd name="connsiteX14" fmla="*/ 457338 w 1353788"/>
              <a:gd name="connsiteY14" fmla="*/ 1079570 h 1248792"/>
              <a:gd name="connsiteX15" fmla="*/ 362198 w 1353788"/>
              <a:gd name="connsiteY15" fmla="*/ 1233054 h 1248792"/>
              <a:gd name="connsiteX16" fmla="*/ 370177 w 1353788"/>
              <a:gd name="connsiteY16" fmla="*/ 1129884 h 1248792"/>
              <a:gd name="connsiteX17" fmla="*/ 219694 w 1353788"/>
              <a:gd name="connsiteY17" fmla="*/ 994785 h 1248792"/>
              <a:gd name="connsiteX18" fmla="*/ 77190 w 1353788"/>
              <a:gd name="connsiteY18" fmla="*/ 1030597 h 1248792"/>
              <a:gd name="connsiteX19" fmla="*/ 5938 w 1353788"/>
              <a:gd name="connsiteY19" fmla="*/ 1221179 h 1248792"/>
              <a:gd name="connsiteX0" fmla="*/ 5938 w 1353788"/>
              <a:gd name="connsiteY0" fmla="*/ 1221179 h 1248792"/>
              <a:gd name="connsiteX1" fmla="*/ 41564 w 1353788"/>
              <a:gd name="connsiteY1" fmla="*/ 864919 h 1248792"/>
              <a:gd name="connsiteX2" fmla="*/ 124692 w 1353788"/>
              <a:gd name="connsiteY2" fmla="*/ 568036 h 1248792"/>
              <a:gd name="connsiteX3" fmla="*/ 160317 w 1353788"/>
              <a:gd name="connsiteY3" fmla="*/ 223651 h 1248792"/>
              <a:gd name="connsiteX4" fmla="*/ 326572 w 1353788"/>
              <a:gd name="connsiteY4" fmla="*/ 45522 h 1248792"/>
              <a:gd name="connsiteX5" fmla="*/ 575954 w 1353788"/>
              <a:gd name="connsiteY5" fmla="*/ 9896 h 1248792"/>
              <a:gd name="connsiteX6" fmla="*/ 896588 w 1353788"/>
              <a:gd name="connsiteY6" fmla="*/ 104898 h 1248792"/>
              <a:gd name="connsiteX7" fmla="*/ 1157845 w 1353788"/>
              <a:gd name="connsiteY7" fmla="*/ 354280 h 1248792"/>
              <a:gd name="connsiteX8" fmla="*/ 1300349 w 1353788"/>
              <a:gd name="connsiteY8" fmla="*/ 532410 h 1248792"/>
              <a:gd name="connsiteX9" fmla="*/ 1347850 w 1353788"/>
              <a:gd name="connsiteY9" fmla="*/ 758041 h 1248792"/>
              <a:gd name="connsiteX10" fmla="*/ 1264723 w 1353788"/>
              <a:gd name="connsiteY10" fmla="*/ 924296 h 1248792"/>
              <a:gd name="connsiteX11" fmla="*/ 1098468 w 1353788"/>
              <a:gd name="connsiteY11" fmla="*/ 1019298 h 1248792"/>
              <a:gd name="connsiteX12" fmla="*/ 789710 w 1353788"/>
              <a:gd name="connsiteY12" fmla="*/ 1066800 h 1248792"/>
              <a:gd name="connsiteX13" fmla="*/ 540482 w 1353788"/>
              <a:gd name="connsiteY13" fmla="*/ 1078471 h 1248792"/>
              <a:gd name="connsiteX14" fmla="*/ 457338 w 1353788"/>
              <a:gd name="connsiteY14" fmla="*/ 1079570 h 1248792"/>
              <a:gd name="connsiteX15" fmla="*/ 362198 w 1353788"/>
              <a:gd name="connsiteY15" fmla="*/ 1233054 h 1248792"/>
              <a:gd name="connsiteX16" fmla="*/ 370177 w 1353788"/>
              <a:gd name="connsiteY16" fmla="*/ 1129884 h 1248792"/>
              <a:gd name="connsiteX17" fmla="*/ 219694 w 1353788"/>
              <a:gd name="connsiteY17" fmla="*/ 994785 h 1248792"/>
              <a:gd name="connsiteX18" fmla="*/ 77190 w 1353788"/>
              <a:gd name="connsiteY18" fmla="*/ 1030597 h 1248792"/>
              <a:gd name="connsiteX19" fmla="*/ 5938 w 1353788"/>
              <a:gd name="connsiteY19" fmla="*/ 1221179 h 1248792"/>
              <a:gd name="connsiteX0" fmla="*/ 362198 w 1353788"/>
              <a:gd name="connsiteY0" fmla="*/ 1233054 h 1248792"/>
              <a:gd name="connsiteX1" fmla="*/ 370177 w 1353788"/>
              <a:gd name="connsiteY1" fmla="*/ 1129884 h 1248792"/>
              <a:gd name="connsiteX2" fmla="*/ 219694 w 1353788"/>
              <a:gd name="connsiteY2" fmla="*/ 994785 h 1248792"/>
              <a:gd name="connsiteX3" fmla="*/ 77190 w 1353788"/>
              <a:gd name="connsiteY3" fmla="*/ 1030597 h 1248792"/>
              <a:gd name="connsiteX4" fmla="*/ 5938 w 1353788"/>
              <a:gd name="connsiteY4" fmla="*/ 1221179 h 1248792"/>
              <a:gd name="connsiteX5" fmla="*/ 41564 w 1353788"/>
              <a:gd name="connsiteY5" fmla="*/ 864919 h 1248792"/>
              <a:gd name="connsiteX6" fmla="*/ 124692 w 1353788"/>
              <a:gd name="connsiteY6" fmla="*/ 568036 h 1248792"/>
              <a:gd name="connsiteX7" fmla="*/ 160317 w 1353788"/>
              <a:gd name="connsiteY7" fmla="*/ 223651 h 1248792"/>
              <a:gd name="connsiteX8" fmla="*/ 326572 w 1353788"/>
              <a:gd name="connsiteY8" fmla="*/ 45522 h 1248792"/>
              <a:gd name="connsiteX9" fmla="*/ 575954 w 1353788"/>
              <a:gd name="connsiteY9" fmla="*/ 9896 h 1248792"/>
              <a:gd name="connsiteX10" fmla="*/ 896588 w 1353788"/>
              <a:gd name="connsiteY10" fmla="*/ 104898 h 1248792"/>
              <a:gd name="connsiteX11" fmla="*/ 1157845 w 1353788"/>
              <a:gd name="connsiteY11" fmla="*/ 354280 h 1248792"/>
              <a:gd name="connsiteX12" fmla="*/ 1300349 w 1353788"/>
              <a:gd name="connsiteY12" fmla="*/ 532410 h 1248792"/>
              <a:gd name="connsiteX13" fmla="*/ 1347850 w 1353788"/>
              <a:gd name="connsiteY13" fmla="*/ 758041 h 1248792"/>
              <a:gd name="connsiteX14" fmla="*/ 1264723 w 1353788"/>
              <a:gd name="connsiteY14" fmla="*/ 924296 h 1248792"/>
              <a:gd name="connsiteX15" fmla="*/ 1098468 w 1353788"/>
              <a:gd name="connsiteY15" fmla="*/ 1019298 h 1248792"/>
              <a:gd name="connsiteX16" fmla="*/ 789710 w 1353788"/>
              <a:gd name="connsiteY16" fmla="*/ 1066800 h 1248792"/>
              <a:gd name="connsiteX17" fmla="*/ 540482 w 1353788"/>
              <a:gd name="connsiteY17" fmla="*/ 1078471 h 1248792"/>
              <a:gd name="connsiteX18" fmla="*/ 548778 w 1353788"/>
              <a:gd name="connsiteY18" fmla="*/ 1171010 h 1248792"/>
              <a:gd name="connsiteX0" fmla="*/ 362198 w 1353788"/>
              <a:gd name="connsiteY0" fmla="*/ 1233054 h 1248792"/>
              <a:gd name="connsiteX1" fmla="*/ 370177 w 1353788"/>
              <a:gd name="connsiteY1" fmla="*/ 1129884 h 1248792"/>
              <a:gd name="connsiteX2" fmla="*/ 219694 w 1353788"/>
              <a:gd name="connsiteY2" fmla="*/ 994785 h 1248792"/>
              <a:gd name="connsiteX3" fmla="*/ 77190 w 1353788"/>
              <a:gd name="connsiteY3" fmla="*/ 1030597 h 1248792"/>
              <a:gd name="connsiteX4" fmla="*/ 5938 w 1353788"/>
              <a:gd name="connsiteY4" fmla="*/ 1221179 h 1248792"/>
              <a:gd name="connsiteX5" fmla="*/ 41564 w 1353788"/>
              <a:gd name="connsiteY5" fmla="*/ 864919 h 1248792"/>
              <a:gd name="connsiteX6" fmla="*/ 124692 w 1353788"/>
              <a:gd name="connsiteY6" fmla="*/ 568036 h 1248792"/>
              <a:gd name="connsiteX7" fmla="*/ 160317 w 1353788"/>
              <a:gd name="connsiteY7" fmla="*/ 223651 h 1248792"/>
              <a:gd name="connsiteX8" fmla="*/ 326572 w 1353788"/>
              <a:gd name="connsiteY8" fmla="*/ 45522 h 1248792"/>
              <a:gd name="connsiteX9" fmla="*/ 575954 w 1353788"/>
              <a:gd name="connsiteY9" fmla="*/ 9896 h 1248792"/>
              <a:gd name="connsiteX10" fmla="*/ 896588 w 1353788"/>
              <a:gd name="connsiteY10" fmla="*/ 104898 h 1248792"/>
              <a:gd name="connsiteX11" fmla="*/ 1157845 w 1353788"/>
              <a:gd name="connsiteY11" fmla="*/ 354280 h 1248792"/>
              <a:gd name="connsiteX12" fmla="*/ 1300349 w 1353788"/>
              <a:gd name="connsiteY12" fmla="*/ 532410 h 1248792"/>
              <a:gd name="connsiteX13" fmla="*/ 1347850 w 1353788"/>
              <a:gd name="connsiteY13" fmla="*/ 758041 h 1248792"/>
              <a:gd name="connsiteX14" fmla="*/ 1264723 w 1353788"/>
              <a:gd name="connsiteY14" fmla="*/ 924296 h 1248792"/>
              <a:gd name="connsiteX15" fmla="*/ 1098468 w 1353788"/>
              <a:gd name="connsiteY15" fmla="*/ 1019298 h 1248792"/>
              <a:gd name="connsiteX16" fmla="*/ 789710 w 1353788"/>
              <a:gd name="connsiteY16" fmla="*/ 1066800 h 1248792"/>
              <a:gd name="connsiteX17" fmla="*/ 540482 w 1353788"/>
              <a:gd name="connsiteY17" fmla="*/ 1078471 h 1248792"/>
              <a:gd name="connsiteX18" fmla="*/ 405870 w 1353788"/>
              <a:gd name="connsiteY18" fmla="*/ 1171010 h 1248792"/>
              <a:gd name="connsiteX0" fmla="*/ 370177 w 1353788"/>
              <a:gd name="connsiteY0" fmla="*/ 1129884 h 1248792"/>
              <a:gd name="connsiteX1" fmla="*/ 219694 w 1353788"/>
              <a:gd name="connsiteY1" fmla="*/ 994785 h 1248792"/>
              <a:gd name="connsiteX2" fmla="*/ 77190 w 1353788"/>
              <a:gd name="connsiteY2" fmla="*/ 1030597 h 1248792"/>
              <a:gd name="connsiteX3" fmla="*/ 5938 w 1353788"/>
              <a:gd name="connsiteY3" fmla="*/ 1221179 h 1248792"/>
              <a:gd name="connsiteX4" fmla="*/ 41564 w 1353788"/>
              <a:gd name="connsiteY4" fmla="*/ 864919 h 1248792"/>
              <a:gd name="connsiteX5" fmla="*/ 124692 w 1353788"/>
              <a:gd name="connsiteY5" fmla="*/ 568036 h 1248792"/>
              <a:gd name="connsiteX6" fmla="*/ 160317 w 1353788"/>
              <a:gd name="connsiteY6" fmla="*/ 223651 h 1248792"/>
              <a:gd name="connsiteX7" fmla="*/ 326572 w 1353788"/>
              <a:gd name="connsiteY7" fmla="*/ 45522 h 1248792"/>
              <a:gd name="connsiteX8" fmla="*/ 575954 w 1353788"/>
              <a:gd name="connsiteY8" fmla="*/ 9896 h 1248792"/>
              <a:gd name="connsiteX9" fmla="*/ 896588 w 1353788"/>
              <a:gd name="connsiteY9" fmla="*/ 104898 h 1248792"/>
              <a:gd name="connsiteX10" fmla="*/ 1157845 w 1353788"/>
              <a:gd name="connsiteY10" fmla="*/ 354280 h 1248792"/>
              <a:gd name="connsiteX11" fmla="*/ 1300349 w 1353788"/>
              <a:gd name="connsiteY11" fmla="*/ 532410 h 1248792"/>
              <a:gd name="connsiteX12" fmla="*/ 1347850 w 1353788"/>
              <a:gd name="connsiteY12" fmla="*/ 758041 h 1248792"/>
              <a:gd name="connsiteX13" fmla="*/ 1264723 w 1353788"/>
              <a:gd name="connsiteY13" fmla="*/ 924296 h 1248792"/>
              <a:gd name="connsiteX14" fmla="*/ 1098468 w 1353788"/>
              <a:gd name="connsiteY14" fmla="*/ 1019298 h 1248792"/>
              <a:gd name="connsiteX15" fmla="*/ 789710 w 1353788"/>
              <a:gd name="connsiteY15" fmla="*/ 1066800 h 1248792"/>
              <a:gd name="connsiteX16" fmla="*/ 540482 w 1353788"/>
              <a:gd name="connsiteY16" fmla="*/ 1078471 h 1248792"/>
              <a:gd name="connsiteX17" fmla="*/ 405870 w 1353788"/>
              <a:gd name="connsiteY17" fmla="*/ 1171010 h 1248792"/>
              <a:gd name="connsiteX0" fmla="*/ 370177 w 1353788"/>
              <a:gd name="connsiteY0" fmla="*/ 1129884 h 1248792"/>
              <a:gd name="connsiteX1" fmla="*/ 219694 w 1353788"/>
              <a:gd name="connsiteY1" fmla="*/ 994785 h 1248792"/>
              <a:gd name="connsiteX2" fmla="*/ 77190 w 1353788"/>
              <a:gd name="connsiteY2" fmla="*/ 1030597 h 1248792"/>
              <a:gd name="connsiteX3" fmla="*/ 5938 w 1353788"/>
              <a:gd name="connsiteY3" fmla="*/ 1221179 h 1248792"/>
              <a:gd name="connsiteX4" fmla="*/ 41564 w 1353788"/>
              <a:gd name="connsiteY4" fmla="*/ 864919 h 1248792"/>
              <a:gd name="connsiteX5" fmla="*/ 124692 w 1353788"/>
              <a:gd name="connsiteY5" fmla="*/ 568036 h 1248792"/>
              <a:gd name="connsiteX6" fmla="*/ 160317 w 1353788"/>
              <a:gd name="connsiteY6" fmla="*/ 223651 h 1248792"/>
              <a:gd name="connsiteX7" fmla="*/ 326572 w 1353788"/>
              <a:gd name="connsiteY7" fmla="*/ 45522 h 1248792"/>
              <a:gd name="connsiteX8" fmla="*/ 575954 w 1353788"/>
              <a:gd name="connsiteY8" fmla="*/ 9896 h 1248792"/>
              <a:gd name="connsiteX9" fmla="*/ 896588 w 1353788"/>
              <a:gd name="connsiteY9" fmla="*/ 104898 h 1248792"/>
              <a:gd name="connsiteX10" fmla="*/ 1157845 w 1353788"/>
              <a:gd name="connsiteY10" fmla="*/ 354280 h 1248792"/>
              <a:gd name="connsiteX11" fmla="*/ 1300349 w 1353788"/>
              <a:gd name="connsiteY11" fmla="*/ 532410 h 1248792"/>
              <a:gd name="connsiteX12" fmla="*/ 1347850 w 1353788"/>
              <a:gd name="connsiteY12" fmla="*/ 758041 h 1248792"/>
              <a:gd name="connsiteX13" fmla="*/ 1264723 w 1353788"/>
              <a:gd name="connsiteY13" fmla="*/ 924296 h 1248792"/>
              <a:gd name="connsiteX14" fmla="*/ 1098468 w 1353788"/>
              <a:gd name="connsiteY14" fmla="*/ 1019298 h 1248792"/>
              <a:gd name="connsiteX15" fmla="*/ 789710 w 1353788"/>
              <a:gd name="connsiteY15" fmla="*/ 1066800 h 1248792"/>
              <a:gd name="connsiteX16" fmla="*/ 540482 w 1353788"/>
              <a:gd name="connsiteY16" fmla="*/ 1078471 h 1248792"/>
              <a:gd name="connsiteX17" fmla="*/ 405870 w 1353788"/>
              <a:gd name="connsiteY17" fmla="*/ 1171010 h 1248792"/>
              <a:gd name="connsiteX0" fmla="*/ 370177 w 1353788"/>
              <a:gd name="connsiteY0" fmla="*/ 1129884 h 1248792"/>
              <a:gd name="connsiteX1" fmla="*/ 219694 w 1353788"/>
              <a:gd name="connsiteY1" fmla="*/ 994785 h 1248792"/>
              <a:gd name="connsiteX2" fmla="*/ 77190 w 1353788"/>
              <a:gd name="connsiteY2" fmla="*/ 1030597 h 1248792"/>
              <a:gd name="connsiteX3" fmla="*/ 5938 w 1353788"/>
              <a:gd name="connsiteY3" fmla="*/ 1221179 h 1248792"/>
              <a:gd name="connsiteX4" fmla="*/ 41564 w 1353788"/>
              <a:gd name="connsiteY4" fmla="*/ 864919 h 1248792"/>
              <a:gd name="connsiteX5" fmla="*/ 124692 w 1353788"/>
              <a:gd name="connsiteY5" fmla="*/ 568036 h 1248792"/>
              <a:gd name="connsiteX6" fmla="*/ 160317 w 1353788"/>
              <a:gd name="connsiteY6" fmla="*/ 223651 h 1248792"/>
              <a:gd name="connsiteX7" fmla="*/ 326572 w 1353788"/>
              <a:gd name="connsiteY7" fmla="*/ 45522 h 1248792"/>
              <a:gd name="connsiteX8" fmla="*/ 575954 w 1353788"/>
              <a:gd name="connsiteY8" fmla="*/ 9896 h 1248792"/>
              <a:gd name="connsiteX9" fmla="*/ 896588 w 1353788"/>
              <a:gd name="connsiteY9" fmla="*/ 104898 h 1248792"/>
              <a:gd name="connsiteX10" fmla="*/ 1157845 w 1353788"/>
              <a:gd name="connsiteY10" fmla="*/ 354280 h 1248792"/>
              <a:gd name="connsiteX11" fmla="*/ 1300349 w 1353788"/>
              <a:gd name="connsiteY11" fmla="*/ 532410 h 1248792"/>
              <a:gd name="connsiteX12" fmla="*/ 1347850 w 1353788"/>
              <a:gd name="connsiteY12" fmla="*/ 758041 h 1248792"/>
              <a:gd name="connsiteX13" fmla="*/ 1264723 w 1353788"/>
              <a:gd name="connsiteY13" fmla="*/ 924296 h 1248792"/>
              <a:gd name="connsiteX14" fmla="*/ 1098468 w 1353788"/>
              <a:gd name="connsiteY14" fmla="*/ 1019298 h 1248792"/>
              <a:gd name="connsiteX15" fmla="*/ 789710 w 1353788"/>
              <a:gd name="connsiteY15" fmla="*/ 1066800 h 1248792"/>
              <a:gd name="connsiteX16" fmla="*/ 540482 w 1353788"/>
              <a:gd name="connsiteY16" fmla="*/ 1078471 h 1248792"/>
              <a:gd name="connsiteX0" fmla="*/ 370177 w 1353788"/>
              <a:gd name="connsiteY0" fmla="*/ 1129884 h 1248792"/>
              <a:gd name="connsiteX1" fmla="*/ 219694 w 1353788"/>
              <a:gd name="connsiteY1" fmla="*/ 994785 h 1248792"/>
              <a:gd name="connsiteX2" fmla="*/ 77190 w 1353788"/>
              <a:gd name="connsiteY2" fmla="*/ 1030597 h 1248792"/>
              <a:gd name="connsiteX3" fmla="*/ 5938 w 1353788"/>
              <a:gd name="connsiteY3" fmla="*/ 1221179 h 1248792"/>
              <a:gd name="connsiteX4" fmla="*/ 41564 w 1353788"/>
              <a:gd name="connsiteY4" fmla="*/ 864919 h 1248792"/>
              <a:gd name="connsiteX5" fmla="*/ 124692 w 1353788"/>
              <a:gd name="connsiteY5" fmla="*/ 568036 h 1248792"/>
              <a:gd name="connsiteX6" fmla="*/ 160317 w 1353788"/>
              <a:gd name="connsiteY6" fmla="*/ 223651 h 1248792"/>
              <a:gd name="connsiteX7" fmla="*/ 326572 w 1353788"/>
              <a:gd name="connsiteY7" fmla="*/ 45522 h 1248792"/>
              <a:gd name="connsiteX8" fmla="*/ 575954 w 1353788"/>
              <a:gd name="connsiteY8" fmla="*/ 9896 h 1248792"/>
              <a:gd name="connsiteX9" fmla="*/ 896588 w 1353788"/>
              <a:gd name="connsiteY9" fmla="*/ 104898 h 1248792"/>
              <a:gd name="connsiteX10" fmla="*/ 1157845 w 1353788"/>
              <a:gd name="connsiteY10" fmla="*/ 354280 h 1248792"/>
              <a:gd name="connsiteX11" fmla="*/ 1300349 w 1353788"/>
              <a:gd name="connsiteY11" fmla="*/ 532410 h 1248792"/>
              <a:gd name="connsiteX12" fmla="*/ 1347850 w 1353788"/>
              <a:gd name="connsiteY12" fmla="*/ 758041 h 1248792"/>
              <a:gd name="connsiteX13" fmla="*/ 1264723 w 1353788"/>
              <a:gd name="connsiteY13" fmla="*/ 924296 h 1248792"/>
              <a:gd name="connsiteX14" fmla="*/ 1098468 w 1353788"/>
              <a:gd name="connsiteY14" fmla="*/ 1019298 h 1248792"/>
              <a:gd name="connsiteX15" fmla="*/ 789710 w 1353788"/>
              <a:gd name="connsiteY15" fmla="*/ 1066800 h 1248792"/>
              <a:gd name="connsiteX16" fmla="*/ 540482 w 1353788"/>
              <a:gd name="connsiteY16" fmla="*/ 1078471 h 1248792"/>
              <a:gd name="connsiteX0" fmla="*/ 370177 w 1353788"/>
              <a:gd name="connsiteY0" fmla="*/ 1129884 h 1248792"/>
              <a:gd name="connsiteX1" fmla="*/ 219694 w 1353788"/>
              <a:gd name="connsiteY1" fmla="*/ 994785 h 1248792"/>
              <a:gd name="connsiteX2" fmla="*/ 77190 w 1353788"/>
              <a:gd name="connsiteY2" fmla="*/ 1030597 h 1248792"/>
              <a:gd name="connsiteX3" fmla="*/ 5938 w 1353788"/>
              <a:gd name="connsiteY3" fmla="*/ 1221179 h 1248792"/>
              <a:gd name="connsiteX4" fmla="*/ 41564 w 1353788"/>
              <a:gd name="connsiteY4" fmla="*/ 864919 h 1248792"/>
              <a:gd name="connsiteX5" fmla="*/ 124692 w 1353788"/>
              <a:gd name="connsiteY5" fmla="*/ 568036 h 1248792"/>
              <a:gd name="connsiteX6" fmla="*/ 160317 w 1353788"/>
              <a:gd name="connsiteY6" fmla="*/ 223651 h 1248792"/>
              <a:gd name="connsiteX7" fmla="*/ 326572 w 1353788"/>
              <a:gd name="connsiteY7" fmla="*/ 45522 h 1248792"/>
              <a:gd name="connsiteX8" fmla="*/ 575954 w 1353788"/>
              <a:gd name="connsiteY8" fmla="*/ 9896 h 1248792"/>
              <a:gd name="connsiteX9" fmla="*/ 896588 w 1353788"/>
              <a:gd name="connsiteY9" fmla="*/ 104898 h 1248792"/>
              <a:gd name="connsiteX10" fmla="*/ 1157845 w 1353788"/>
              <a:gd name="connsiteY10" fmla="*/ 354280 h 1248792"/>
              <a:gd name="connsiteX11" fmla="*/ 1300349 w 1353788"/>
              <a:gd name="connsiteY11" fmla="*/ 532410 h 1248792"/>
              <a:gd name="connsiteX12" fmla="*/ 1347850 w 1353788"/>
              <a:gd name="connsiteY12" fmla="*/ 758041 h 1248792"/>
              <a:gd name="connsiteX13" fmla="*/ 1264723 w 1353788"/>
              <a:gd name="connsiteY13" fmla="*/ 924296 h 1248792"/>
              <a:gd name="connsiteX14" fmla="*/ 1098468 w 1353788"/>
              <a:gd name="connsiteY14" fmla="*/ 1019298 h 1248792"/>
              <a:gd name="connsiteX15" fmla="*/ 789710 w 1353788"/>
              <a:gd name="connsiteY15" fmla="*/ 1066800 h 1248792"/>
              <a:gd name="connsiteX16" fmla="*/ 477055 w 1353788"/>
              <a:gd name="connsiteY16" fmla="*/ 1136612 h 12487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353788" h="1248792">
                <a:moveTo>
                  <a:pt x="370177" y="1129884"/>
                </a:moveTo>
                <a:cubicBezTo>
                  <a:pt x="346426" y="1090173"/>
                  <a:pt x="268525" y="1011333"/>
                  <a:pt x="219694" y="994785"/>
                </a:cubicBezTo>
                <a:cubicBezTo>
                  <a:pt x="170863" y="978237"/>
                  <a:pt x="112816" y="992865"/>
                  <a:pt x="77190" y="1030597"/>
                </a:cubicBezTo>
                <a:cubicBezTo>
                  <a:pt x="41564" y="1068329"/>
                  <a:pt x="11876" y="1248792"/>
                  <a:pt x="5938" y="1221179"/>
                </a:cubicBezTo>
                <a:cubicBezTo>
                  <a:pt x="0" y="1193566"/>
                  <a:pt x="21772" y="973776"/>
                  <a:pt x="41564" y="864919"/>
                </a:cubicBezTo>
                <a:cubicBezTo>
                  <a:pt x="61356" y="756062"/>
                  <a:pt x="104900" y="674914"/>
                  <a:pt x="124692" y="568036"/>
                </a:cubicBezTo>
                <a:cubicBezTo>
                  <a:pt x="144484" y="461158"/>
                  <a:pt x="126670" y="310737"/>
                  <a:pt x="160317" y="223651"/>
                </a:cubicBezTo>
                <a:cubicBezTo>
                  <a:pt x="193964" y="136565"/>
                  <a:pt x="257299" y="81148"/>
                  <a:pt x="326572" y="45522"/>
                </a:cubicBezTo>
                <a:cubicBezTo>
                  <a:pt x="395845" y="9896"/>
                  <a:pt x="480951" y="0"/>
                  <a:pt x="575954" y="9896"/>
                </a:cubicBezTo>
                <a:cubicBezTo>
                  <a:pt x="670957" y="19792"/>
                  <a:pt x="799606" y="47501"/>
                  <a:pt x="896588" y="104898"/>
                </a:cubicBezTo>
                <a:cubicBezTo>
                  <a:pt x="993570" y="162295"/>
                  <a:pt x="1090552" y="283028"/>
                  <a:pt x="1157845" y="354280"/>
                </a:cubicBezTo>
                <a:cubicBezTo>
                  <a:pt x="1225139" y="425532"/>
                  <a:pt x="1268682" y="465117"/>
                  <a:pt x="1300349" y="532410"/>
                </a:cubicBezTo>
                <a:cubicBezTo>
                  <a:pt x="1332016" y="599703"/>
                  <a:pt x="1353788" y="692727"/>
                  <a:pt x="1347850" y="758041"/>
                </a:cubicBezTo>
                <a:cubicBezTo>
                  <a:pt x="1341912" y="823355"/>
                  <a:pt x="1306286" y="880753"/>
                  <a:pt x="1264723" y="924296"/>
                </a:cubicBezTo>
                <a:cubicBezTo>
                  <a:pt x="1223160" y="967839"/>
                  <a:pt x="1177637" y="995547"/>
                  <a:pt x="1098468" y="1019298"/>
                </a:cubicBezTo>
                <a:cubicBezTo>
                  <a:pt x="1019299" y="1043049"/>
                  <a:pt x="893279" y="1047248"/>
                  <a:pt x="789710" y="1066800"/>
                </a:cubicBezTo>
                <a:cubicBezTo>
                  <a:pt x="686141" y="1086352"/>
                  <a:pt x="541028" y="1119244"/>
                  <a:pt x="477055" y="1136612"/>
                </a:cubicBezTo>
              </a:path>
            </a:pathLst>
          </a:custGeom>
          <a:blipFill dpi="0" rotWithShape="0">
            <a:blip r:embed="rId3" cstate="print">
              <a:lum/>
            </a:blip>
            <a:srcRect/>
            <a:stretch>
              <a:fillRect l="-245583" t="-286052" r="-334833" b="-21935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 useBgFill="1">
        <p:nvSpPr>
          <p:cNvPr id="8" name="7 Forma libre"/>
          <p:cNvSpPr/>
          <p:nvPr/>
        </p:nvSpPr>
        <p:spPr bwMode="white">
          <a:xfrm>
            <a:off x="3426055" y="3386447"/>
            <a:ext cx="1369598" cy="1361704"/>
          </a:xfrm>
          <a:custGeom>
            <a:avLst/>
            <a:gdLst>
              <a:gd name="connsiteX0" fmla="*/ 37605 w 1389413"/>
              <a:gd name="connsiteY0" fmla="*/ 294904 h 1361704"/>
              <a:gd name="connsiteX1" fmla="*/ 275112 w 1389413"/>
              <a:gd name="connsiteY1" fmla="*/ 128649 h 1361704"/>
              <a:gd name="connsiteX2" fmla="*/ 726374 w 1389413"/>
              <a:gd name="connsiteY2" fmla="*/ 9896 h 1361704"/>
              <a:gd name="connsiteX3" fmla="*/ 1070758 w 1389413"/>
              <a:gd name="connsiteY3" fmla="*/ 69272 h 1361704"/>
              <a:gd name="connsiteX4" fmla="*/ 1296390 w 1389413"/>
              <a:gd name="connsiteY4" fmla="*/ 318654 h 1361704"/>
              <a:gd name="connsiteX5" fmla="*/ 1379517 w 1389413"/>
              <a:gd name="connsiteY5" fmla="*/ 568036 h 1361704"/>
              <a:gd name="connsiteX6" fmla="*/ 1355766 w 1389413"/>
              <a:gd name="connsiteY6" fmla="*/ 781792 h 1361704"/>
              <a:gd name="connsiteX7" fmla="*/ 1296390 w 1389413"/>
              <a:gd name="connsiteY7" fmla="*/ 983672 h 1361704"/>
              <a:gd name="connsiteX8" fmla="*/ 1201387 w 1389413"/>
              <a:gd name="connsiteY8" fmla="*/ 1138052 h 1361704"/>
              <a:gd name="connsiteX9" fmla="*/ 1094509 w 1389413"/>
              <a:gd name="connsiteY9" fmla="*/ 1233054 h 1361704"/>
              <a:gd name="connsiteX10" fmla="*/ 892629 w 1389413"/>
              <a:gd name="connsiteY10" fmla="*/ 1328057 h 1361704"/>
              <a:gd name="connsiteX11" fmla="*/ 643247 w 1389413"/>
              <a:gd name="connsiteY11" fmla="*/ 1351808 h 1361704"/>
              <a:gd name="connsiteX12" fmla="*/ 488867 w 1389413"/>
              <a:gd name="connsiteY12" fmla="*/ 1268680 h 1361704"/>
              <a:gd name="connsiteX13" fmla="*/ 381990 w 1389413"/>
              <a:gd name="connsiteY13" fmla="*/ 1149927 h 1361704"/>
              <a:gd name="connsiteX14" fmla="*/ 298862 w 1389413"/>
              <a:gd name="connsiteY14" fmla="*/ 948047 h 1361704"/>
              <a:gd name="connsiteX15" fmla="*/ 215735 w 1389413"/>
              <a:gd name="connsiteY15" fmla="*/ 746166 h 1361704"/>
              <a:gd name="connsiteX16" fmla="*/ 108857 w 1389413"/>
              <a:gd name="connsiteY16" fmla="*/ 496784 h 1361704"/>
              <a:gd name="connsiteX17" fmla="*/ 49480 w 1389413"/>
              <a:gd name="connsiteY17" fmla="*/ 354280 h 1361704"/>
              <a:gd name="connsiteX18" fmla="*/ 37605 w 1389413"/>
              <a:gd name="connsiteY18" fmla="*/ 294904 h 1361704"/>
              <a:gd name="connsiteX0" fmla="*/ 17790 w 1369598"/>
              <a:gd name="connsiteY0" fmla="*/ 294904 h 1361704"/>
              <a:gd name="connsiteX1" fmla="*/ 136406 w 1369598"/>
              <a:gd name="connsiteY1" fmla="*/ 207726 h 1361704"/>
              <a:gd name="connsiteX2" fmla="*/ 255297 w 1369598"/>
              <a:gd name="connsiteY2" fmla="*/ 128649 h 1361704"/>
              <a:gd name="connsiteX3" fmla="*/ 706559 w 1369598"/>
              <a:gd name="connsiteY3" fmla="*/ 9896 h 1361704"/>
              <a:gd name="connsiteX4" fmla="*/ 1050943 w 1369598"/>
              <a:gd name="connsiteY4" fmla="*/ 69272 h 1361704"/>
              <a:gd name="connsiteX5" fmla="*/ 1276575 w 1369598"/>
              <a:gd name="connsiteY5" fmla="*/ 318654 h 1361704"/>
              <a:gd name="connsiteX6" fmla="*/ 1359702 w 1369598"/>
              <a:gd name="connsiteY6" fmla="*/ 568036 h 1361704"/>
              <a:gd name="connsiteX7" fmla="*/ 1335951 w 1369598"/>
              <a:gd name="connsiteY7" fmla="*/ 781792 h 1361704"/>
              <a:gd name="connsiteX8" fmla="*/ 1276575 w 1369598"/>
              <a:gd name="connsiteY8" fmla="*/ 983672 h 1361704"/>
              <a:gd name="connsiteX9" fmla="*/ 1181572 w 1369598"/>
              <a:gd name="connsiteY9" fmla="*/ 1138052 h 1361704"/>
              <a:gd name="connsiteX10" fmla="*/ 1074694 w 1369598"/>
              <a:gd name="connsiteY10" fmla="*/ 1233054 h 1361704"/>
              <a:gd name="connsiteX11" fmla="*/ 872814 w 1369598"/>
              <a:gd name="connsiteY11" fmla="*/ 1328057 h 1361704"/>
              <a:gd name="connsiteX12" fmla="*/ 623432 w 1369598"/>
              <a:gd name="connsiteY12" fmla="*/ 1351808 h 1361704"/>
              <a:gd name="connsiteX13" fmla="*/ 469052 w 1369598"/>
              <a:gd name="connsiteY13" fmla="*/ 1268680 h 1361704"/>
              <a:gd name="connsiteX14" fmla="*/ 362175 w 1369598"/>
              <a:gd name="connsiteY14" fmla="*/ 1149927 h 1361704"/>
              <a:gd name="connsiteX15" fmla="*/ 279047 w 1369598"/>
              <a:gd name="connsiteY15" fmla="*/ 948047 h 1361704"/>
              <a:gd name="connsiteX16" fmla="*/ 195920 w 1369598"/>
              <a:gd name="connsiteY16" fmla="*/ 746166 h 1361704"/>
              <a:gd name="connsiteX17" fmla="*/ 89042 w 1369598"/>
              <a:gd name="connsiteY17" fmla="*/ 496784 h 1361704"/>
              <a:gd name="connsiteX18" fmla="*/ 29665 w 1369598"/>
              <a:gd name="connsiteY18" fmla="*/ 354280 h 1361704"/>
              <a:gd name="connsiteX19" fmla="*/ 17790 w 1369598"/>
              <a:gd name="connsiteY19" fmla="*/ 294904 h 1361704"/>
              <a:gd name="connsiteX0" fmla="*/ 17790 w 1369598"/>
              <a:gd name="connsiteY0" fmla="*/ 294904 h 1361704"/>
              <a:gd name="connsiteX1" fmla="*/ 136406 w 1369598"/>
              <a:gd name="connsiteY1" fmla="*/ 350584 h 1361704"/>
              <a:gd name="connsiteX2" fmla="*/ 255297 w 1369598"/>
              <a:gd name="connsiteY2" fmla="*/ 128649 h 1361704"/>
              <a:gd name="connsiteX3" fmla="*/ 706559 w 1369598"/>
              <a:gd name="connsiteY3" fmla="*/ 9896 h 1361704"/>
              <a:gd name="connsiteX4" fmla="*/ 1050943 w 1369598"/>
              <a:gd name="connsiteY4" fmla="*/ 69272 h 1361704"/>
              <a:gd name="connsiteX5" fmla="*/ 1276575 w 1369598"/>
              <a:gd name="connsiteY5" fmla="*/ 318654 h 1361704"/>
              <a:gd name="connsiteX6" fmla="*/ 1359702 w 1369598"/>
              <a:gd name="connsiteY6" fmla="*/ 568036 h 1361704"/>
              <a:gd name="connsiteX7" fmla="*/ 1335951 w 1369598"/>
              <a:gd name="connsiteY7" fmla="*/ 781792 h 1361704"/>
              <a:gd name="connsiteX8" fmla="*/ 1276575 w 1369598"/>
              <a:gd name="connsiteY8" fmla="*/ 983672 h 1361704"/>
              <a:gd name="connsiteX9" fmla="*/ 1181572 w 1369598"/>
              <a:gd name="connsiteY9" fmla="*/ 1138052 h 1361704"/>
              <a:gd name="connsiteX10" fmla="*/ 1074694 w 1369598"/>
              <a:gd name="connsiteY10" fmla="*/ 1233054 h 1361704"/>
              <a:gd name="connsiteX11" fmla="*/ 872814 w 1369598"/>
              <a:gd name="connsiteY11" fmla="*/ 1328057 h 1361704"/>
              <a:gd name="connsiteX12" fmla="*/ 623432 w 1369598"/>
              <a:gd name="connsiteY12" fmla="*/ 1351808 h 1361704"/>
              <a:gd name="connsiteX13" fmla="*/ 469052 w 1369598"/>
              <a:gd name="connsiteY13" fmla="*/ 1268680 h 1361704"/>
              <a:gd name="connsiteX14" fmla="*/ 362175 w 1369598"/>
              <a:gd name="connsiteY14" fmla="*/ 1149927 h 1361704"/>
              <a:gd name="connsiteX15" fmla="*/ 279047 w 1369598"/>
              <a:gd name="connsiteY15" fmla="*/ 948047 h 1361704"/>
              <a:gd name="connsiteX16" fmla="*/ 195920 w 1369598"/>
              <a:gd name="connsiteY16" fmla="*/ 746166 h 1361704"/>
              <a:gd name="connsiteX17" fmla="*/ 89042 w 1369598"/>
              <a:gd name="connsiteY17" fmla="*/ 496784 h 1361704"/>
              <a:gd name="connsiteX18" fmla="*/ 29665 w 1369598"/>
              <a:gd name="connsiteY18" fmla="*/ 354280 h 1361704"/>
              <a:gd name="connsiteX19" fmla="*/ 17790 w 1369598"/>
              <a:gd name="connsiteY19" fmla="*/ 294904 h 1361704"/>
              <a:gd name="connsiteX0" fmla="*/ 17790 w 1369598"/>
              <a:gd name="connsiteY0" fmla="*/ 294904 h 1361704"/>
              <a:gd name="connsiteX1" fmla="*/ 136406 w 1369598"/>
              <a:gd name="connsiteY1" fmla="*/ 279128 h 1361704"/>
              <a:gd name="connsiteX2" fmla="*/ 255297 w 1369598"/>
              <a:gd name="connsiteY2" fmla="*/ 128649 h 1361704"/>
              <a:gd name="connsiteX3" fmla="*/ 706559 w 1369598"/>
              <a:gd name="connsiteY3" fmla="*/ 9896 h 1361704"/>
              <a:gd name="connsiteX4" fmla="*/ 1050943 w 1369598"/>
              <a:gd name="connsiteY4" fmla="*/ 69272 h 1361704"/>
              <a:gd name="connsiteX5" fmla="*/ 1276575 w 1369598"/>
              <a:gd name="connsiteY5" fmla="*/ 318654 h 1361704"/>
              <a:gd name="connsiteX6" fmla="*/ 1359702 w 1369598"/>
              <a:gd name="connsiteY6" fmla="*/ 568036 h 1361704"/>
              <a:gd name="connsiteX7" fmla="*/ 1335951 w 1369598"/>
              <a:gd name="connsiteY7" fmla="*/ 781792 h 1361704"/>
              <a:gd name="connsiteX8" fmla="*/ 1276575 w 1369598"/>
              <a:gd name="connsiteY8" fmla="*/ 983672 h 1361704"/>
              <a:gd name="connsiteX9" fmla="*/ 1181572 w 1369598"/>
              <a:gd name="connsiteY9" fmla="*/ 1138052 h 1361704"/>
              <a:gd name="connsiteX10" fmla="*/ 1074694 w 1369598"/>
              <a:gd name="connsiteY10" fmla="*/ 1233054 h 1361704"/>
              <a:gd name="connsiteX11" fmla="*/ 872814 w 1369598"/>
              <a:gd name="connsiteY11" fmla="*/ 1328057 h 1361704"/>
              <a:gd name="connsiteX12" fmla="*/ 623432 w 1369598"/>
              <a:gd name="connsiteY12" fmla="*/ 1351808 h 1361704"/>
              <a:gd name="connsiteX13" fmla="*/ 469052 w 1369598"/>
              <a:gd name="connsiteY13" fmla="*/ 1268680 h 1361704"/>
              <a:gd name="connsiteX14" fmla="*/ 362175 w 1369598"/>
              <a:gd name="connsiteY14" fmla="*/ 1149927 h 1361704"/>
              <a:gd name="connsiteX15" fmla="*/ 279047 w 1369598"/>
              <a:gd name="connsiteY15" fmla="*/ 948047 h 1361704"/>
              <a:gd name="connsiteX16" fmla="*/ 195920 w 1369598"/>
              <a:gd name="connsiteY16" fmla="*/ 746166 h 1361704"/>
              <a:gd name="connsiteX17" fmla="*/ 89042 w 1369598"/>
              <a:gd name="connsiteY17" fmla="*/ 496784 h 1361704"/>
              <a:gd name="connsiteX18" fmla="*/ 29665 w 1369598"/>
              <a:gd name="connsiteY18" fmla="*/ 354280 h 1361704"/>
              <a:gd name="connsiteX19" fmla="*/ 17790 w 1369598"/>
              <a:gd name="connsiteY19" fmla="*/ 294904 h 13617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369598" h="1361704">
                <a:moveTo>
                  <a:pt x="17790" y="294904"/>
                </a:moveTo>
                <a:cubicBezTo>
                  <a:pt x="35580" y="282379"/>
                  <a:pt x="96822" y="306837"/>
                  <a:pt x="136406" y="279128"/>
                </a:cubicBezTo>
                <a:cubicBezTo>
                  <a:pt x="175990" y="251419"/>
                  <a:pt x="160272" y="173521"/>
                  <a:pt x="255297" y="128649"/>
                </a:cubicBezTo>
                <a:cubicBezTo>
                  <a:pt x="350322" y="83777"/>
                  <a:pt x="573951" y="19792"/>
                  <a:pt x="706559" y="9896"/>
                </a:cubicBezTo>
                <a:cubicBezTo>
                  <a:pt x="839167" y="0"/>
                  <a:pt x="955940" y="17812"/>
                  <a:pt x="1050943" y="69272"/>
                </a:cubicBezTo>
                <a:cubicBezTo>
                  <a:pt x="1145946" y="120732"/>
                  <a:pt x="1225115" y="235527"/>
                  <a:pt x="1276575" y="318654"/>
                </a:cubicBezTo>
                <a:cubicBezTo>
                  <a:pt x="1328035" y="401781"/>
                  <a:pt x="1349806" y="490846"/>
                  <a:pt x="1359702" y="568036"/>
                </a:cubicBezTo>
                <a:cubicBezTo>
                  <a:pt x="1369598" y="645226"/>
                  <a:pt x="1349805" y="712519"/>
                  <a:pt x="1335951" y="781792"/>
                </a:cubicBezTo>
                <a:cubicBezTo>
                  <a:pt x="1322097" y="851065"/>
                  <a:pt x="1302305" y="924295"/>
                  <a:pt x="1276575" y="983672"/>
                </a:cubicBezTo>
                <a:cubicBezTo>
                  <a:pt x="1250845" y="1043049"/>
                  <a:pt x="1215219" y="1096488"/>
                  <a:pt x="1181572" y="1138052"/>
                </a:cubicBezTo>
                <a:cubicBezTo>
                  <a:pt x="1147925" y="1179616"/>
                  <a:pt x="1126154" y="1201387"/>
                  <a:pt x="1074694" y="1233054"/>
                </a:cubicBezTo>
                <a:cubicBezTo>
                  <a:pt x="1023234" y="1264721"/>
                  <a:pt x="948024" y="1308265"/>
                  <a:pt x="872814" y="1328057"/>
                </a:cubicBezTo>
                <a:cubicBezTo>
                  <a:pt x="797604" y="1347849"/>
                  <a:pt x="690726" y="1361704"/>
                  <a:pt x="623432" y="1351808"/>
                </a:cubicBezTo>
                <a:cubicBezTo>
                  <a:pt x="556138" y="1341912"/>
                  <a:pt x="512595" y="1302327"/>
                  <a:pt x="469052" y="1268680"/>
                </a:cubicBezTo>
                <a:cubicBezTo>
                  <a:pt x="425509" y="1235033"/>
                  <a:pt x="393843" y="1203366"/>
                  <a:pt x="362175" y="1149927"/>
                </a:cubicBezTo>
                <a:cubicBezTo>
                  <a:pt x="330508" y="1096488"/>
                  <a:pt x="279047" y="948047"/>
                  <a:pt x="279047" y="948047"/>
                </a:cubicBezTo>
                <a:cubicBezTo>
                  <a:pt x="251338" y="880754"/>
                  <a:pt x="227587" y="821376"/>
                  <a:pt x="195920" y="746166"/>
                </a:cubicBezTo>
                <a:cubicBezTo>
                  <a:pt x="164253" y="670956"/>
                  <a:pt x="116751" y="562098"/>
                  <a:pt x="89042" y="496784"/>
                </a:cubicBezTo>
                <a:cubicBezTo>
                  <a:pt x="61333" y="431470"/>
                  <a:pt x="41540" y="387927"/>
                  <a:pt x="29665" y="354280"/>
                </a:cubicBezTo>
                <a:cubicBezTo>
                  <a:pt x="17790" y="320633"/>
                  <a:pt x="0" y="307429"/>
                  <a:pt x="17790" y="294904"/>
                </a:cubicBezTo>
                <a:close/>
              </a:path>
            </a:pathLst>
          </a:custGeom>
          <a:blipFill dpi="0" rotWithShape="0">
            <a:blip r:embed="rId4" cstate="print">
              <a:lum/>
            </a:blip>
            <a:srcRect/>
            <a:stretch>
              <a:fillRect l="-251861" t="-347201" r="-320054" b="-12522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 useBgFill="1">
        <p:nvSpPr>
          <p:cNvPr id="9" name="8 Forma libre"/>
          <p:cNvSpPr/>
          <p:nvPr/>
        </p:nvSpPr>
        <p:spPr>
          <a:xfrm>
            <a:off x="2648197" y="3703123"/>
            <a:ext cx="1318162" cy="1460664"/>
          </a:xfrm>
          <a:custGeom>
            <a:avLst/>
            <a:gdLst>
              <a:gd name="connsiteX0" fmla="*/ 653143 w 1318162"/>
              <a:gd name="connsiteY0" fmla="*/ 49480 h 1460664"/>
              <a:gd name="connsiteX1" fmla="*/ 320634 w 1318162"/>
              <a:gd name="connsiteY1" fmla="*/ 346363 h 1460664"/>
              <a:gd name="connsiteX2" fmla="*/ 249382 w 1318162"/>
              <a:gd name="connsiteY2" fmla="*/ 524493 h 1460664"/>
              <a:gd name="connsiteX3" fmla="*/ 154380 w 1318162"/>
              <a:gd name="connsiteY3" fmla="*/ 655121 h 1460664"/>
              <a:gd name="connsiteX4" fmla="*/ 47502 w 1318162"/>
              <a:gd name="connsiteY4" fmla="*/ 761999 h 1460664"/>
              <a:gd name="connsiteX5" fmla="*/ 23751 w 1318162"/>
              <a:gd name="connsiteY5" fmla="*/ 963880 h 1460664"/>
              <a:gd name="connsiteX6" fmla="*/ 190006 w 1318162"/>
              <a:gd name="connsiteY6" fmla="*/ 1248887 h 1460664"/>
              <a:gd name="connsiteX7" fmla="*/ 320634 w 1318162"/>
              <a:gd name="connsiteY7" fmla="*/ 1379516 h 1460664"/>
              <a:gd name="connsiteX8" fmla="*/ 522515 w 1318162"/>
              <a:gd name="connsiteY8" fmla="*/ 1450768 h 1460664"/>
              <a:gd name="connsiteX9" fmla="*/ 878774 w 1318162"/>
              <a:gd name="connsiteY9" fmla="*/ 1438893 h 1460664"/>
              <a:gd name="connsiteX10" fmla="*/ 1128156 w 1318162"/>
              <a:gd name="connsiteY10" fmla="*/ 1320139 h 1460664"/>
              <a:gd name="connsiteX11" fmla="*/ 1235034 w 1318162"/>
              <a:gd name="connsiteY11" fmla="*/ 1106383 h 1460664"/>
              <a:gd name="connsiteX12" fmla="*/ 1294411 w 1318162"/>
              <a:gd name="connsiteY12" fmla="*/ 940129 h 1460664"/>
              <a:gd name="connsiteX13" fmla="*/ 1092530 w 1318162"/>
              <a:gd name="connsiteY13" fmla="*/ 500742 h 1460664"/>
              <a:gd name="connsiteX14" fmla="*/ 950026 w 1318162"/>
              <a:gd name="connsiteY14" fmla="*/ 203859 h 1460664"/>
              <a:gd name="connsiteX15" fmla="*/ 819398 w 1318162"/>
              <a:gd name="connsiteY15" fmla="*/ 49480 h 1460664"/>
              <a:gd name="connsiteX16" fmla="*/ 653143 w 1318162"/>
              <a:gd name="connsiteY16" fmla="*/ 49480 h 14606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318162" h="1460664">
                <a:moveTo>
                  <a:pt x="653143" y="49480"/>
                </a:moveTo>
                <a:cubicBezTo>
                  <a:pt x="570016" y="98960"/>
                  <a:pt x="387927" y="267194"/>
                  <a:pt x="320634" y="346363"/>
                </a:cubicBezTo>
                <a:cubicBezTo>
                  <a:pt x="253341" y="425532"/>
                  <a:pt x="277091" y="473033"/>
                  <a:pt x="249382" y="524493"/>
                </a:cubicBezTo>
                <a:cubicBezTo>
                  <a:pt x="221673" y="575953"/>
                  <a:pt x="188027" y="615537"/>
                  <a:pt x="154380" y="655121"/>
                </a:cubicBezTo>
                <a:cubicBezTo>
                  <a:pt x="120733" y="694705"/>
                  <a:pt x="69273" y="710539"/>
                  <a:pt x="47502" y="761999"/>
                </a:cubicBezTo>
                <a:cubicBezTo>
                  <a:pt x="25731" y="813459"/>
                  <a:pt x="0" y="882732"/>
                  <a:pt x="23751" y="963880"/>
                </a:cubicBezTo>
                <a:cubicBezTo>
                  <a:pt x="47502" y="1045028"/>
                  <a:pt x="140526" y="1179614"/>
                  <a:pt x="190006" y="1248887"/>
                </a:cubicBezTo>
                <a:cubicBezTo>
                  <a:pt x="239487" y="1318160"/>
                  <a:pt x="265216" y="1345869"/>
                  <a:pt x="320634" y="1379516"/>
                </a:cubicBezTo>
                <a:cubicBezTo>
                  <a:pt x="376052" y="1413163"/>
                  <a:pt x="429492" y="1440872"/>
                  <a:pt x="522515" y="1450768"/>
                </a:cubicBezTo>
                <a:cubicBezTo>
                  <a:pt x="615538" y="1460664"/>
                  <a:pt x="777834" y="1460664"/>
                  <a:pt x="878774" y="1438893"/>
                </a:cubicBezTo>
                <a:cubicBezTo>
                  <a:pt x="979714" y="1417122"/>
                  <a:pt x="1068779" y="1375557"/>
                  <a:pt x="1128156" y="1320139"/>
                </a:cubicBezTo>
                <a:cubicBezTo>
                  <a:pt x="1187533" y="1264721"/>
                  <a:pt x="1207325" y="1169718"/>
                  <a:pt x="1235034" y="1106383"/>
                </a:cubicBezTo>
                <a:cubicBezTo>
                  <a:pt x="1262743" y="1043048"/>
                  <a:pt x="1318162" y="1041069"/>
                  <a:pt x="1294411" y="940129"/>
                </a:cubicBezTo>
                <a:cubicBezTo>
                  <a:pt x="1270660" y="839189"/>
                  <a:pt x="1149928" y="623454"/>
                  <a:pt x="1092530" y="500742"/>
                </a:cubicBezTo>
                <a:cubicBezTo>
                  <a:pt x="1035132" y="378030"/>
                  <a:pt x="995548" y="279069"/>
                  <a:pt x="950026" y="203859"/>
                </a:cubicBezTo>
                <a:cubicBezTo>
                  <a:pt x="904504" y="128649"/>
                  <a:pt x="862941" y="79168"/>
                  <a:pt x="819398" y="49480"/>
                </a:cubicBezTo>
                <a:cubicBezTo>
                  <a:pt x="775855" y="19792"/>
                  <a:pt x="736270" y="0"/>
                  <a:pt x="653143" y="49480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 useBgFill="1">
        <p:nvSpPr>
          <p:cNvPr id="10" name="9 Forma libre"/>
          <p:cNvSpPr/>
          <p:nvPr/>
        </p:nvSpPr>
        <p:spPr>
          <a:xfrm>
            <a:off x="2183081" y="2262249"/>
            <a:ext cx="1302327" cy="1494312"/>
          </a:xfrm>
          <a:custGeom>
            <a:avLst/>
            <a:gdLst>
              <a:gd name="connsiteX0" fmla="*/ 1047007 w 1302327"/>
              <a:gd name="connsiteY0" fmla="*/ 1466603 h 1494312"/>
              <a:gd name="connsiteX1" fmla="*/ 690748 w 1302327"/>
              <a:gd name="connsiteY1" fmla="*/ 1205346 h 1494312"/>
              <a:gd name="connsiteX2" fmla="*/ 417615 w 1302327"/>
              <a:gd name="connsiteY2" fmla="*/ 1134094 h 1494312"/>
              <a:gd name="connsiteX3" fmla="*/ 203859 w 1302327"/>
              <a:gd name="connsiteY3" fmla="*/ 944089 h 1494312"/>
              <a:gd name="connsiteX4" fmla="*/ 85106 w 1302327"/>
              <a:gd name="connsiteY4" fmla="*/ 825335 h 1494312"/>
              <a:gd name="connsiteX5" fmla="*/ 1979 w 1302327"/>
              <a:gd name="connsiteY5" fmla="*/ 635330 h 1494312"/>
              <a:gd name="connsiteX6" fmla="*/ 73231 w 1302327"/>
              <a:gd name="connsiteY6" fmla="*/ 362198 h 1494312"/>
              <a:gd name="connsiteX7" fmla="*/ 203859 w 1302327"/>
              <a:gd name="connsiteY7" fmla="*/ 184068 h 1494312"/>
              <a:gd name="connsiteX8" fmla="*/ 358238 w 1302327"/>
              <a:gd name="connsiteY8" fmla="*/ 100941 h 1494312"/>
              <a:gd name="connsiteX9" fmla="*/ 655122 w 1302327"/>
              <a:gd name="connsiteY9" fmla="*/ 5938 h 1494312"/>
              <a:gd name="connsiteX10" fmla="*/ 809501 w 1302327"/>
              <a:gd name="connsiteY10" fmla="*/ 65315 h 1494312"/>
              <a:gd name="connsiteX11" fmla="*/ 928254 w 1302327"/>
              <a:gd name="connsiteY11" fmla="*/ 53439 h 1494312"/>
              <a:gd name="connsiteX12" fmla="*/ 1118259 w 1302327"/>
              <a:gd name="connsiteY12" fmla="*/ 148442 h 1494312"/>
              <a:gd name="connsiteX13" fmla="*/ 1225137 w 1302327"/>
              <a:gd name="connsiteY13" fmla="*/ 231569 h 1494312"/>
              <a:gd name="connsiteX14" fmla="*/ 1284514 w 1302327"/>
              <a:gd name="connsiteY14" fmla="*/ 326572 h 1494312"/>
              <a:gd name="connsiteX15" fmla="*/ 1284514 w 1302327"/>
              <a:gd name="connsiteY15" fmla="*/ 635330 h 1494312"/>
              <a:gd name="connsiteX16" fmla="*/ 1177636 w 1302327"/>
              <a:gd name="connsiteY16" fmla="*/ 932213 h 1494312"/>
              <a:gd name="connsiteX17" fmla="*/ 1165761 w 1302327"/>
              <a:gd name="connsiteY17" fmla="*/ 1193470 h 1494312"/>
              <a:gd name="connsiteX18" fmla="*/ 1153885 w 1302327"/>
              <a:gd name="connsiteY18" fmla="*/ 1371600 h 1494312"/>
              <a:gd name="connsiteX19" fmla="*/ 1047007 w 1302327"/>
              <a:gd name="connsiteY19" fmla="*/ 1466603 h 14943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302327" h="1494312">
                <a:moveTo>
                  <a:pt x="1047007" y="1466603"/>
                </a:moveTo>
                <a:cubicBezTo>
                  <a:pt x="969818" y="1438894"/>
                  <a:pt x="795647" y="1260764"/>
                  <a:pt x="690748" y="1205346"/>
                </a:cubicBezTo>
                <a:cubicBezTo>
                  <a:pt x="585849" y="1149928"/>
                  <a:pt x="498763" y="1177637"/>
                  <a:pt x="417615" y="1134094"/>
                </a:cubicBezTo>
                <a:cubicBezTo>
                  <a:pt x="336467" y="1090551"/>
                  <a:pt x="259277" y="995549"/>
                  <a:pt x="203859" y="944089"/>
                </a:cubicBezTo>
                <a:cubicBezTo>
                  <a:pt x="148441" y="892629"/>
                  <a:pt x="118753" y="876795"/>
                  <a:pt x="85106" y="825335"/>
                </a:cubicBezTo>
                <a:cubicBezTo>
                  <a:pt x="51459" y="773875"/>
                  <a:pt x="3958" y="712519"/>
                  <a:pt x="1979" y="635330"/>
                </a:cubicBezTo>
                <a:cubicBezTo>
                  <a:pt x="0" y="558141"/>
                  <a:pt x="39584" y="437408"/>
                  <a:pt x="73231" y="362198"/>
                </a:cubicBezTo>
                <a:cubicBezTo>
                  <a:pt x="106878" y="286988"/>
                  <a:pt x="156358" y="227611"/>
                  <a:pt x="203859" y="184068"/>
                </a:cubicBezTo>
                <a:cubicBezTo>
                  <a:pt x="251360" y="140525"/>
                  <a:pt x="283028" y="130629"/>
                  <a:pt x="358238" y="100941"/>
                </a:cubicBezTo>
                <a:cubicBezTo>
                  <a:pt x="433448" y="71253"/>
                  <a:pt x="579912" y="11876"/>
                  <a:pt x="655122" y="5938"/>
                </a:cubicBezTo>
                <a:cubicBezTo>
                  <a:pt x="730333" y="0"/>
                  <a:pt x="763979" y="57398"/>
                  <a:pt x="809501" y="65315"/>
                </a:cubicBezTo>
                <a:cubicBezTo>
                  <a:pt x="855023" y="73232"/>
                  <a:pt x="876794" y="39585"/>
                  <a:pt x="928254" y="53439"/>
                </a:cubicBezTo>
                <a:cubicBezTo>
                  <a:pt x="979714" y="67294"/>
                  <a:pt x="1068779" y="118754"/>
                  <a:pt x="1118259" y="148442"/>
                </a:cubicBezTo>
                <a:cubicBezTo>
                  <a:pt x="1167739" y="178130"/>
                  <a:pt x="1197428" y="201881"/>
                  <a:pt x="1225137" y="231569"/>
                </a:cubicBezTo>
                <a:cubicBezTo>
                  <a:pt x="1252846" y="261257"/>
                  <a:pt x="1274618" y="259279"/>
                  <a:pt x="1284514" y="326572"/>
                </a:cubicBezTo>
                <a:cubicBezTo>
                  <a:pt x="1294410" y="393866"/>
                  <a:pt x="1302327" y="534390"/>
                  <a:pt x="1284514" y="635330"/>
                </a:cubicBezTo>
                <a:cubicBezTo>
                  <a:pt x="1266701" y="736270"/>
                  <a:pt x="1197428" y="839190"/>
                  <a:pt x="1177636" y="932213"/>
                </a:cubicBezTo>
                <a:cubicBezTo>
                  <a:pt x="1157844" y="1025236"/>
                  <a:pt x="1169719" y="1120239"/>
                  <a:pt x="1165761" y="1193470"/>
                </a:cubicBezTo>
                <a:cubicBezTo>
                  <a:pt x="1161803" y="1266701"/>
                  <a:pt x="1165760" y="1324099"/>
                  <a:pt x="1153885" y="1371600"/>
                </a:cubicBezTo>
                <a:cubicBezTo>
                  <a:pt x="1142010" y="1419101"/>
                  <a:pt x="1124197" y="1494312"/>
                  <a:pt x="1047007" y="1466603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 useBgFill="1">
        <p:nvSpPr>
          <p:cNvPr id="11" name="10 Forma libre"/>
          <p:cNvSpPr/>
          <p:nvPr/>
        </p:nvSpPr>
        <p:spPr>
          <a:xfrm>
            <a:off x="1925782" y="3368634"/>
            <a:ext cx="1413164" cy="1048986"/>
          </a:xfrm>
          <a:custGeom>
            <a:avLst/>
            <a:gdLst>
              <a:gd name="connsiteX0" fmla="*/ 1387434 w 1413164"/>
              <a:gd name="connsiteY0" fmla="*/ 383969 h 1048986"/>
              <a:gd name="connsiteX1" fmla="*/ 1078675 w 1413164"/>
              <a:gd name="connsiteY1" fmla="*/ 680852 h 1048986"/>
              <a:gd name="connsiteX2" fmla="*/ 936171 w 1413164"/>
              <a:gd name="connsiteY2" fmla="*/ 942109 h 1048986"/>
              <a:gd name="connsiteX3" fmla="*/ 817418 w 1413164"/>
              <a:gd name="connsiteY3" fmla="*/ 1037111 h 1048986"/>
              <a:gd name="connsiteX4" fmla="*/ 520535 w 1413164"/>
              <a:gd name="connsiteY4" fmla="*/ 1013361 h 1048986"/>
              <a:gd name="connsiteX5" fmla="*/ 294904 w 1413164"/>
              <a:gd name="connsiteY5" fmla="*/ 965860 h 1048986"/>
              <a:gd name="connsiteX6" fmla="*/ 104899 w 1413164"/>
              <a:gd name="connsiteY6" fmla="*/ 811480 h 1048986"/>
              <a:gd name="connsiteX7" fmla="*/ 9896 w 1413164"/>
              <a:gd name="connsiteY7" fmla="*/ 597724 h 1048986"/>
              <a:gd name="connsiteX8" fmla="*/ 45522 w 1413164"/>
              <a:gd name="connsiteY8" fmla="*/ 383969 h 1048986"/>
              <a:gd name="connsiteX9" fmla="*/ 128649 w 1413164"/>
              <a:gd name="connsiteY9" fmla="*/ 205839 h 1048986"/>
              <a:gd name="connsiteX10" fmla="*/ 330530 w 1413164"/>
              <a:gd name="connsiteY10" fmla="*/ 87085 h 1048986"/>
              <a:gd name="connsiteX11" fmla="*/ 508660 w 1413164"/>
              <a:gd name="connsiteY11" fmla="*/ 51460 h 1048986"/>
              <a:gd name="connsiteX12" fmla="*/ 734291 w 1413164"/>
              <a:gd name="connsiteY12" fmla="*/ 15834 h 1048986"/>
              <a:gd name="connsiteX13" fmla="*/ 1066800 w 1413164"/>
              <a:gd name="connsiteY13" fmla="*/ 146462 h 1048986"/>
              <a:gd name="connsiteX14" fmla="*/ 1233054 w 1413164"/>
              <a:gd name="connsiteY14" fmla="*/ 300841 h 1048986"/>
              <a:gd name="connsiteX15" fmla="*/ 1387434 w 1413164"/>
              <a:gd name="connsiteY15" fmla="*/ 383969 h 10489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413164" h="1048986">
                <a:moveTo>
                  <a:pt x="1387434" y="383969"/>
                </a:moveTo>
                <a:cubicBezTo>
                  <a:pt x="1361704" y="447304"/>
                  <a:pt x="1153886" y="587829"/>
                  <a:pt x="1078675" y="680852"/>
                </a:cubicBezTo>
                <a:cubicBezTo>
                  <a:pt x="1003465" y="773875"/>
                  <a:pt x="979714" y="882733"/>
                  <a:pt x="936171" y="942109"/>
                </a:cubicBezTo>
                <a:cubicBezTo>
                  <a:pt x="892628" y="1001486"/>
                  <a:pt x="886691" y="1025236"/>
                  <a:pt x="817418" y="1037111"/>
                </a:cubicBezTo>
                <a:cubicBezTo>
                  <a:pt x="748145" y="1048986"/>
                  <a:pt x="607621" y="1025236"/>
                  <a:pt x="520535" y="1013361"/>
                </a:cubicBezTo>
                <a:cubicBezTo>
                  <a:pt x="433449" y="1001486"/>
                  <a:pt x="364177" y="999507"/>
                  <a:pt x="294904" y="965860"/>
                </a:cubicBezTo>
                <a:cubicBezTo>
                  <a:pt x="225631" y="932213"/>
                  <a:pt x="152400" y="872836"/>
                  <a:pt x="104899" y="811480"/>
                </a:cubicBezTo>
                <a:cubicBezTo>
                  <a:pt x="57398" y="750124"/>
                  <a:pt x="19792" y="668976"/>
                  <a:pt x="9896" y="597724"/>
                </a:cubicBezTo>
                <a:cubicBezTo>
                  <a:pt x="0" y="526472"/>
                  <a:pt x="25730" y="449283"/>
                  <a:pt x="45522" y="383969"/>
                </a:cubicBezTo>
                <a:cubicBezTo>
                  <a:pt x="65314" y="318655"/>
                  <a:pt x="81148" y="255320"/>
                  <a:pt x="128649" y="205839"/>
                </a:cubicBezTo>
                <a:cubicBezTo>
                  <a:pt x="176150" y="156358"/>
                  <a:pt x="267195" y="112815"/>
                  <a:pt x="330530" y="87085"/>
                </a:cubicBezTo>
                <a:cubicBezTo>
                  <a:pt x="393865" y="61355"/>
                  <a:pt x="441367" y="63335"/>
                  <a:pt x="508660" y="51460"/>
                </a:cubicBezTo>
                <a:cubicBezTo>
                  <a:pt x="575953" y="39585"/>
                  <a:pt x="641268" y="0"/>
                  <a:pt x="734291" y="15834"/>
                </a:cubicBezTo>
                <a:cubicBezTo>
                  <a:pt x="827314" y="31668"/>
                  <a:pt x="983673" y="98961"/>
                  <a:pt x="1066800" y="146462"/>
                </a:cubicBezTo>
                <a:cubicBezTo>
                  <a:pt x="1149927" y="193963"/>
                  <a:pt x="1171698" y="263236"/>
                  <a:pt x="1233054" y="300841"/>
                </a:cubicBezTo>
                <a:cubicBezTo>
                  <a:pt x="1294410" y="338446"/>
                  <a:pt x="1413164" y="320634"/>
                  <a:pt x="1387434" y="383969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4" name="Rectangle 2"/>
          <p:cNvSpPr/>
          <p:nvPr/>
        </p:nvSpPr>
        <p:spPr>
          <a:xfrm>
            <a:off x="714348" y="642924"/>
            <a:ext cx="7643813" cy="373640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/>
            <a:r>
              <a:rPr lang="es-ES" sz="32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+mn-lt"/>
                <a:cs typeface="+mn-cs"/>
              </a:rPr>
              <a:t>-Podéis beber toda el agua que queráis.</a:t>
            </a:r>
          </a:p>
          <a:p>
            <a:pPr algn="ctr"/>
            <a:endParaRPr lang="es-ES" sz="27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  <a:p>
            <a:pPr algn="ctr">
              <a:lnSpc>
                <a:spcPct val="110000"/>
              </a:lnSpc>
              <a:tabLst>
                <a:tab pos="6188075" algn="l"/>
              </a:tabLst>
              <a:defRPr/>
            </a:pPr>
            <a:r>
              <a:rPr lang="es-ES" sz="2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+mn-lt"/>
                <a:cs typeface="+mn-cs"/>
              </a:rPr>
              <a:t>El </a:t>
            </a:r>
            <a:r>
              <a:rPr lang="es-ES" sz="27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+mn-lt"/>
                <a:cs typeface="+mn-cs"/>
              </a:rPr>
              <a:t>hombre, el caballo y el perro fueron a la fuente y calmaron su sed.</a:t>
            </a:r>
          </a:p>
          <a:p>
            <a:pPr algn="ctr">
              <a:lnSpc>
                <a:spcPct val="110000"/>
              </a:lnSpc>
              <a:tabLst>
                <a:tab pos="6188075" algn="l"/>
              </a:tabLst>
              <a:defRPr/>
            </a:pPr>
            <a:r>
              <a:rPr lang="es-ES" sz="27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+mn-lt"/>
                <a:cs typeface="+mn-cs"/>
              </a:rPr>
              <a:t>El caminante volvió atrás para dar gracias al hombre</a:t>
            </a:r>
            <a:r>
              <a:rPr lang="es-ES" sz="2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+mn-lt"/>
                <a:cs typeface="+mn-cs"/>
              </a:rPr>
              <a:t>.</a:t>
            </a:r>
          </a:p>
          <a:p>
            <a:pPr algn="ctr"/>
            <a:endParaRPr lang="es-ES" sz="27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  <a:p>
            <a:pPr algn="ctr"/>
            <a:r>
              <a:rPr lang="es-ES" sz="32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+mn-lt"/>
                <a:cs typeface="+mn-cs"/>
              </a:rPr>
              <a:t>-Podéis volver siempre que </a:t>
            </a:r>
            <a:r>
              <a:rPr lang="es-ES" sz="32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+mn-lt"/>
                <a:cs typeface="+mn-cs"/>
              </a:rPr>
              <a:t>queráis.</a:t>
            </a:r>
            <a:endParaRPr lang="es-ES" sz="3200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300" endPos="45500" dir="5400000" sy="-100000" algn="bl" rotWithShape="0"/>
              </a:effectLst>
              <a:latin typeface="+mn-lt"/>
              <a:cs typeface="+mn-cs"/>
            </a:endParaRPr>
          </a:p>
          <a:p>
            <a:pPr algn="ctr">
              <a:lnSpc>
                <a:spcPct val="110000"/>
              </a:lnSpc>
              <a:tabLst>
                <a:tab pos="6188075" algn="l"/>
              </a:tabLst>
              <a:defRPr/>
            </a:pPr>
            <a:r>
              <a:rPr lang="es-ES" sz="27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+mn-lt"/>
                <a:cs typeface="+mn-cs"/>
              </a:rPr>
              <a:t> -le respondió éste-.</a:t>
            </a:r>
          </a:p>
        </p:txBody>
      </p:sp>
      <p:sp>
        <p:nvSpPr>
          <p:cNvPr id="13" name="12 CuadroTexto"/>
          <p:cNvSpPr txBox="1"/>
          <p:nvPr/>
        </p:nvSpPr>
        <p:spPr>
          <a:xfrm rot="19113460">
            <a:off x="8108213" y="4297853"/>
            <a:ext cx="103265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 smtClean="0">
              <a:solidFill>
                <a:schemeClr val="bg1"/>
              </a:solidFill>
              <a:latin typeface="Edwardian Script ITC" pitchFamily="66" charset="0"/>
            </a:endParaRPr>
          </a:p>
          <a:p>
            <a:pPr algn="ctr"/>
            <a:r>
              <a:rPr lang="es-AR" sz="2000" dirty="0" smtClean="0">
                <a:solidFill>
                  <a:schemeClr val="bg1"/>
                </a:solidFill>
                <a:latin typeface="Edwardian Script ITC" pitchFamily="66" charset="0"/>
              </a:rPr>
              <a:t>2014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3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04 2.88361E-6 C -0.00348 -0.09973 -0.00799 -0.19945 0.02777 -0.24885 C 0.06371 -0.29793 0.14566 -0.28497 0.21562 -0.29516 C 0.28559 -0.30565 0.38993 -0.272 0.44809 -0.31059 C 0.50625 -0.34949 0.50486 -0.44026 0.56441 -0.52825 C 0.62395 -0.61593 0.71475 -0.72708 0.8059 -0.83853 " pathEditMode="relative" rAng="0" ptsTypes="aaaaaA"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800" y="-4190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-4200000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6" presetClass="emph" presetSubtype="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0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2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0.00105 2.78172E-6 C -0.00347 -0.09972 -0.00798 -0.19945 0.02778 -0.24885 C 0.06372 -0.29793 0.14566 -0.28497 0.21563 -0.29516 C 0.2856 -0.30565 0.38994 -0.272 0.4481 -0.31059 C 0.50626 -0.34949 0.50487 -0.44026 0.56441 -0.52825 C 0.62396 -0.61593 0.71476 -0.72708 0.80591 -0.83853 " pathEditMode="relative" rAng="0" ptsTypes="aaaaaA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800" y="-4190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2700000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6" presetClass="emph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9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.00104 -4.87187E-6 C -0.00347 -0.09972 -0.00799 -0.19944 0.02778 -0.24884 C 0.06371 -0.29793 0.14566 -0.28496 0.21562 -0.29515 C 0.28559 -0.30565 0.38993 -0.27199 0.44809 -0.31058 C 0.50625 -0.34949 0.50486 -0.44025 0.56441 -0.52824 C 0.62396 -0.61623 0.71475 -0.72738 0.8059 -0.83853 " pathEditMode="relative" rAng="0" ptsTypes="aaaaaA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800" y="-41900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-5400000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00000" y="3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.00104 -3.17999E-6 C -0.00347 -0.09972 -0.00798 -0.19944 0.02778 -0.24884 C 0.06372 -0.29793 0.14566 -0.28496 0.21563 -0.29515 C 0.28559 -0.30565 0.38993 -0.27199 0.44809 -0.31059 C 0.50625 -0.34949 0.50486 -0.44026 0.56441 -0.52825 C 0.62396 -0.61624 0.71476 -0.72738 0.8059 -0.83853 " pathEditMode="relative" rAng="0" ptsTypes="aaaaaA">
                                      <p:cBhvr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800" y="-41900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1500000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6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7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0.00104 -3.77277E-6 C -0.00347 -0.09972 -0.00799 -0.19944 0.02778 -0.24884 C 0.06371 -0.29793 0.14566 -0.28496 0.21562 -0.29515 C 0.28559 -0.30565 0.38993 -0.27199 0.44809 -0.31059 C 0.50625 -0.34949 0.50486 -0.44026 0.56441 -0.52825 C 0.62396 -0.61624 0.71475 -0.72738 0.8059 -0.83853 " pathEditMode="relative" rAng="0" ptsTypes="aaaaaA">
                                      <p:cBhvr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800" y="-41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600"/>
                            </p:stCondLst>
                            <p:childTnLst>
                              <p:par>
                                <p:cTn id="40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2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3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96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96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7" dur="8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8" dur="8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8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280"/>
                            </p:stCondLst>
                            <p:childTnLst>
                              <p:par>
                                <p:cTn id="6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6" grpId="1" animBg="1"/>
      <p:bldP spid="6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-1" y="0"/>
            <a:ext cx="9144001" cy="51435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  <a:alpha val="60000"/>
                </a:schemeClr>
              </a:gs>
              <a:gs pos="100000">
                <a:schemeClr val="tx1">
                  <a:lumMod val="95000"/>
                  <a:lumOff val="5000"/>
                  <a:alpha val="9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 useBgFill="1">
        <p:nvSpPr>
          <p:cNvPr id="7" name="6 Forma libre"/>
          <p:cNvSpPr/>
          <p:nvPr/>
        </p:nvSpPr>
        <p:spPr>
          <a:xfrm>
            <a:off x="4154385" y="429491"/>
            <a:ext cx="1171698" cy="1379516"/>
          </a:xfrm>
          <a:custGeom>
            <a:avLst/>
            <a:gdLst>
              <a:gd name="connsiteX0" fmla="*/ 73231 w 1171698"/>
              <a:gd name="connsiteY0" fmla="*/ 1233054 h 1379516"/>
              <a:gd name="connsiteX1" fmla="*/ 37605 w 1171698"/>
              <a:gd name="connsiteY1" fmla="*/ 995548 h 1379516"/>
              <a:gd name="connsiteX2" fmla="*/ 1979 w 1171698"/>
              <a:gd name="connsiteY2" fmla="*/ 924296 h 1379516"/>
              <a:gd name="connsiteX3" fmla="*/ 25729 w 1171698"/>
              <a:gd name="connsiteY3" fmla="*/ 698665 h 1379516"/>
              <a:gd name="connsiteX4" fmla="*/ 144483 w 1171698"/>
              <a:gd name="connsiteY4" fmla="*/ 484909 h 1379516"/>
              <a:gd name="connsiteX5" fmla="*/ 251360 w 1171698"/>
              <a:gd name="connsiteY5" fmla="*/ 271153 h 1379516"/>
              <a:gd name="connsiteX6" fmla="*/ 500742 w 1171698"/>
              <a:gd name="connsiteY6" fmla="*/ 128649 h 1379516"/>
              <a:gd name="connsiteX7" fmla="*/ 726373 w 1171698"/>
              <a:gd name="connsiteY7" fmla="*/ 45522 h 1379516"/>
              <a:gd name="connsiteX8" fmla="*/ 904503 w 1171698"/>
              <a:gd name="connsiteY8" fmla="*/ 21771 h 1379516"/>
              <a:gd name="connsiteX9" fmla="*/ 1023257 w 1171698"/>
              <a:gd name="connsiteY9" fmla="*/ 176151 h 1379516"/>
              <a:gd name="connsiteX10" fmla="*/ 1118259 w 1171698"/>
              <a:gd name="connsiteY10" fmla="*/ 306779 h 1379516"/>
              <a:gd name="connsiteX11" fmla="*/ 1165760 w 1171698"/>
              <a:gd name="connsiteY11" fmla="*/ 508660 h 1379516"/>
              <a:gd name="connsiteX12" fmla="*/ 1153885 w 1171698"/>
              <a:gd name="connsiteY12" fmla="*/ 793667 h 1379516"/>
              <a:gd name="connsiteX13" fmla="*/ 1106384 w 1171698"/>
              <a:gd name="connsiteY13" fmla="*/ 1007423 h 1379516"/>
              <a:gd name="connsiteX14" fmla="*/ 1011381 w 1171698"/>
              <a:gd name="connsiteY14" fmla="*/ 1209304 h 1379516"/>
              <a:gd name="connsiteX15" fmla="*/ 845127 w 1171698"/>
              <a:gd name="connsiteY15" fmla="*/ 1339932 h 1379516"/>
              <a:gd name="connsiteX16" fmla="*/ 761999 w 1171698"/>
              <a:gd name="connsiteY16" fmla="*/ 1375558 h 1379516"/>
              <a:gd name="connsiteX17" fmla="*/ 631371 w 1171698"/>
              <a:gd name="connsiteY17" fmla="*/ 1339932 h 1379516"/>
              <a:gd name="connsiteX18" fmla="*/ 429490 w 1171698"/>
              <a:gd name="connsiteY18" fmla="*/ 1328057 h 1379516"/>
              <a:gd name="connsiteX19" fmla="*/ 334488 w 1171698"/>
              <a:gd name="connsiteY19" fmla="*/ 1375558 h 1379516"/>
              <a:gd name="connsiteX20" fmla="*/ 168233 w 1171698"/>
              <a:gd name="connsiteY20" fmla="*/ 1351808 h 1379516"/>
              <a:gd name="connsiteX21" fmla="*/ 61355 w 1171698"/>
              <a:gd name="connsiteY21" fmla="*/ 1292431 h 1379516"/>
              <a:gd name="connsiteX22" fmla="*/ 73231 w 1171698"/>
              <a:gd name="connsiteY22" fmla="*/ 1233054 h 13795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171698" h="1379516">
                <a:moveTo>
                  <a:pt x="73231" y="1233054"/>
                </a:moveTo>
                <a:cubicBezTo>
                  <a:pt x="69273" y="1183574"/>
                  <a:pt x="49480" y="1047008"/>
                  <a:pt x="37605" y="995548"/>
                </a:cubicBezTo>
                <a:cubicBezTo>
                  <a:pt x="25730" y="944088"/>
                  <a:pt x="3958" y="973776"/>
                  <a:pt x="1979" y="924296"/>
                </a:cubicBezTo>
                <a:cubicBezTo>
                  <a:pt x="0" y="874816"/>
                  <a:pt x="1978" y="771896"/>
                  <a:pt x="25729" y="698665"/>
                </a:cubicBezTo>
                <a:cubicBezTo>
                  <a:pt x="49480" y="625434"/>
                  <a:pt x="106878" y="556161"/>
                  <a:pt x="144483" y="484909"/>
                </a:cubicBezTo>
                <a:cubicBezTo>
                  <a:pt x="182088" y="413657"/>
                  <a:pt x="191984" y="330530"/>
                  <a:pt x="251360" y="271153"/>
                </a:cubicBezTo>
                <a:cubicBezTo>
                  <a:pt x="310736" y="211776"/>
                  <a:pt x="421573" y="166254"/>
                  <a:pt x="500742" y="128649"/>
                </a:cubicBezTo>
                <a:cubicBezTo>
                  <a:pt x="579911" y="91044"/>
                  <a:pt x="659079" y="63335"/>
                  <a:pt x="726373" y="45522"/>
                </a:cubicBezTo>
                <a:cubicBezTo>
                  <a:pt x="793667" y="27709"/>
                  <a:pt x="855022" y="0"/>
                  <a:pt x="904503" y="21771"/>
                </a:cubicBezTo>
                <a:cubicBezTo>
                  <a:pt x="953984" y="43543"/>
                  <a:pt x="987631" y="128650"/>
                  <a:pt x="1023257" y="176151"/>
                </a:cubicBezTo>
                <a:cubicBezTo>
                  <a:pt x="1058883" y="223652"/>
                  <a:pt x="1094508" y="251361"/>
                  <a:pt x="1118259" y="306779"/>
                </a:cubicBezTo>
                <a:cubicBezTo>
                  <a:pt x="1142010" y="362197"/>
                  <a:pt x="1159822" y="427512"/>
                  <a:pt x="1165760" y="508660"/>
                </a:cubicBezTo>
                <a:cubicBezTo>
                  <a:pt x="1171698" y="589808"/>
                  <a:pt x="1163781" y="710540"/>
                  <a:pt x="1153885" y="793667"/>
                </a:cubicBezTo>
                <a:cubicBezTo>
                  <a:pt x="1143989" y="876794"/>
                  <a:pt x="1130135" y="938150"/>
                  <a:pt x="1106384" y="1007423"/>
                </a:cubicBezTo>
                <a:cubicBezTo>
                  <a:pt x="1082633" y="1076696"/>
                  <a:pt x="1054924" y="1153886"/>
                  <a:pt x="1011381" y="1209304"/>
                </a:cubicBezTo>
                <a:cubicBezTo>
                  <a:pt x="967838" y="1264722"/>
                  <a:pt x="886691" y="1312223"/>
                  <a:pt x="845127" y="1339932"/>
                </a:cubicBezTo>
                <a:cubicBezTo>
                  <a:pt x="803563" y="1367641"/>
                  <a:pt x="797625" y="1375558"/>
                  <a:pt x="761999" y="1375558"/>
                </a:cubicBezTo>
                <a:cubicBezTo>
                  <a:pt x="726373" y="1375558"/>
                  <a:pt x="686789" y="1347849"/>
                  <a:pt x="631371" y="1339932"/>
                </a:cubicBezTo>
                <a:cubicBezTo>
                  <a:pt x="575953" y="1332015"/>
                  <a:pt x="478970" y="1322119"/>
                  <a:pt x="429490" y="1328057"/>
                </a:cubicBezTo>
                <a:cubicBezTo>
                  <a:pt x="380010" y="1333995"/>
                  <a:pt x="378031" y="1371600"/>
                  <a:pt x="334488" y="1375558"/>
                </a:cubicBezTo>
                <a:cubicBezTo>
                  <a:pt x="290945" y="1379516"/>
                  <a:pt x="213755" y="1365663"/>
                  <a:pt x="168233" y="1351808"/>
                </a:cubicBezTo>
                <a:cubicBezTo>
                  <a:pt x="122711" y="1337954"/>
                  <a:pt x="81147" y="1316182"/>
                  <a:pt x="61355" y="1292431"/>
                </a:cubicBezTo>
                <a:cubicBezTo>
                  <a:pt x="41563" y="1268680"/>
                  <a:pt x="77189" y="1282534"/>
                  <a:pt x="73231" y="1233054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 useBgFill="1">
        <p:nvSpPr>
          <p:cNvPr id="8" name="7 Forma libre"/>
          <p:cNvSpPr/>
          <p:nvPr/>
        </p:nvSpPr>
        <p:spPr>
          <a:xfrm>
            <a:off x="4427516" y="1712025"/>
            <a:ext cx="815475" cy="1304278"/>
          </a:xfrm>
          <a:custGeom>
            <a:avLst/>
            <a:gdLst>
              <a:gd name="connsiteX0" fmla="*/ 49480 w 853044"/>
              <a:gd name="connsiteY0" fmla="*/ 45522 h 1316182"/>
              <a:gd name="connsiteX1" fmla="*/ 358239 w 853044"/>
              <a:gd name="connsiteY1" fmla="*/ 45522 h 1316182"/>
              <a:gd name="connsiteX2" fmla="*/ 643247 w 853044"/>
              <a:gd name="connsiteY2" fmla="*/ 318655 h 1316182"/>
              <a:gd name="connsiteX3" fmla="*/ 773875 w 853044"/>
              <a:gd name="connsiteY3" fmla="*/ 615538 h 1316182"/>
              <a:gd name="connsiteX4" fmla="*/ 809501 w 853044"/>
              <a:gd name="connsiteY4" fmla="*/ 912421 h 1316182"/>
              <a:gd name="connsiteX5" fmla="*/ 809501 w 853044"/>
              <a:gd name="connsiteY5" fmla="*/ 1054925 h 1316182"/>
              <a:gd name="connsiteX6" fmla="*/ 548244 w 853044"/>
              <a:gd name="connsiteY6" fmla="*/ 1292431 h 1316182"/>
              <a:gd name="connsiteX7" fmla="*/ 370114 w 853044"/>
              <a:gd name="connsiteY7" fmla="*/ 1197429 h 1316182"/>
              <a:gd name="connsiteX8" fmla="*/ 275112 w 853044"/>
              <a:gd name="connsiteY8" fmla="*/ 912421 h 1316182"/>
              <a:gd name="connsiteX9" fmla="*/ 132608 w 853044"/>
              <a:gd name="connsiteY9" fmla="*/ 520535 h 1316182"/>
              <a:gd name="connsiteX10" fmla="*/ 61356 w 853044"/>
              <a:gd name="connsiteY10" fmla="*/ 271153 h 1316182"/>
              <a:gd name="connsiteX11" fmla="*/ 49480 w 853044"/>
              <a:gd name="connsiteY11" fmla="*/ 45522 h 1316182"/>
              <a:gd name="connsiteX0" fmla="*/ 49480 w 853044"/>
              <a:gd name="connsiteY0" fmla="*/ 45522 h 1316182"/>
              <a:gd name="connsiteX1" fmla="*/ 358239 w 853044"/>
              <a:gd name="connsiteY1" fmla="*/ 45522 h 1316182"/>
              <a:gd name="connsiteX2" fmla="*/ 643247 w 853044"/>
              <a:gd name="connsiteY2" fmla="*/ 318655 h 1316182"/>
              <a:gd name="connsiteX3" fmla="*/ 773875 w 853044"/>
              <a:gd name="connsiteY3" fmla="*/ 615538 h 1316182"/>
              <a:gd name="connsiteX4" fmla="*/ 809501 w 853044"/>
              <a:gd name="connsiteY4" fmla="*/ 912421 h 1316182"/>
              <a:gd name="connsiteX5" fmla="*/ 809501 w 853044"/>
              <a:gd name="connsiteY5" fmla="*/ 1054925 h 1316182"/>
              <a:gd name="connsiteX6" fmla="*/ 548244 w 853044"/>
              <a:gd name="connsiteY6" fmla="*/ 1292431 h 1316182"/>
              <a:gd name="connsiteX7" fmla="*/ 370114 w 853044"/>
              <a:gd name="connsiteY7" fmla="*/ 1197429 h 1316182"/>
              <a:gd name="connsiteX8" fmla="*/ 275112 w 853044"/>
              <a:gd name="connsiteY8" fmla="*/ 912421 h 1316182"/>
              <a:gd name="connsiteX9" fmla="*/ 132608 w 853044"/>
              <a:gd name="connsiteY9" fmla="*/ 520535 h 1316182"/>
              <a:gd name="connsiteX10" fmla="*/ 61356 w 853044"/>
              <a:gd name="connsiteY10" fmla="*/ 271153 h 1316182"/>
              <a:gd name="connsiteX11" fmla="*/ 49480 w 853044"/>
              <a:gd name="connsiteY11" fmla="*/ 45522 h 1316182"/>
              <a:gd name="connsiteX0" fmla="*/ 49480 w 815439"/>
              <a:gd name="connsiteY0" fmla="*/ 45522 h 1316182"/>
              <a:gd name="connsiteX1" fmla="*/ 358239 w 815439"/>
              <a:gd name="connsiteY1" fmla="*/ 45522 h 1316182"/>
              <a:gd name="connsiteX2" fmla="*/ 643247 w 815439"/>
              <a:gd name="connsiteY2" fmla="*/ 318655 h 1316182"/>
              <a:gd name="connsiteX3" fmla="*/ 773875 w 815439"/>
              <a:gd name="connsiteY3" fmla="*/ 615538 h 1316182"/>
              <a:gd name="connsiteX4" fmla="*/ 809501 w 815439"/>
              <a:gd name="connsiteY4" fmla="*/ 912421 h 1316182"/>
              <a:gd name="connsiteX5" fmla="*/ 809501 w 815439"/>
              <a:gd name="connsiteY5" fmla="*/ 1054925 h 1316182"/>
              <a:gd name="connsiteX6" fmla="*/ 548244 w 815439"/>
              <a:gd name="connsiteY6" fmla="*/ 1292431 h 1316182"/>
              <a:gd name="connsiteX7" fmla="*/ 370114 w 815439"/>
              <a:gd name="connsiteY7" fmla="*/ 1197429 h 1316182"/>
              <a:gd name="connsiteX8" fmla="*/ 275112 w 815439"/>
              <a:gd name="connsiteY8" fmla="*/ 912421 h 1316182"/>
              <a:gd name="connsiteX9" fmla="*/ 132608 w 815439"/>
              <a:gd name="connsiteY9" fmla="*/ 520535 h 1316182"/>
              <a:gd name="connsiteX10" fmla="*/ 61356 w 815439"/>
              <a:gd name="connsiteY10" fmla="*/ 271153 h 1316182"/>
              <a:gd name="connsiteX11" fmla="*/ 49480 w 815439"/>
              <a:gd name="connsiteY11" fmla="*/ 45522 h 1316182"/>
              <a:gd name="connsiteX0" fmla="*/ 49480 w 815439"/>
              <a:gd name="connsiteY0" fmla="*/ 45522 h 1316182"/>
              <a:gd name="connsiteX1" fmla="*/ 358239 w 815439"/>
              <a:gd name="connsiteY1" fmla="*/ 45522 h 1316182"/>
              <a:gd name="connsiteX2" fmla="*/ 643247 w 815439"/>
              <a:gd name="connsiteY2" fmla="*/ 318655 h 1316182"/>
              <a:gd name="connsiteX3" fmla="*/ 773875 w 815439"/>
              <a:gd name="connsiteY3" fmla="*/ 615538 h 1316182"/>
              <a:gd name="connsiteX4" fmla="*/ 809501 w 815439"/>
              <a:gd name="connsiteY4" fmla="*/ 912421 h 1316182"/>
              <a:gd name="connsiteX5" fmla="*/ 809501 w 815439"/>
              <a:gd name="connsiteY5" fmla="*/ 1054925 h 1316182"/>
              <a:gd name="connsiteX6" fmla="*/ 548244 w 815439"/>
              <a:gd name="connsiteY6" fmla="*/ 1292431 h 1316182"/>
              <a:gd name="connsiteX7" fmla="*/ 370114 w 815439"/>
              <a:gd name="connsiteY7" fmla="*/ 1197429 h 1316182"/>
              <a:gd name="connsiteX8" fmla="*/ 275112 w 815439"/>
              <a:gd name="connsiteY8" fmla="*/ 912421 h 1316182"/>
              <a:gd name="connsiteX9" fmla="*/ 132608 w 815439"/>
              <a:gd name="connsiteY9" fmla="*/ 520535 h 1316182"/>
              <a:gd name="connsiteX10" fmla="*/ 61356 w 815439"/>
              <a:gd name="connsiteY10" fmla="*/ 271153 h 1316182"/>
              <a:gd name="connsiteX11" fmla="*/ 49480 w 815439"/>
              <a:gd name="connsiteY11" fmla="*/ 45522 h 1316182"/>
              <a:gd name="connsiteX0" fmla="*/ 49480 w 815439"/>
              <a:gd name="connsiteY0" fmla="*/ 45522 h 1316182"/>
              <a:gd name="connsiteX1" fmla="*/ 358239 w 815439"/>
              <a:gd name="connsiteY1" fmla="*/ 45522 h 1316182"/>
              <a:gd name="connsiteX2" fmla="*/ 643247 w 815439"/>
              <a:gd name="connsiteY2" fmla="*/ 318655 h 1316182"/>
              <a:gd name="connsiteX3" fmla="*/ 773875 w 815439"/>
              <a:gd name="connsiteY3" fmla="*/ 615538 h 1316182"/>
              <a:gd name="connsiteX4" fmla="*/ 809501 w 815439"/>
              <a:gd name="connsiteY4" fmla="*/ 912421 h 1316182"/>
              <a:gd name="connsiteX5" fmla="*/ 809501 w 815439"/>
              <a:gd name="connsiteY5" fmla="*/ 1054925 h 1316182"/>
              <a:gd name="connsiteX6" fmla="*/ 548244 w 815439"/>
              <a:gd name="connsiteY6" fmla="*/ 1292431 h 1316182"/>
              <a:gd name="connsiteX7" fmla="*/ 370114 w 815439"/>
              <a:gd name="connsiteY7" fmla="*/ 1197429 h 1316182"/>
              <a:gd name="connsiteX8" fmla="*/ 275112 w 815439"/>
              <a:gd name="connsiteY8" fmla="*/ 912421 h 1316182"/>
              <a:gd name="connsiteX9" fmla="*/ 132608 w 815439"/>
              <a:gd name="connsiteY9" fmla="*/ 520535 h 1316182"/>
              <a:gd name="connsiteX10" fmla="*/ 61356 w 815439"/>
              <a:gd name="connsiteY10" fmla="*/ 271153 h 1316182"/>
              <a:gd name="connsiteX11" fmla="*/ 49480 w 815439"/>
              <a:gd name="connsiteY11" fmla="*/ 45522 h 1316182"/>
              <a:gd name="connsiteX0" fmla="*/ 49480 w 815439"/>
              <a:gd name="connsiteY0" fmla="*/ 45522 h 1316182"/>
              <a:gd name="connsiteX1" fmla="*/ 358239 w 815439"/>
              <a:gd name="connsiteY1" fmla="*/ 45522 h 1316182"/>
              <a:gd name="connsiteX2" fmla="*/ 643247 w 815439"/>
              <a:gd name="connsiteY2" fmla="*/ 318655 h 1316182"/>
              <a:gd name="connsiteX3" fmla="*/ 773875 w 815439"/>
              <a:gd name="connsiteY3" fmla="*/ 615538 h 1316182"/>
              <a:gd name="connsiteX4" fmla="*/ 809501 w 815439"/>
              <a:gd name="connsiteY4" fmla="*/ 912421 h 1316182"/>
              <a:gd name="connsiteX5" fmla="*/ 809501 w 815439"/>
              <a:gd name="connsiteY5" fmla="*/ 1054925 h 1316182"/>
              <a:gd name="connsiteX6" fmla="*/ 548244 w 815439"/>
              <a:gd name="connsiteY6" fmla="*/ 1292431 h 1316182"/>
              <a:gd name="connsiteX7" fmla="*/ 370114 w 815439"/>
              <a:gd name="connsiteY7" fmla="*/ 1197429 h 1316182"/>
              <a:gd name="connsiteX8" fmla="*/ 275112 w 815439"/>
              <a:gd name="connsiteY8" fmla="*/ 912421 h 1316182"/>
              <a:gd name="connsiteX9" fmla="*/ 132608 w 815439"/>
              <a:gd name="connsiteY9" fmla="*/ 520535 h 1316182"/>
              <a:gd name="connsiteX10" fmla="*/ 61356 w 815439"/>
              <a:gd name="connsiteY10" fmla="*/ 271153 h 1316182"/>
              <a:gd name="connsiteX11" fmla="*/ 49480 w 815439"/>
              <a:gd name="connsiteY11" fmla="*/ 45522 h 1316182"/>
              <a:gd name="connsiteX0" fmla="*/ 49480 w 815475"/>
              <a:gd name="connsiteY0" fmla="*/ 45522 h 1304278"/>
              <a:gd name="connsiteX1" fmla="*/ 358239 w 815475"/>
              <a:gd name="connsiteY1" fmla="*/ 45522 h 1304278"/>
              <a:gd name="connsiteX2" fmla="*/ 643247 w 815475"/>
              <a:gd name="connsiteY2" fmla="*/ 318655 h 1304278"/>
              <a:gd name="connsiteX3" fmla="*/ 773875 w 815475"/>
              <a:gd name="connsiteY3" fmla="*/ 615538 h 1304278"/>
              <a:gd name="connsiteX4" fmla="*/ 809501 w 815475"/>
              <a:gd name="connsiteY4" fmla="*/ 912421 h 1304278"/>
              <a:gd name="connsiteX5" fmla="*/ 738031 w 815475"/>
              <a:gd name="connsiteY5" fmla="*/ 1126345 h 1304278"/>
              <a:gd name="connsiteX6" fmla="*/ 548244 w 815475"/>
              <a:gd name="connsiteY6" fmla="*/ 1292431 h 1304278"/>
              <a:gd name="connsiteX7" fmla="*/ 370114 w 815475"/>
              <a:gd name="connsiteY7" fmla="*/ 1197429 h 1304278"/>
              <a:gd name="connsiteX8" fmla="*/ 275112 w 815475"/>
              <a:gd name="connsiteY8" fmla="*/ 912421 h 1304278"/>
              <a:gd name="connsiteX9" fmla="*/ 132608 w 815475"/>
              <a:gd name="connsiteY9" fmla="*/ 520535 h 1304278"/>
              <a:gd name="connsiteX10" fmla="*/ 61356 w 815475"/>
              <a:gd name="connsiteY10" fmla="*/ 271153 h 1304278"/>
              <a:gd name="connsiteX11" fmla="*/ 49480 w 815475"/>
              <a:gd name="connsiteY11" fmla="*/ 45522 h 1304278"/>
              <a:gd name="connsiteX0" fmla="*/ 49480 w 815475"/>
              <a:gd name="connsiteY0" fmla="*/ 45522 h 1303081"/>
              <a:gd name="connsiteX1" fmla="*/ 358239 w 815475"/>
              <a:gd name="connsiteY1" fmla="*/ 45522 h 1303081"/>
              <a:gd name="connsiteX2" fmla="*/ 643247 w 815475"/>
              <a:gd name="connsiteY2" fmla="*/ 318655 h 1303081"/>
              <a:gd name="connsiteX3" fmla="*/ 773875 w 815475"/>
              <a:gd name="connsiteY3" fmla="*/ 615538 h 1303081"/>
              <a:gd name="connsiteX4" fmla="*/ 809501 w 815475"/>
              <a:gd name="connsiteY4" fmla="*/ 912421 h 1303081"/>
              <a:gd name="connsiteX5" fmla="*/ 738031 w 815475"/>
              <a:gd name="connsiteY5" fmla="*/ 1126345 h 1303081"/>
              <a:gd name="connsiteX6" fmla="*/ 738162 w 815475"/>
              <a:gd name="connsiteY6" fmla="*/ 1133532 h 1303081"/>
              <a:gd name="connsiteX7" fmla="*/ 548244 w 815475"/>
              <a:gd name="connsiteY7" fmla="*/ 1292431 h 1303081"/>
              <a:gd name="connsiteX8" fmla="*/ 370114 w 815475"/>
              <a:gd name="connsiteY8" fmla="*/ 1197429 h 1303081"/>
              <a:gd name="connsiteX9" fmla="*/ 275112 w 815475"/>
              <a:gd name="connsiteY9" fmla="*/ 912421 h 1303081"/>
              <a:gd name="connsiteX10" fmla="*/ 132608 w 815475"/>
              <a:gd name="connsiteY10" fmla="*/ 520535 h 1303081"/>
              <a:gd name="connsiteX11" fmla="*/ 61356 w 815475"/>
              <a:gd name="connsiteY11" fmla="*/ 271153 h 1303081"/>
              <a:gd name="connsiteX12" fmla="*/ 49480 w 815475"/>
              <a:gd name="connsiteY12" fmla="*/ 45522 h 1303081"/>
              <a:gd name="connsiteX0" fmla="*/ 49480 w 815475"/>
              <a:gd name="connsiteY0" fmla="*/ 45522 h 1303081"/>
              <a:gd name="connsiteX1" fmla="*/ 358239 w 815475"/>
              <a:gd name="connsiteY1" fmla="*/ 45522 h 1303081"/>
              <a:gd name="connsiteX2" fmla="*/ 643247 w 815475"/>
              <a:gd name="connsiteY2" fmla="*/ 318655 h 1303081"/>
              <a:gd name="connsiteX3" fmla="*/ 773875 w 815475"/>
              <a:gd name="connsiteY3" fmla="*/ 615538 h 1303081"/>
              <a:gd name="connsiteX4" fmla="*/ 809501 w 815475"/>
              <a:gd name="connsiteY4" fmla="*/ 912421 h 1303081"/>
              <a:gd name="connsiteX5" fmla="*/ 738031 w 815475"/>
              <a:gd name="connsiteY5" fmla="*/ 1126345 h 1303081"/>
              <a:gd name="connsiteX6" fmla="*/ 738162 w 815475"/>
              <a:gd name="connsiteY6" fmla="*/ 1133532 h 1303081"/>
              <a:gd name="connsiteX7" fmla="*/ 548244 w 815475"/>
              <a:gd name="connsiteY7" fmla="*/ 1292431 h 1303081"/>
              <a:gd name="connsiteX8" fmla="*/ 370114 w 815475"/>
              <a:gd name="connsiteY8" fmla="*/ 1197429 h 1303081"/>
              <a:gd name="connsiteX9" fmla="*/ 275112 w 815475"/>
              <a:gd name="connsiteY9" fmla="*/ 912421 h 1303081"/>
              <a:gd name="connsiteX10" fmla="*/ 132608 w 815475"/>
              <a:gd name="connsiteY10" fmla="*/ 520535 h 1303081"/>
              <a:gd name="connsiteX11" fmla="*/ 61356 w 815475"/>
              <a:gd name="connsiteY11" fmla="*/ 271153 h 1303081"/>
              <a:gd name="connsiteX12" fmla="*/ 49480 w 815475"/>
              <a:gd name="connsiteY12" fmla="*/ 45522 h 1303081"/>
              <a:gd name="connsiteX0" fmla="*/ 49480 w 912637"/>
              <a:gd name="connsiteY0" fmla="*/ 45522 h 1446947"/>
              <a:gd name="connsiteX1" fmla="*/ 358239 w 912637"/>
              <a:gd name="connsiteY1" fmla="*/ 45522 h 1446947"/>
              <a:gd name="connsiteX2" fmla="*/ 643247 w 912637"/>
              <a:gd name="connsiteY2" fmla="*/ 318655 h 1446947"/>
              <a:gd name="connsiteX3" fmla="*/ 773875 w 912637"/>
              <a:gd name="connsiteY3" fmla="*/ 615538 h 1446947"/>
              <a:gd name="connsiteX4" fmla="*/ 809501 w 912637"/>
              <a:gd name="connsiteY4" fmla="*/ 912421 h 1446947"/>
              <a:gd name="connsiteX5" fmla="*/ 738031 w 912637"/>
              <a:gd name="connsiteY5" fmla="*/ 1126345 h 1446947"/>
              <a:gd name="connsiteX6" fmla="*/ 881006 w 912637"/>
              <a:gd name="connsiteY6" fmla="*/ 1419266 h 1446947"/>
              <a:gd name="connsiteX7" fmla="*/ 548244 w 912637"/>
              <a:gd name="connsiteY7" fmla="*/ 1292431 h 1446947"/>
              <a:gd name="connsiteX8" fmla="*/ 370114 w 912637"/>
              <a:gd name="connsiteY8" fmla="*/ 1197429 h 1446947"/>
              <a:gd name="connsiteX9" fmla="*/ 275112 w 912637"/>
              <a:gd name="connsiteY9" fmla="*/ 912421 h 1446947"/>
              <a:gd name="connsiteX10" fmla="*/ 132608 w 912637"/>
              <a:gd name="connsiteY10" fmla="*/ 520535 h 1446947"/>
              <a:gd name="connsiteX11" fmla="*/ 61356 w 912637"/>
              <a:gd name="connsiteY11" fmla="*/ 271153 h 1446947"/>
              <a:gd name="connsiteX12" fmla="*/ 49480 w 912637"/>
              <a:gd name="connsiteY12" fmla="*/ 45522 h 1446947"/>
              <a:gd name="connsiteX0" fmla="*/ 49480 w 815475"/>
              <a:gd name="connsiteY0" fmla="*/ 45522 h 1304278"/>
              <a:gd name="connsiteX1" fmla="*/ 358239 w 815475"/>
              <a:gd name="connsiteY1" fmla="*/ 45522 h 1304278"/>
              <a:gd name="connsiteX2" fmla="*/ 643247 w 815475"/>
              <a:gd name="connsiteY2" fmla="*/ 318655 h 1304278"/>
              <a:gd name="connsiteX3" fmla="*/ 773875 w 815475"/>
              <a:gd name="connsiteY3" fmla="*/ 615538 h 1304278"/>
              <a:gd name="connsiteX4" fmla="*/ 809501 w 815475"/>
              <a:gd name="connsiteY4" fmla="*/ 912421 h 1304278"/>
              <a:gd name="connsiteX5" fmla="*/ 738031 w 815475"/>
              <a:gd name="connsiteY5" fmla="*/ 1126345 h 1304278"/>
              <a:gd name="connsiteX6" fmla="*/ 548244 w 815475"/>
              <a:gd name="connsiteY6" fmla="*/ 1292431 h 1304278"/>
              <a:gd name="connsiteX7" fmla="*/ 370114 w 815475"/>
              <a:gd name="connsiteY7" fmla="*/ 1197429 h 1304278"/>
              <a:gd name="connsiteX8" fmla="*/ 275112 w 815475"/>
              <a:gd name="connsiteY8" fmla="*/ 912421 h 1304278"/>
              <a:gd name="connsiteX9" fmla="*/ 132608 w 815475"/>
              <a:gd name="connsiteY9" fmla="*/ 520535 h 1304278"/>
              <a:gd name="connsiteX10" fmla="*/ 61356 w 815475"/>
              <a:gd name="connsiteY10" fmla="*/ 271153 h 1304278"/>
              <a:gd name="connsiteX11" fmla="*/ 49480 w 815475"/>
              <a:gd name="connsiteY11" fmla="*/ 45522 h 1304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815475" h="1304278">
                <a:moveTo>
                  <a:pt x="49480" y="45522"/>
                </a:moveTo>
                <a:cubicBezTo>
                  <a:pt x="98960" y="7917"/>
                  <a:pt x="259278" y="0"/>
                  <a:pt x="358239" y="45522"/>
                </a:cubicBezTo>
                <a:cubicBezTo>
                  <a:pt x="457200" y="91044"/>
                  <a:pt x="573974" y="223652"/>
                  <a:pt x="643247" y="318655"/>
                </a:cubicBezTo>
                <a:cubicBezTo>
                  <a:pt x="712520" y="413658"/>
                  <a:pt x="746166" y="516577"/>
                  <a:pt x="773875" y="615538"/>
                </a:cubicBezTo>
                <a:cubicBezTo>
                  <a:pt x="801584" y="714499"/>
                  <a:pt x="815475" y="827287"/>
                  <a:pt x="809501" y="912421"/>
                </a:cubicBezTo>
                <a:cubicBezTo>
                  <a:pt x="803527" y="997555"/>
                  <a:pt x="781574" y="1063010"/>
                  <a:pt x="738031" y="1126345"/>
                </a:cubicBezTo>
                <a:cubicBezTo>
                  <a:pt x="694488" y="1189680"/>
                  <a:pt x="609563" y="1280584"/>
                  <a:pt x="548244" y="1292431"/>
                </a:cubicBezTo>
                <a:cubicBezTo>
                  <a:pt x="486925" y="1304278"/>
                  <a:pt x="415636" y="1260764"/>
                  <a:pt x="370114" y="1197429"/>
                </a:cubicBezTo>
                <a:cubicBezTo>
                  <a:pt x="324592" y="1134094"/>
                  <a:pt x="314696" y="1025237"/>
                  <a:pt x="275112" y="912421"/>
                </a:cubicBezTo>
                <a:cubicBezTo>
                  <a:pt x="235528" y="799605"/>
                  <a:pt x="168234" y="627413"/>
                  <a:pt x="132608" y="520535"/>
                </a:cubicBezTo>
                <a:cubicBezTo>
                  <a:pt x="96982" y="413657"/>
                  <a:pt x="79169" y="348343"/>
                  <a:pt x="61356" y="271153"/>
                </a:cubicBezTo>
                <a:cubicBezTo>
                  <a:pt x="43543" y="193963"/>
                  <a:pt x="0" y="83127"/>
                  <a:pt x="49480" y="45522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 useBgFill="1">
        <p:nvSpPr>
          <p:cNvPr id="9" name="8 Forma libre"/>
          <p:cNvSpPr/>
          <p:nvPr/>
        </p:nvSpPr>
        <p:spPr>
          <a:xfrm>
            <a:off x="3604146" y="1716206"/>
            <a:ext cx="1064525" cy="1599063"/>
          </a:xfrm>
          <a:custGeom>
            <a:avLst/>
            <a:gdLst>
              <a:gd name="connsiteX0" fmla="*/ 804081 w 1064525"/>
              <a:gd name="connsiteY0" fmla="*/ 51179 h 1599063"/>
              <a:gd name="connsiteX1" fmla="*/ 940558 w 1064525"/>
              <a:gd name="connsiteY1" fmla="*/ 399197 h 1599063"/>
              <a:gd name="connsiteX2" fmla="*/ 1015621 w 1064525"/>
              <a:gd name="connsiteY2" fmla="*/ 644857 h 1599063"/>
              <a:gd name="connsiteX3" fmla="*/ 1056564 w 1064525"/>
              <a:gd name="connsiteY3" fmla="*/ 849573 h 1599063"/>
              <a:gd name="connsiteX4" fmla="*/ 1056564 w 1064525"/>
              <a:gd name="connsiteY4" fmla="*/ 999698 h 1599063"/>
              <a:gd name="connsiteX5" fmla="*/ 1008797 w 1064525"/>
              <a:gd name="connsiteY5" fmla="*/ 1218063 h 1599063"/>
              <a:gd name="connsiteX6" fmla="*/ 906439 w 1064525"/>
              <a:gd name="connsiteY6" fmla="*/ 1375012 h 1599063"/>
              <a:gd name="connsiteX7" fmla="*/ 674427 w 1064525"/>
              <a:gd name="connsiteY7" fmla="*/ 1538785 h 1599063"/>
              <a:gd name="connsiteX8" fmla="*/ 408296 w 1064525"/>
              <a:gd name="connsiteY8" fmla="*/ 1586552 h 1599063"/>
              <a:gd name="connsiteX9" fmla="*/ 353705 w 1064525"/>
              <a:gd name="connsiteY9" fmla="*/ 1463722 h 1599063"/>
              <a:gd name="connsiteX10" fmla="*/ 292290 w 1064525"/>
              <a:gd name="connsiteY10" fmla="*/ 1340893 h 1599063"/>
              <a:gd name="connsiteX11" fmla="*/ 162636 w 1064525"/>
              <a:gd name="connsiteY11" fmla="*/ 1279478 h 1599063"/>
              <a:gd name="connsiteX12" fmla="*/ 26158 w 1064525"/>
              <a:gd name="connsiteY12" fmla="*/ 1047466 h 1599063"/>
              <a:gd name="connsiteX13" fmla="*/ 5687 w 1064525"/>
              <a:gd name="connsiteY13" fmla="*/ 897340 h 1599063"/>
              <a:gd name="connsiteX14" fmla="*/ 46630 w 1064525"/>
              <a:gd name="connsiteY14" fmla="*/ 672152 h 1599063"/>
              <a:gd name="connsiteX15" fmla="*/ 203579 w 1064525"/>
              <a:gd name="connsiteY15" fmla="*/ 487907 h 1599063"/>
              <a:gd name="connsiteX16" fmla="*/ 401472 w 1064525"/>
              <a:gd name="connsiteY16" fmla="*/ 242248 h 1599063"/>
              <a:gd name="connsiteX17" fmla="*/ 483358 w 1064525"/>
              <a:gd name="connsiteY17" fmla="*/ 160361 h 1599063"/>
              <a:gd name="connsiteX18" fmla="*/ 606188 w 1064525"/>
              <a:gd name="connsiteY18" fmla="*/ 3412 h 1599063"/>
              <a:gd name="connsiteX19" fmla="*/ 619836 w 1064525"/>
              <a:gd name="connsiteY19" fmla="*/ 180833 h 1599063"/>
              <a:gd name="connsiteX20" fmla="*/ 729018 w 1064525"/>
              <a:gd name="connsiteY20" fmla="*/ 242248 h 1599063"/>
              <a:gd name="connsiteX21" fmla="*/ 804081 w 1064525"/>
              <a:gd name="connsiteY21" fmla="*/ 51179 h 15990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64525" h="1599063">
                <a:moveTo>
                  <a:pt x="804081" y="51179"/>
                </a:moveTo>
                <a:cubicBezTo>
                  <a:pt x="839337" y="77337"/>
                  <a:pt x="905301" y="300251"/>
                  <a:pt x="940558" y="399197"/>
                </a:cubicBezTo>
                <a:cubicBezTo>
                  <a:pt x="975815" y="498143"/>
                  <a:pt x="996287" y="569794"/>
                  <a:pt x="1015621" y="644857"/>
                </a:cubicBezTo>
                <a:cubicBezTo>
                  <a:pt x="1034955" y="719920"/>
                  <a:pt x="1049740" y="790433"/>
                  <a:pt x="1056564" y="849573"/>
                </a:cubicBezTo>
                <a:cubicBezTo>
                  <a:pt x="1063388" y="908713"/>
                  <a:pt x="1064525" y="938283"/>
                  <a:pt x="1056564" y="999698"/>
                </a:cubicBezTo>
                <a:cubicBezTo>
                  <a:pt x="1048603" y="1061113"/>
                  <a:pt x="1033818" y="1155511"/>
                  <a:pt x="1008797" y="1218063"/>
                </a:cubicBezTo>
                <a:cubicBezTo>
                  <a:pt x="983776" y="1280615"/>
                  <a:pt x="962167" y="1321558"/>
                  <a:pt x="906439" y="1375012"/>
                </a:cubicBezTo>
                <a:cubicBezTo>
                  <a:pt x="850711" y="1428466"/>
                  <a:pt x="757451" y="1503528"/>
                  <a:pt x="674427" y="1538785"/>
                </a:cubicBezTo>
                <a:cubicBezTo>
                  <a:pt x="591403" y="1574042"/>
                  <a:pt x="461750" y="1599063"/>
                  <a:pt x="408296" y="1586552"/>
                </a:cubicBezTo>
                <a:cubicBezTo>
                  <a:pt x="354842" y="1574041"/>
                  <a:pt x="373039" y="1504665"/>
                  <a:pt x="353705" y="1463722"/>
                </a:cubicBezTo>
                <a:cubicBezTo>
                  <a:pt x="334371" y="1422779"/>
                  <a:pt x="324135" y="1371600"/>
                  <a:pt x="292290" y="1340893"/>
                </a:cubicBezTo>
                <a:cubicBezTo>
                  <a:pt x="260445" y="1310186"/>
                  <a:pt x="206991" y="1328382"/>
                  <a:pt x="162636" y="1279478"/>
                </a:cubicBezTo>
                <a:cubicBezTo>
                  <a:pt x="118281" y="1230574"/>
                  <a:pt x="52316" y="1111156"/>
                  <a:pt x="26158" y="1047466"/>
                </a:cubicBezTo>
                <a:cubicBezTo>
                  <a:pt x="0" y="983776"/>
                  <a:pt x="2275" y="959892"/>
                  <a:pt x="5687" y="897340"/>
                </a:cubicBezTo>
                <a:cubicBezTo>
                  <a:pt x="9099" y="834788"/>
                  <a:pt x="13648" y="740391"/>
                  <a:pt x="46630" y="672152"/>
                </a:cubicBezTo>
                <a:cubicBezTo>
                  <a:pt x="79612" y="603913"/>
                  <a:pt x="144439" y="559558"/>
                  <a:pt x="203579" y="487907"/>
                </a:cubicBezTo>
                <a:cubicBezTo>
                  <a:pt x="262719" y="416256"/>
                  <a:pt x="354842" y="296839"/>
                  <a:pt x="401472" y="242248"/>
                </a:cubicBezTo>
                <a:cubicBezTo>
                  <a:pt x="448102" y="187657"/>
                  <a:pt x="449239" y="200167"/>
                  <a:pt x="483358" y="160361"/>
                </a:cubicBezTo>
                <a:cubicBezTo>
                  <a:pt x="517477" y="120555"/>
                  <a:pt x="583442" y="0"/>
                  <a:pt x="606188" y="3412"/>
                </a:cubicBezTo>
                <a:cubicBezTo>
                  <a:pt x="628934" y="6824"/>
                  <a:pt x="599364" y="141027"/>
                  <a:pt x="619836" y="180833"/>
                </a:cubicBezTo>
                <a:cubicBezTo>
                  <a:pt x="640308" y="220639"/>
                  <a:pt x="698311" y="257033"/>
                  <a:pt x="729018" y="242248"/>
                </a:cubicBezTo>
                <a:cubicBezTo>
                  <a:pt x="759726" y="227463"/>
                  <a:pt x="768825" y="25021"/>
                  <a:pt x="804081" y="51179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 useBgFill="1">
        <p:nvSpPr>
          <p:cNvPr id="10" name="9 Forma libre"/>
          <p:cNvSpPr/>
          <p:nvPr/>
        </p:nvSpPr>
        <p:spPr>
          <a:xfrm>
            <a:off x="2881952" y="1624083"/>
            <a:ext cx="1371600" cy="1171433"/>
          </a:xfrm>
          <a:custGeom>
            <a:avLst/>
            <a:gdLst>
              <a:gd name="connsiteX0" fmla="*/ 1287439 w 1371600"/>
              <a:gd name="connsiteY0" fmla="*/ 40944 h 1171433"/>
              <a:gd name="connsiteX1" fmla="*/ 1144138 w 1371600"/>
              <a:gd name="connsiteY1" fmla="*/ 68239 h 1171433"/>
              <a:gd name="connsiteX2" fmla="*/ 905302 w 1371600"/>
              <a:gd name="connsiteY2" fmla="*/ 27296 h 1171433"/>
              <a:gd name="connsiteX3" fmla="*/ 632347 w 1371600"/>
              <a:gd name="connsiteY3" fmla="*/ 6824 h 1171433"/>
              <a:gd name="connsiteX4" fmla="*/ 366215 w 1371600"/>
              <a:gd name="connsiteY4" fmla="*/ 68239 h 1171433"/>
              <a:gd name="connsiteX5" fmla="*/ 222914 w 1371600"/>
              <a:gd name="connsiteY5" fmla="*/ 204717 h 1171433"/>
              <a:gd name="connsiteX6" fmla="*/ 100084 w 1371600"/>
              <a:gd name="connsiteY6" fmla="*/ 423081 h 1171433"/>
              <a:gd name="connsiteX7" fmla="*/ 45493 w 1371600"/>
              <a:gd name="connsiteY7" fmla="*/ 586854 h 1171433"/>
              <a:gd name="connsiteX8" fmla="*/ 11373 w 1371600"/>
              <a:gd name="connsiteY8" fmla="*/ 791571 h 1171433"/>
              <a:gd name="connsiteX9" fmla="*/ 113732 w 1371600"/>
              <a:gd name="connsiteY9" fmla="*/ 982639 h 1171433"/>
              <a:gd name="connsiteX10" fmla="*/ 291152 w 1371600"/>
              <a:gd name="connsiteY10" fmla="*/ 1125941 h 1171433"/>
              <a:gd name="connsiteX11" fmla="*/ 550460 w 1371600"/>
              <a:gd name="connsiteY11" fmla="*/ 1153236 h 1171433"/>
              <a:gd name="connsiteX12" fmla="*/ 707409 w 1371600"/>
              <a:gd name="connsiteY12" fmla="*/ 1016759 h 1171433"/>
              <a:gd name="connsiteX13" fmla="*/ 775648 w 1371600"/>
              <a:gd name="connsiteY13" fmla="*/ 818866 h 1171433"/>
              <a:gd name="connsiteX14" fmla="*/ 837063 w 1371600"/>
              <a:gd name="connsiteY14" fmla="*/ 675565 h 1171433"/>
              <a:gd name="connsiteX15" fmla="*/ 973541 w 1371600"/>
              <a:gd name="connsiteY15" fmla="*/ 552735 h 1171433"/>
              <a:gd name="connsiteX16" fmla="*/ 1082723 w 1371600"/>
              <a:gd name="connsiteY16" fmla="*/ 423081 h 1171433"/>
              <a:gd name="connsiteX17" fmla="*/ 1219200 w 1371600"/>
              <a:gd name="connsiteY17" fmla="*/ 266132 h 1171433"/>
              <a:gd name="connsiteX18" fmla="*/ 1335206 w 1371600"/>
              <a:gd name="connsiteY18" fmla="*/ 116007 h 1171433"/>
              <a:gd name="connsiteX19" fmla="*/ 1355678 w 1371600"/>
              <a:gd name="connsiteY19" fmla="*/ 47768 h 1171433"/>
              <a:gd name="connsiteX20" fmla="*/ 1239672 w 1371600"/>
              <a:gd name="connsiteY20" fmla="*/ 109183 h 1171433"/>
              <a:gd name="connsiteX21" fmla="*/ 1287439 w 1371600"/>
              <a:gd name="connsiteY21" fmla="*/ 40944 h 11714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371600" h="1171433">
                <a:moveTo>
                  <a:pt x="1287439" y="40944"/>
                </a:moveTo>
                <a:cubicBezTo>
                  <a:pt x="1271517" y="34120"/>
                  <a:pt x="1207827" y="70514"/>
                  <a:pt x="1144138" y="68239"/>
                </a:cubicBezTo>
                <a:cubicBezTo>
                  <a:pt x="1080449" y="65964"/>
                  <a:pt x="990600" y="37532"/>
                  <a:pt x="905302" y="27296"/>
                </a:cubicBezTo>
                <a:cubicBezTo>
                  <a:pt x="820004" y="17060"/>
                  <a:pt x="722195" y="0"/>
                  <a:pt x="632347" y="6824"/>
                </a:cubicBezTo>
                <a:cubicBezTo>
                  <a:pt x="542499" y="13648"/>
                  <a:pt x="434454" y="35257"/>
                  <a:pt x="366215" y="68239"/>
                </a:cubicBezTo>
                <a:cubicBezTo>
                  <a:pt x="297976" y="101221"/>
                  <a:pt x="267269" y="145577"/>
                  <a:pt x="222914" y="204717"/>
                </a:cubicBezTo>
                <a:cubicBezTo>
                  <a:pt x="178559" y="263857"/>
                  <a:pt x="129654" y="359392"/>
                  <a:pt x="100084" y="423081"/>
                </a:cubicBezTo>
                <a:cubicBezTo>
                  <a:pt x="70514" y="486771"/>
                  <a:pt x="60278" y="525439"/>
                  <a:pt x="45493" y="586854"/>
                </a:cubicBezTo>
                <a:cubicBezTo>
                  <a:pt x="30708" y="648269"/>
                  <a:pt x="0" y="725607"/>
                  <a:pt x="11373" y="791571"/>
                </a:cubicBezTo>
                <a:cubicBezTo>
                  <a:pt x="22746" y="857535"/>
                  <a:pt x="67102" y="926911"/>
                  <a:pt x="113732" y="982639"/>
                </a:cubicBezTo>
                <a:cubicBezTo>
                  <a:pt x="160362" y="1038367"/>
                  <a:pt x="218364" y="1097508"/>
                  <a:pt x="291152" y="1125941"/>
                </a:cubicBezTo>
                <a:cubicBezTo>
                  <a:pt x="363940" y="1154374"/>
                  <a:pt x="481084" y="1171433"/>
                  <a:pt x="550460" y="1153236"/>
                </a:cubicBezTo>
                <a:cubicBezTo>
                  <a:pt x="619836" y="1135039"/>
                  <a:pt x="669878" y="1072487"/>
                  <a:pt x="707409" y="1016759"/>
                </a:cubicBezTo>
                <a:cubicBezTo>
                  <a:pt x="744940" y="961031"/>
                  <a:pt x="754039" y="875732"/>
                  <a:pt x="775648" y="818866"/>
                </a:cubicBezTo>
                <a:cubicBezTo>
                  <a:pt x="797257" y="762000"/>
                  <a:pt x="804081" y="719920"/>
                  <a:pt x="837063" y="675565"/>
                </a:cubicBezTo>
                <a:cubicBezTo>
                  <a:pt x="870045" y="631210"/>
                  <a:pt x="932598" y="594816"/>
                  <a:pt x="973541" y="552735"/>
                </a:cubicBezTo>
                <a:cubicBezTo>
                  <a:pt x="1014484" y="510654"/>
                  <a:pt x="1041780" y="470848"/>
                  <a:pt x="1082723" y="423081"/>
                </a:cubicBezTo>
                <a:cubicBezTo>
                  <a:pt x="1123666" y="375314"/>
                  <a:pt x="1177120" y="317311"/>
                  <a:pt x="1219200" y="266132"/>
                </a:cubicBezTo>
                <a:cubicBezTo>
                  <a:pt x="1261281" y="214953"/>
                  <a:pt x="1312460" y="152401"/>
                  <a:pt x="1335206" y="116007"/>
                </a:cubicBezTo>
                <a:cubicBezTo>
                  <a:pt x="1357952" y="79613"/>
                  <a:pt x="1371600" y="48905"/>
                  <a:pt x="1355678" y="47768"/>
                </a:cubicBezTo>
                <a:cubicBezTo>
                  <a:pt x="1339756" y="46631"/>
                  <a:pt x="1251045" y="110320"/>
                  <a:pt x="1239672" y="109183"/>
                </a:cubicBezTo>
                <a:cubicBezTo>
                  <a:pt x="1228299" y="108046"/>
                  <a:pt x="1303361" y="47768"/>
                  <a:pt x="1287439" y="40944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 useBgFill="1">
        <p:nvSpPr>
          <p:cNvPr id="11" name="10 Forma libre"/>
          <p:cNvSpPr/>
          <p:nvPr/>
        </p:nvSpPr>
        <p:spPr>
          <a:xfrm>
            <a:off x="3438099" y="317310"/>
            <a:ext cx="889378" cy="1423917"/>
          </a:xfrm>
          <a:custGeom>
            <a:avLst/>
            <a:gdLst>
              <a:gd name="connsiteX0" fmla="*/ 847298 w 889378"/>
              <a:gd name="connsiteY0" fmla="*/ 542499 h 1423917"/>
              <a:gd name="connsiteX1" fmla="*/ 765411 w 889378"/>
              <a:gd name="connsiteY1" fmla="*/ 317311 h 1423917"/>
              <a:gd name="connsiteX2" fmla="*/ 615286 w 889378"/>
              <a:gd name="connsiteY2" fmla="*/ 139890 h 1423917"/>
              <a:gd name="connsiteX3" fmla="*/ 458337 w 889378"/>
              <a:gd name="connsiteY3" fmla="*/ 51180 h 1423917"/>
              <a:gd name="connsiteX4" fmla="*/ 335507 w 889378"/>
              <a:gd name="connsiteY4" fmla="*/ 10236 h 1423917"/>
              <a:gd name="connsiteX5" fmla="*/ 205853 w 889378"/>
              <a:gd name="connsiteY5" fmla="*/ 112594 h 1423917"/>
              <a:gd name="connsiteX6" fmla="*/ 69376 w 889378"/>
              <a:gd name="connsiteY6" fmla="*/ 303663 h 1423917"/>
              <a:gd name="connsiteX7" fmla="*/ 7961 w 889378"/>
              <a:gd name="connsiteY7" fmla="*/ 556147 h 1423917"/>
              <a:gd name="connsiteX8" fmla="*/ 21608 w 889378"/>
              <a:gd name="connsiteY8" fmla="*/ 883693 h 1423917"/>
              <a:gd name="connsiteX9" fmla="*/ 76200 w 889378"/>
              <a:gd name="connsiteY9" fmla="*/ 1129353 h 1423917"/>
              <a:gd name="connsiteX10" fmla="*/ 192205 w 889378"/>
              <a:gd name="connsiteY10" fmla="*/ 1286302 h 1423917"/>
              <a:gd name="connsiteX11" fmla="*/ 383274 w 889378"/>
              <a:gd name="connsiteY11" fmla="*/ 1340893 h 1423917"/>
              <a:gd name="connsiteX12" fmla="*/ 587991 w 889378"/>
              <a:gd name="connsiteY12" fmla="*/ 1402308 h 1423917"/>
              <a:gd name="connsiteX13" fmla="*/ 717644 w 889378"/>
              <a:gd name="connsiteY13" fmla="*/ 1415956 h 1423917"/>
              <a:gd name="connsiteX14" fmla="*/ 792707 w 889378"/>
              <a:gd name="connsiteY14" fmla="*/ 1354541 h 1423917"/>
              <a:gd name="connsiteX15" fmla="*/ 772235 w 889378"/>
              <a:gd name="connsiteY15" fmla="*/ 1204415 h 1423917"/>
              <a:gd name="connsiteX16" fmla="*/ 820002 w 889378"/>
              <a:gd name="connsiteY16" fmla="*/ 1026994 h 1423917"/>
              <a:gd name="connsiteX17" fmla="*/ 854122 w 889378"/>
              <a:gd name="connsiteY17" fmla="*/ 801806 h 1423917"/>
              <a:gd name="connsiteX18" fmla="*/ 881417 w 889378"/>
              <a:gd name="connsiteY18" fmla="*/ 603914 h 1423917"/>
              <a:gd name="connsiteX19" fmla="*/ 806355 w 889378"/>
              <a:gd name="connsiteY19" fmla="*/ 412845 h 1423917"/>
              <a:gd name="connsiteX20" fmla="*/ 799531 w 889378"/>
              <a:gd name="connsiteY20" fmla="*/ 412845 h 1423917"/>
              <a:gd name="connsiteX21" fmla="*/ 799531 w 889378"/>
              <a:gd name="connsiteY21" fmla="*/ 412845 h 1423917"/>
              <a:gd name="connsiteX0" fmla="*/ 765411 w 889378"/>
              <a:gd name="connsiteY0" fmla="*/ 317311 h 1423917"/>
              <a:gd name="connsiteX1" fmla="*/ 615286 w 889378"/>
              <a:gd name="connsiteY1" fmla="*/ 139890 h 1423917"/>
              <a:gd name="connsiteX2" fmla="*/ 458337 w 889378"/>
              <a:gd name="connsiteY2" fmla="*/ 51180 h 1423917"/>
              <a:gd name="connsiteX3" fmla="*/ 335507 w 889378"/>
              <a:gd name="connsiteY3" fmla="*/ 10236 h 1423917"/>
              <a:gd name="connsiteX4" fmla="*/ 205853 w 889378"/>
              <a:gd name="connsiteY4" fmla="*/ 112594 h 1423917"/>
              <a:gd name="connsiteX5" fmla="*/ 69376 w 889378"/>
              <a:gd name="connsiteY5" fmla="*/ 303663 h 1423917"/>
              <a:gd name="connsiteX6" fmla="*/ 7961 w 889378"/>
              <a:gd name="connsiteY6" fmla="*/ 556147 h 1423917"/>
              <a:gd name="connsiteX7" fmla="*/ 21608 w 889378"/>
              <a:gd name="connsiteY7" fmla="*/ 883693 h 1423917"/>
              <a:gd name="connsiteX8" fmla="*/ 76200 w 889378"/>
              <a:gd name="connsiteY8" fmla="*/ 1129353 h 1423917"/>
              <a:gd name="connsiteX9" fmla="*/ 192205 w 889378"/>
              <a:gd name="connsiteY9" fmla="*/ 1286302 h 1423917"/>
              <a:gd name="connsiteX10" fmla="*/ 383274 w 889378"/>
              <a:gd name="connsiteY10" fmla="*/ 1340893 h 1423917"/>
              <a:gd name="connsiteX11" fmla="*/ 587991 w 889378"/>
              <a:gd name="connsiteY11" fmla="*/ 1402308 h 1423917"/>
              <a:gd name="connsiteX12" fmla="*/ 717644 w 889378"/>
              <a:gd name="connsiteY12" fmla="*/ 1415956 h 1423917"/>
              <a:gd name="connsiteX13" fmla="*/ 792707 w 889378"/>
              <a:gd name="connsiteY13" fmla="*/ 1354541 h 1423917"/>
              <a:gd name="connsiteX14" fmla="*/ 772235 w 889378"/>
              <a:gd name="connsiteY14" fmla="*/ 1204415 h 1423917"/>
              <a:gd name="connsiteX15" fmla="*/ 820002 w 889378"/>
              <a:gd name="connsiteY15" fmla="*/ 1026994 h 1423917"/>
              <a:gd name="connsiteX16" fmla="*/ 854122 w 889378"/>
              <a:gd name="connsiteY16" fmla="*/ 801806 h 1423917"/>
              <a:gd name="connsiteX17" fmla="*/ 881417 w 889378"/>
              <a:gd name="connsiteY17" fmla="*/ 603914 h 1423917"/>
              <a:gd name="connsiteX18" fmla="*/ 806355 w 889378"/>
              <a:gd name="connsiteY18" fmla="*/ 412845 h 1423917"/>
              <a:gd name="connsiteX19" fmla="*/ 799531 w 889378"/>
              <a:gd name="connsiteY19" fmla="*/ 412845 h 1423917"/>
              <a:gd name="connsiteX20" fmla="*/ 799531 w 889378"/>
              <a:gd name="connsiteY20" fmla="*/ 412845 h 1423917"/>
              <a:gd name="connsiteX0" fmla="*/ 765411 w 889378"/>
              <a:gd name="connsiteY0" fmla="*/ 317311 h 1423917"/>
              <a:gd name="connsiteX1" fmla="*/ 615286 w 889378"/>
              <a:gd name="connsiteY1" fmla="*/ 139890 h 1423917"/>
              <a:gd name="connsiteX2" fmla="*/ 458337 w 889378"/>
              <a:gd name="connsiteY2" fmla="*/ 51180 h 1423917"/>
              <a:gd name="connsiteX3" fmla="*/ 335507 w 889378"/>
              <a:gd name="connsiteY3" fmla="*/ 10236 h 1423917"/>
              <a:gd name="connsiteX4" fmla="*/ 205853 w 889378"/>
              <a:gd name="connsiteY4" fmla="*/ 112594 h 1423917"/>
              <a:gd name="connsiteX5" fmla="*/ 69376 w 889378"/>
              <a:gd name="connsiteY5" fmla="*/ 303663 h 1423917"/>
              <a:gd name="connsiteX6" fmla="*/ 7961 w 889378"/>
              <a:gd name="connsiteY6" fmla="*/ 556147 h 1423917"/>
              <a:gd name="connsiteX7" fmla="*/ 21608 w 889378"/>
              <a:gd name="connsiteY7" fmla="*/ 883693 h 1423917"/>
              <a:gd name="connsiteX8" fmla="*/ 76200 w 889378"/>
              <a:gd name="connsiteY8" fmla="*/ 1129353 h 1423917"/>
              <a:gd name="connsiteX9" fmla="*/ 192205 w 889378"/>
              <a:gd name="connsiteY9" fmla="*/ 1286302 h 1423917"/>
              <a:gd name="connsiteX10" fmla="*/ 383274 w 889378"/>
              <a:gd name="connsiteY10" fmla="*/ 1340893 h 1423917"/>
              <a:gd name="connsiteX11" fmla="*/ 587991 w 889378"/>
              <a:gd name="connsiteY11" fmla="*/ 1402308 h 1423917"/>
              <a:gd name="connsiteX12" fmla="*/ 717644 w 889378"/>
              <a:gd name="connsiteY12" fmla="*/ 1415956 h 1423917"/>
              <a:gd name="connsiteX13" fmla="*/ 792707 w 889378"/>
              <a:gd name="connsiteY13" fmla="*/ 1354541 h 1423917"/>
              <a:gd name="connsiteX14" fmla="*/ 772235 w 889378"/>
              <a:gd name="connsiteY14" fmla="*/ 1204415 h 1423917"/>
              <a:gd name="connsiteX15" fmla="*/ 820002 w 889378"/>
              <a:gd name="connsiteY15" fmla="*/ 1026994 h 1423917"/>
              <a:gd name="connsiteX16" fmla="*/ 854122 w 889378"/>
              <a:gd name="connsiteY16" fmla="*/ 801806 h 1423917"/>
              <a:gd name="connsiteX17" fmla="*/ 881417 w 889378"/>
              <a:gd name="connsiteY17" fmla="*/ 603914 h 1423917"/>
              <a:gd name="connsiteX18" fmla="*/ 806355 w 889378"/>
              <a:gd name="connsiteY18" fmla="*/ 412845 h 1423917"/>
              <a:gd name="connsiteX19" fmla="*/ 799531 w 889378"/>
              <a:gd name="connsiteY19" fmla="*/ 412845 h 1423917"/>
              <a:gd name="connsiteX20" fmla="*/ 799531 w 889378"/>
              <a:gd name="connsiteY20" fmla="*/ 412845 h 1423917"/>
              <a:gd name="connsiteX21" fmla="*/ 765411 w 889378"/>
              <a:gd name="connsiteY21" fmla="*/ 317311 h 1423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889378" h="1423917">
                <a:moveTo>
                  <a:pt x="765411" y="317311"/>
                </a:moveTo>
                <a:cubicBezTo>
                  <a:pt x="726742" y="250210"/>
                  <a:pt x="666465" y="184245"/>
                  <a:pt x="615286" y="139890"/>
                </a:cubicBezTo>
                <a:cubicBezTo>
                  <a:pt x="564107" y="95535"/>
                  <a:pt x="504967" y="72789"/>
                  <a:pt x="458337" y="51180"/>
                </a:cubicBezTo>
                <a:cubicBezTo>
                  <a:pt x="411707" y="29571"/>
                  <a:pt x="377588" y="0"/>
                  <a:pt x="335507" y="10236"/>
                </a:cubicBezTo>
                <a:cubicBezTo>
                  <a:pt x="293426" y="20472"/>
                  <a:pt x="250208" y="63690"/>
                  <a:pt x="205853" y="112594"/>
                </a:cubicBezTo>
                <a:cubicBezTo>
                  <a:pt x="161498" y="161498"/>
                  <a:pt x="102358" y="229738"/>
                  <a:pt x="69376" y="303663"/>
                </a:cubicBezTo>
                <a:cubicBezTo>
                  <a:pt x="36394" y="377588"/>
                  <a:pt x="15922" y="459475"/>
                  <a:pt x="7961" y="556147"/>
                </a:cubicBezTo>
                <a:cubicBezTo>
                  <a:pt x="0" y="652819"/>
                  <a:pt x="10235" y="788159"/>
                  <a:pt x="21608" y="883693"/>
                </a:cubicBezTo>
                <a:cubicBezTo>
                  <a:pt x="32981" y="979227"/>
                  <a:pt x="47767" y="1062252"/>
                  <a:pt x="76200" y="1129353"/>
                </a:cubicBezTo>
                <a:cubicBezTo>
                  <a:pt x="104633" y="1196454"/>
                  <a:pt x="141026" y="1251045"/>
                  <a:pt x="192205" y="1286302"/>
                </a:cubicBezTo>
                <a:cubicBezTo>
                  <a:pt x="243384" y="1321559"/>
                  <a:pt x="383274" y="1340893"/>
                  <a:pt x="383274" y="1340893"/>
                </a:cubicBezTo>
                <a:cubicBezTo>
                  <a:pt x="449238" y="1360227"/>
                  <a:pt x="532263" y="1389798"/>
                  <a:pt x="587991" y="1402308"/>
                </a:cubicBezTo>
                <a:cubicBezTo>
                  <a:pt x="643719" y="1414818"/>
                  <a:pt x="683525" y="1423917"/>
                  <a:pt x="717644" y="1415956"/>
                </a:cubicBezTo>
                <a:cubicBezTo>
                  <a:pt x="751763" y="1407995"/>
                  <a:pt x="783609" y="1389798"/>
                  <a:pt x="792707" y="1354541"/>
                </a:cubicBezTo>
                <a:cubicBezTo>
                  <a:pt x="801805" y="1319284"/>
                  <a:pt x="767686" y="1259006"/>
                  <a:pt x="772235" y="1204415"/>
                </a:cubicBezTo>
                <a:cubicBezTo>
                  <a:pt x="776784" y="1149824"/>
                  <a:pt x="806354" y="1094096"/>
                  <a:pt x="820002" y="1026994"/>
                </a:cubicBezTo>
                <a:cubicBezTo>
                  <a:pt x="833650" y="959892"/>
                  <a:pt x="843886" y="872319"/>
                  <a:pt x="854122" y="801806"/>
                </a:cubicBezTo>
                <a:cubicBezTo>
                  <a:pt x="864358" y="731293"/>
                  <a:pt x="889378" y="668741"/>
                  <a:pt x="881417" y="603914"/>
                </a:cubicBezTo>
                <a:cubicBezTo>
                  <a:pt x="873456" y="539087"/>
                  <a:pt x="820003" y="444690"/>
                  <a:pt x="806355" y="412845"/>
                </a:cubicBezTo>
                <a:cubicBezTo>
                  <a:pt x="792707" y="381000"/>
                  <a:pt x="799531" y="412845"/>
                  <a:pt x="799531" y="412845"/>
                </a:cubicBezTo>
                <a:lnTo>
                  <a:pt x="799531" y="412845"/>
                </a:lnTo>
                <a:lnTo>
                  <a:pt x="765411" y="317311"/>
                </a:lnTo>
                <a:close/>
              </a:path>
            </a:pathLst>
          </a:custGeom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4" name="Rectangle 2"/>
          <p:cNvSpPr/>
          <p:nvPr/>
        </p:nvSpPr>
        <p:spPr>
          <a:xfrm>
            <a:off x="857224" y="714362"/>
            <a:ext cx="7358062" cy="396108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/>
            <a:r>
              <a:rPr lang="es-ES" sz="3200" i="1" dirty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+mn-lt"/>
                <a:cs typeface="+mn-cs"/>
              </a:rPr>
              <a:t>-A </a:t>
            </a:r>
            <a:r>
              <a:rPr lang="es-ES" sz="3200" i="1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+mn-lt"/>
                <a:cs typeface="+mn-cs"/>
              </a:rPr>
              <a:t>propósito… </a:t>
            </a:r>
            <a:r>
              <a:rPr lang="es-ES" sz="3200" i="1" dirty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+mn-lt"/>
                <a:cs typeface="+mn-cs"/>
              </a:rPr>
              <a:t>¿Cómo se llama este lugar? </a:t>
            </a:r>
          </a:p>
          <a:p>
            <a:pPr algn="ctr">
              <a:lnSpc>
                <a:spcPct val="110000"/>
              </a:lnSpc>
              <a:tabLst>
                <a:tab pos="6188075" algn="l"/>
              </a:tabLst>
              <a:defRPr/>
            </a:pPr>
            <a:r>
              <a:rPr lang="es-ES" sz="27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+mn-lt"/>
                <a:cs typeface="+mn-cs"/>
              </a:rPr>
              <a:t>-preguntó el hombre-</a:t>
            </a:r>
            <a:r>
              <a:rPr lang="es-ES" sz="2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+mn-lt"/>
                <a:cs typeface="+mn-cs"/>
              </a:rPr>
              <a:t>.</a:t>
            </a:r>
          </a:p>
          <a:p>
            <a:pPr algn="ctr">
              <a:lnSpc>
                <a:spcPct val="110000"/>
              </a:lnSpc>
              <a:tabLst>
                <a:tab pos="6188075" algn="l"/>
              </a:tabLst>
              <a:defRPr/>
            </a:pPr>
            <a:endParaRPr lang="es-ES" sz="27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300" endPos="45500" dir="5400000" sy="-100000" algn="bl" rotWithShape="0"/>
              </a:effectLst>
              <a:latin typeface="+mn-lt"/>
              <a:cs typeface="+mn-cs"/>
            </a:endParaRPr>
          </a:p>
          <a:p>
            <a:pPr algn="ctr"/>
            <a:r>
              <a:rPr lang="es-ES" sz="32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+mn-lt"/>
                <a:cs typeface="+mn-cs"/>
              </a:rPr>
              <a:t>- CIELO -</a:t>
            </a:r>
          </a:p>
          <a:p>
            <a:pPr algn="ctr">
              <a:buFontTx/>
              <a:buChar char="-"/>
            </a:pPr>
            <a:endParaRPr lang="es-ES" sz="3200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300" endPos="45500" dir="5400000" sy="-100000" algn="bl" rotWithShape="0"/>
              </a:effectLst>
              <a:latin typeface="+mn-lt"/>
              <a:cs typeface="+mn-cs"/>
            </a:endParaRPr>
          </a:p>
          <a:p>
            <a:pPr algn="ctr"/>
            <a:r>
              <a:rPr lang="es-ES" sz="3200" i="1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+mn-lt"/>
                <a:cs typeface="+mn-cs"/>
              </a:rPr>
              <a:t>-¿Cielo</a:t>
            </a:r>
            <a:r>
              <a:rPr lang="es-ES" sz="3200" i="1" dirty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+mn-lt"/>
                <a:cs typeface="+mn-cs"/>
              </a:rPr>
              <a:t>?, pero si el guardián del portal de mármol me ha dicho </a:t>
            </a:r>
            <a:r>
              <a:rPr lang="es-ES" sz="3200" i="1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+mn-lt"/>
                <a:cs typeface="+mn-cs"/>
              </a:rPr>
              <a:t>que… ¡aquello </a:t>
            </a:r>
            <a:r>
              <a:rPr lang="es-ES" sz="3200" i="1" dirty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+mn-lt"/>
                <a:cs typeface="+mn-cs"/>
              </a:rPr>
              <a:t>era el Cielo!</a:t>
            </a:r>
          </a:p>
        </p:txBody>
      </p:sp>
      <p:cxnSp>
        <p:nvCxnSpPr>
          <p:cNvPr id="13" name="12 Conector recto"/>
          <p:cNvCxnSpPr/>
          <p:nvPr/>
        </p:nvCxnSpPr>
        <p:spPr>
          <a:xfrm rot="5400000">
            <a:off x="6572250" y="2571750"/>
            <a:ext cx="5143500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13 CuadroTexto"/>
          <p:cNvSpPr txBox="1"/>
          <p:nvPr/>
        </p:nvSpPr>
        <p:spPr>
          <a:xfrm rot="19113460">
            <a:off x="8108213" y="4297853"/>
            <a:ext cx="103265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 smtClean="0">
              <a:solidFill>
                <a:schemeClr val="bg1"/>
              </a:solidFill>
              <a:latin typeface="Edwardian Script ITC" pitchFamily="66" charset="0"/>
            </a:endParaRPr>
          </a:p>
          <a:p>
            <a:pPr algn="ctr"/>
            <a:r>
              <a:rPr lang="es-AR" sz="2000" dirty="0" smtClean="0">
                <a:solidFill>
                  <a:schemeClr val="bg1"/>
                </a:solidFill>
                <a:latin typeface="Edwardian Script ITC" pitchFamily="66" charset="0"/>
              </a:rPr>
              <a:t>2014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0.00833 C 0.03768 -0.06113 0.0757 -0.1133 0.10591 -0.08336 C 0.13594 -0.0531 0.13698 0.11269 0.18056 0.17197 C 0.22431 0.23125 0.26424 0.17907 0.36736 0.27293 C 0.47066 0.36678 0.63525 0.55017 0.79983 0.73418 " pathEditMode="relative" rAng="0" ptsTypes="aaaaA">
                                      <p:cBhvr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000" y="3190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Rot by="-1800000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6" presetClass="emph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9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2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2.77778E-6 4.72368E-7 C 0.03247 -0.04477 0.06528 -0.08892 0.09115 -0.0636 C 0.11719 -0.03798 0.11806 0.10219 0.15573 0.15252 C 0.19341 0.20284 0.22778 0.15869 0.31684 0.23804 C 0.40591 0.31738 0.54809 0.47299 0.69028 0.62859 " pathEditMode="relative" rAng="0" ptsTypes="aaaaA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500" y="2700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13200000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6" presetClass="emph" presetSubtype="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75000" y="75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grpId="2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5.55556E-7 -2.37419E-6 C 0.03229 -0.04075 0.0651 -0.08089 0.09097 -0.05804 C 0.11684 -0.03488 0.11771 0.09324 0.15521 0.13893 C 0.19271 0.18463 0.22708 0.14449 0.3158 0.21674 C 0.40469 0.28929 0.54618 0.431 0.68785 0.57271 " pathEditMode="relative" rAng="0" ptsTypes="aaaaA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400" y="24600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-10800000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6" presetClass="emph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55000" y="55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3.05556E-6 4.205E-6 C 0.03593 -0.04508 0.07222 -0.08985 0.10121 -0.06422 C 0.12986 -0.0386 0.1309 0.10373 0.17257 0.15436 C 0.21423 0.20531 0.25243 0.16054 0.35104 0.24112 C 0.44965 0.32139 0.60694 0.47854 0.76441 0.63661 " pathEditMode="relative" rAng="0" ptsTypes="aaaaA">
                                      <p:cBhvr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200" y="27300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6" presetClass="emph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75000" y="75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-4.16667E-6 -0.0071 C 0.03785 -0.06051 0.07605 -0.1133 0.10625 -0.08305 C 0.13646 -0.05279 0.1375 0.11485 0.18125 0.17475 C 0.22518 0.23464 0.26528 0.18185 0.36875 0.27663 C 0.4724 0.37141 0.63768 0.55666 0.80296 0.74252 " pathEditMode="relative" rAng="0" ptsTypes="aaaaA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100" y="32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400"/>
                            </p:stCondLst>
                            <p:childTnLst>
                              <p:par>
                                <p:cTn id="40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2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3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800"/>
                            </p:stCondLst>
                            <p:childTnLst>
                              <p:par>
                                <p:cTn id="46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4" dur="8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5" dur="8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8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1" dur="8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2" dur="8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8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  <a:alpha val="60000"/>
                </a:schemeClr>
              </a:gs>
              <a:gs pos="100000">
                <a:schemeClr val="tx1">
                  <a:lumMod val="95000"/>
                  <a:lumOff val="5000"/>
                  <a:alpha val="9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 useBgFill="1">
        <p:nvSpPr>
          <p:cNvPr id="6" name="5 Forma libre"/>
          <p:cNvSpPr/>
          <p:nvPr/>
        </p:nvSpPr>
        <p:spPr>
          <a:xfrm>
            <a:off x="1519052" y="1727860"/>
            <a:ext cx="489857" cy="537358"/>
          </a:xfrm>
          <a:custGeom>
            <a:avLst/>
            <a:gdLst>
              <a:gd name="connsiteX0" fmla="*/ 185057 w 489857"/>
              <a:gd name="connsiteY0" fmla="*/ 522514 h 537358"/>
              <a:gd name="connsiteX1" fmla="*/ 54429 w 489857"/>
              <a:gd name="connsiteY1" fmla="*/ 409698 h 537358"/>
              <a:gd name="connsiteX2" fmla="*/ 6927 w 489857"/>
              <a:gd name="connsiteY2" fmla="*/ 261257 h 537358"/>
              <a:gd name="connsiteX3" fmla="*/ 12865 w 489857"/>
              <a:gd name="connsiteY3" fmla="*/ 160317 h 537358"/>
              <a:gd name="connsiteX4" fmla="*/ 36616 w 489857"/>
              <a:gd name="connsiteY4" fmla="*/ 100940 h 537358"/>
              <a:gd name="connsiteX5" fmla="*/ 101930 w 489857"/>
              <a:gd name="connsiteY5" fmla="*/ 65314 h 537358"/>
              <a:gd name="connsiteX6" fmla="*/ 131618 w 489857"/>
              <a:gd name="connsiteY6" fmla="*/ 41563 h 537358"/>
              <a:gd name="connsiteX7" fmla="*/ 155369 w 489857"/>
              <a:gd name="connsiteY7" fmla="*/ 0 h 537358"/>
              <a:gd name="connsiteX8" fmla="*/ 232558 w 489857"/>
              <a:gd name="connsiteY8" fmla="*/ 41563 h 537358"/>
              <a:gd name="connsiteX9" fmla="*/ 315686 w 489857"/>
              <a:gd name="connsiteY9" fmla="*/ 77189 h 537358"/>
              <a:gd name="connsiteX10" fmla="*/ 375062 w 489857"/>
              <a:gd name="connsiteY10" fmla="*/ 112815 h 537358"/>
              <a:gd name="connsiteX11" fmla="*/ 440377 w 489857"/>
              <a:gd name="connsiteY11" fmla="*/ 184067 h 537358"/>
              <a:gd name="connsiteX12" fmla="*/ 481940 w 489857"/>
              <a:gd name="connsiteY12" fmla="*/ 279070 h 537358"/>
              <a:gd name="connsiteX13" fmla="*/ 487878 w 489857"/>
              <a:gd name="connsiteY13" fmla="*/ 403761 h 537358"/>
              <a:gd name="connsiteX14" fmla="*/ 470065 w 489857"/>
              <a:gd name="connsiteY14" fmla="*/ 457200 h 537358"/>
              <a:gd name="connsiteX15" fmla="*/ 440377 w 489857"/>
              <a:gd name="connsiteY15" fmla="*/ 492826 h 537358"/>
              <a:gd name="connsiteX16" fmla="*/ 386938 w 489857"/>
              <a:gd name="connsiteY16" fmla="*/ 480950 h 537358"/>
              <a:gd name="connsiteX17" fmla="*/ 274122 w 489857"/>
              <a:gd name="connsiteY17" fmla="*/ 498763 h 537358"/>
              <a:gd name="connsiteX18" fmla="*/ 185057 w 489857"/>
              <a:gd name="connsiteY18" fmla="*/ 522514 h 5373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89857" h="537358">
                <a:moveTo>
                  <a:pt x="185057" y="522514"/>
                </a:moveTo>
                <a:cubicBezTo>
                  <a:pt x="148441" y="507670"/>
                  <a:pt x="84117" y="453241"/>
                  <a:pt x="54429" y="409698"/>
                </a:cubicBezTo>
                <a:cubicBezTo>
                  <a:pt x="24741" y="366155"/>
                  <a:pt x="13854" y="302820"/>
                  <a:pt x="6927" y="261257"/>
                </a:cubicBezTo>
                <a:cubicBezTo>
                  <a:pt x="0" y="219694"/>
                  <a:pt x="7917" y="187036"/>
                  <a:pt x="12865" y="160317"/>
                </a:cubicBezTo>
                <a:cubicBezTo>
                  <a:pt x="17813" y="133598"/>
                  <a:pt x="21772" y="116774"/>
                  <a:pt x="36616" y="100940"/>
                </a:cubicBezTo>
                <a:cubicBezTo>
                  <a:pt x="51460" y="85106"/>
                  <a:pt x="86096" y="75210"/>
                  <a:pt x="101930" y="65314"/>
                </a:cubicBezTo>
                <a:cubicBezTo>
                  <a:pt x="117764" y="55418"/>
                  <a:pt x="122712" y="52449"/>
                  <a:pt x="131618" y="41563"/>
                </a:cubicBezTo>
                <a:cubicBezTo>
                  <a:pt x="140524" y="30677"/>
                  <a:pt x="138546" y="0"/>
                  <a:pt x="155369" y="0"/>
                </a:cubicBezTo>
                <a:cubicBezTo>
                  <a:pt x="172192" y="0"/>
                  <a:pt x="205838" y="28698"/>
                  <a:pt x="232558" y="41563"/>
                </a:cubicBezTo>
                <a:cubicBezTo>
                  <a:pt x="259278" y="54428"/>
                  <a:pt x="291935" y="65314"/>
                  <a:pt x="315686" y="77189"/>
                </a:cubicBezTo>
                <a:cubicBezTo>
                  <a:pt x="339437" y="89064"/>
                  <a:pt x="354280" y="95002"/>
                  <a:pt x="375062" y="112815"/>
                </a:cubicBezTo>
                <a:cubicBezTo>
                  <a:pt x="395844" y="130628"/>
                  <a:pt x="422564" y="156358"/>
                  <a:pt x="440377" y="184067"/>
                </a:cubicBezTo>
                <a:cubicBezTo>
                  <a:pt x="458190" y="211776"/>
                  <a:pt x="474023" y="242454"/>
                  <a:pt x="481940" y="279070"/>
                </a:cubicBezTo>
                <a:cubicBezTo>
                  <a:pt x="489857" y="315686"/>
                  <a:pt x="489857" y="374073"/>
                  <a:pt x="487878" y="403761"/>
                </a:cubicBezTo>
                <a:cubicBezTo>
                  <a:pt x="485899" y="433449"/>
                  <a:pt x="477982" y="442356"/>
                  <a:pt x="470065" y="457200"/>
                </a:cubicBezTo>
                <a:cubicBezTo>
                  <a:pt x="462148" y="472044"/>
                  <a:pt x="454232" y="488868"/>
                  <a:pt x="440377" y="492826"/>
                </a:cubicBezTo>
                <a:cubicBezTo>
                  <a:pt x="426522" y="496784"/>
                  <a:pt x="414647" y="479961"/>
                  <a:pt x="386938" y="480950"/>
                </a:cubicBezTo>
                <a:cubicBezTo>
                  <a:pt x="359229" y="481939"/>
                  <a:pt x="301831" y="491836"/>
                  <a:pt x="274122" y="498763"/>
                </a:cubicBezTo>
                <a:cubicBezTo>
                  <a:pt x="246413" y="505690"/>
                  <a:pt x="221673" y="537358"/>
                  <a:pt x="185057" y="522514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 useBgFill="1">
        <p:nvSpPr>
          <p:cNvPr id="7" name="6 Forma libre"/>
          <p:cNvSpPr/>
          <p:nvPr/>
        </p:nvSpPr>
        <p:spPr>
          <a:xfrm>
            <a:off x="1941617" y="1989375"/>
            <a:ext cx="596926" cy="401524"/>
          </a:xfrm>
          <a:custGeom>
            <a:avLst/>
            <a:gdLst>
              <a:gd name="connsiteX0" fmla="*/ 21771 w 609599"/>
              <a:gd name="connsiteY0" fmla="*/ 171202 h 388917"/>
              <a:gd name="connsiteX1" fmla="*/ 182087 w 609599"/>
              <a:gd name="connsiteY1" fmla="*/ 82137 h 388917"/>
              <a:gd name="connsiteX2" fmla="*/ 300841 w 609599"/>
              <a:gd name="connsiteY2" fmla="*/ 16823 h 388917"/>
              <a:gd name="connsiteX3" fmla="*/ 437407 w 609599"/>
              <a:gd name="connsiteY3" fmla="*/ 4948 h 388917"/>
              <a:gd name="connsiteX4" fmla="*/ 562098 w 609599"/>
              <a:gd name="connsiteY4" fmla="*/ 46512 h 388917"/>
              <a:gd name="connsiteX5" fmla="*/ 585849 w 609599"/>
              <a:gd name="connsiteY5" fmla="*/ 99950 h 388917"/>
              <a:gd name="connsiteX6" fmla="*/ 603661 w 609599"/>
              <a:gd name="connsiteY6" fmla="*/ 147452 h 388917"/>
              <a:gd name="connsiteX7" fmla="*/ 550223 w 609599"/>
              <a:gd name="connsiteY7" fmla="*/ 230579 h 388917"/>
              <a:gd name="connsiteX8" fmla="*/ 508659 w 609599"/>
              <a:gd name="connsiteY8" fmla="*/ 278080 h 388917"/>
              <a:gd name="connsiteX9" fmla="*/ 372093 w 609599"/>
              <a:gd name="connsiteY9" fmla="*/ 361208 h 388917"/>
              <a:gd name="connsiteX10" fmla="*/ 247402 w 609599"/>
              <a:gd name="connsiteY10" fmla="*/ 384958 h 388917"/>
              <a:gd name="connsiteX11" fmla="*/ 152399 w 609599"/>
              <a:gd name="connsiteY11" fmla="*/ 379021 h 388917"/>
              <a:gd name="connsiteX12" fmla="*/ 104898 w 609599"/>
              <a:gd name="connsiteY12" fmla="*/ 373083 h 388917"/>
              <a:gd name="connsiteX13" fmla="*/ 93023 w 609599"/>
              <a:gd name="connsiteY13" fmla="*/ 284018 h 388917"/>
              <a:gd name="connsiteX14" fmla="*/ 51459 w 609599"/>
              <a:gd name="connsiteY14" fmla="*/ 212766 h 388917"/>
              <a:gd name="connsiteX15" fmla="*/ 21771 w 609599"/>
              <a:gd name="connsiteY15" fmla="*/ 171202 h 388917"/>
              <a:gd name="connsiteX0" fmla="*/ 21771 w 609599"/>
              <a:gd name="connsiteY0" fmla="*/ 171202 h 388917"/>
              <a:gd name="connsiteX1" fmla="*/ 182087 w 609599"/>
              <a:gd name="connsiteY1" fmla="*/ 82137 h 388917"/>
              <a:gd name="connsiteX2" fmla="*/ 300841 w 609599"/>
              <a:gd name="connsiteY2" fmla="*/ 16823 h 388917"/>
              <a:gd name="connsiteX3" fmla="*/ 437407 w 609599"/>
              <a:gd name="connsiteY3" fmla="*/ 4948 h 388917"/>
              <a:gd name="connsiteX4" fmla="*/ 562098 w 609599"/>
              <a:gd name="connsiteY4" fmla="*/ 46512 h 388917"/>
              <a:gd name="connsiteX5" fmla="*/ 585849 w 609599"/>
              <a:gd name="connsiteY5" fmla="*/ 99950 h 388917"/>
              <a:gd name="connsiteX6" fmla="*/ 603661 w 609599"/>
              <a:gd name="connsiteY6" fmla="*/ 147452 h 388917"/>
              <a:gd name="connsiteX7" fmla="*/ 550223 w 609599"/>
              <a:gd name="connsiteY7" fmla="*/ 230579 h 388917"/>
              <a:gd name="connsiteX8" fmla="*/ 508659 w 609599"/>
              <a:gd name="connsiteY8" fmla="*/ 278080 h 388917"/>
              <a:gd name="connsiteX9" fmla="*/ 372093 w 609599"/>
              <a:gd name="connsiteY9" fmla="*/ 361208 h 388917"/>
              <a:gd name="connsiteX10" fmla="*/ 247402 w 609599"/>
              <a:gd name="connsiteY10" fmla="*/ 384958 h 388917"/>
              <a:gd name="connsiteX11" fmla="*/ 152399 w 609599"/>
              <a:gd name="connsiteY11" fmla="*/ 379021 h 388917"/>
              <a:gd name="connsiteX12" fmla="*/ 104898 w 609599"/>
              <a:gd name="connsiteY12" fmla="*/ 373083 h 388917"/>
              <a:gd name="connsiteX13" fmla="*/ 93023 w 609599"/>
              <a:gd name="connsiteY13" fmla="*/ 284018 h 388917"/>
              <a:gd name="connsiteX14" fmla="*/ 51459 w 609599"/>
              <a:gd name="connsiteY14" fmla="*/ 212766 h 388917"/>
              <a:gd name="connsiteX15" fmla="*/ 21771 w 609599"/>
              <a:gd name="connsiteY15" fmla="*/ 171202 h 388917"/>
              <a:gd name="connsiteX0" fmla="*/ 0 w 587828"/>
              <a:gd name="connsiteY0" fmla="*/ 171202 h 388917"/>
              <a:gd name="connsiteX1" fmla="*/ 160316 w 587828"/>
              <a:gd name="connsiteY1" fmla="*/ 82137 h 388917"/>
              <a:gd name="connsiteX2" fmla="*/ 279070 w 587828"/>
              <a:gd name="connsiteY2" fmla="*/ 16823 h 388917"/>
              <a:gd name="connsiteX3" fmla="*/ 415636 w 587828"/>
              <a:gd name="connsiteY3" fmla="*/ 4948 h 388917"/>
              <a:gd name="connsiteX4" fmla="*/ 540327 w 587828"/>
              <a:gd name="connsiteY4" fmla="*/ 46512 h 388917"/>
              <a:gd name="connsiteX5" fmla="*/ 564078 w 587828"/>
              <a:gd name="connsiteY5" fmla="*/ 99950 h 388917"/>
              <a:gd name="connsiteX6" fmla="*/ 581890 w 587828"/>
              <a:gd name="connsiteY6" fmla="*/ 147452 h 388917"/>
              <a:gd name="connsiteX7" fmla="*/ 528452 w 587828"/>
              <a:gd name="connsiteY7" fmla="*/ 230579 h 388917"/>
              <a:gd name="connsiteX8" fmla="*/ 486888 w 587828"/>
              <a:gd name="connsiteY8" fmla="*/ 278080 h 388917"/>
              <a:gd name="connsiteX9" fmla="*/ 350322 w 587828"/>
              <a:gd name="connsiteY9" fmla="*/ 361208 h 388917"/>
              <a:gd name="connsiteX10" fmla="*/ 225631 w 587828"/>
              <a:gd name="connsiteY10" fmla="*/ 384958 h 388917"/>
              <a:gd name="connsiteX11" fmla="*/ 130628 w 587828"/>
              <a:gd name="connsiteY11" fmla="*/ 379021 h 388917"/>
              <a:gd name="connsiteX12" fmla="*/ 83127 w 587828"/>
              <a:gd name="connsiteY12" fmla="*/ 373083 h 388917"/>
              <a:gd name="connsiteX13" fmla="*/ 71252 w 587828"/>
              <a:gd name="connsiteY13" fmla="*/ 284018 h 388917"/>
              <a:gd name="connsiteX14" fmla="*/ 29688 w 587828"/>
              <a:gd name="connsiteY14" fmla="*/ 212766 h 388917"/>
              <a:gd name="connsiteX15" fmla="*/ 0 w 587828"/>
              <a:gd name="connsiteY15" fmla="*/ 171202 h 388917"/>
              <a:gd name="connsiteX0" fmla="*/ 0 w 587828"/>
              <a:gd name="connsiteY0" fmla="*/ 171202 h 388917"/>
              <a:gd name="connsiteX1" fmla="*/ 160316 w 587828"/>
              <a:gd name="connsiteY1" fmla="*/ 82137 h 388917"/>
              <a:gd name="connsiteX2" fmla="*/ 279070 w 587828"/>
              <a:gd name="connsiteY2" fmla="*/ 16823 h 388917"/>
              <a:gd name="connsiteX3" fmla="*/ 415636 w 587828"/>
              <a:gd name="connsiteY3" fmla="*/ 4948 h 388917"/>
              <a:gd name="connsiteX4" fmla="*/ 540327 w 587828"/>
              <a:gd name="connsiteY4" fmla="*/ 46512 h 388917"/>
              <a:gd name="connsiteX5" fmla="*/ 564078 w 587828"/>
              <a:gd name="connsiteY5" fmla="*/ 99950 h 388917"/>
              <a:gd name="connsiteX6" fmla="*/ 581890 w 587828"/>
              <a:gd name="connsiteY6" fmla="*/ 147452 h 388917"/>
              <a:gd name="connsiteX7" fmla="*/ 528452 w 587828"/>
              <a:gd name="connsiteY7" fmla="*/ 230579 h 388917"/>
              <a:gd name="connsiteX8" fmla="*/ 486888 w 587828"/>
              <a:gd name="connsiteY8" fmla="*/ 278080 h 388917"/>
              <a:gd name="connsiteX9" fmla="*/ 350322 w 587828"/>
              <a:gd name="connsiteY9" fmla="*/ 361208 h 388917"/>
              <a:gd name="connsiteX10" fmla="*/ 225631 w 587828"/>
              <a:gd name="connsiteY10" fmla="*/ 384958 h 388917"/>
              <a:gd name="connsiteX11" fmla="*/ 130628 w 587828"/>
              <a:gd name="connsiteY11" fmla="*/ 379021 h 388917"/>
              <a:gd name="connsiteX12" fmla="*/ 83127 w 587828"/>
              <a:gd name="connsiteY12" fmla="*/ 373083 h 388917"/>
              <a:gd name="connsiteX13" fmla="*/ 71252 w 587828"/>
              <a:gd name="connsiteY13" fmla="*/ 284018 h 388917"/>
              <a:gd name="connsiteX14" fmla="*/ 29688 w 587828"/>
              <a:gd name="connsiteY14" fmla="*/ 212766 h 388917"/>
              <a:gd name="connsiteX15" fmla="*/ 0 w 587828"/>
              <a:gd name="connsiteY15" fmla="*/ 171202 h 388917"/>
              <a:gd name="connsiteX0" fmla="*/ 0 w 587828"/>
              <a:gd name="connsiteY0" fmla="*/ 171202 h 388917"/>
              <a:gd name="connsiteX1" fmla="*/ 160316 w 587828"/>
              <a:gd name="connsiteY1" fmla="*/ 82137 h 388917"/>
              <a:gd name="connsiteX2" fmla="*/ 279070 w 587828"/>
              <a:gd name="connsiteY2" fmla="*/ 16823 h 388917"/>
              <a:gd name="connsiteX3" fmla="*/ 415636 w 587828"/>
              <a:gd name="connsiteY3" fmla="*/ 4948 h 388917"/>
              <a:gd name="connsiteX4" fmla="*/ 540327 w 587828"/>
              <a:gd name="connsiteY4" fmla="*/ 46512 h 388917"/>
              <a:gd name="connsiteX5" fmla="*/ 564078 w 587828"/>
              <a:gd name="connsiteY5" fmla="*/ 99950 h 388917"/>
              <a:gd name="connsiteX6" fmla="*/ 581890 w 587828"/>
              <a:gd name="connsiteY6" fmla="*/ 147452 h 388917"/>
              <a:gd name="connsiteX7" fmla="*/ 528452 w 587828"/>
              <a:gd name="connsiteY7" fmla="*/ 230579 h 388917"/>
              <a:gd name="connsiteX8" fmla="*/ 486888 w 587828"/>
              <a:gd name="connsiteY8" fmla="*/ 278080 h 388917"/>
              <a:gd name="connsiteX9" fmla="*/ 480593 w 587828"/>
              <a:gd name="connsiteY9" fmla="*/ 325584 h 388917"/>
              <a:gd name="connsiteX10" fmla="*/ 350322 w 587828"/>
              <a:gd name="connsiteY10" fmla="*/ 361208 h 388917"/>
              <a:gd name="connsiteX11" fmla="*/ 225631 w 587828"/>
              <a:gd name="connsiteY11" fmla="*/ 384958 h 388917"/>
              <a:gd name="connsiteX12" fmla="*/ 130628 w 587828"/>
              <a:gd name="connsiteY12" fmla="*/ 379021 h 388917"/>
              <a:gd name="connsiteX13" fmla="*/ 83127 w 587828"/>
              <a:gd name="connsiteY13" fmla="*/ 373083 h 388917"/>
              <a:gd name="connsiteX14" fmla="*/ 71252 w 587828"/>
              <a:gd name="connsiteY14" fmla="*/ 284018 h 388917"/>
              <a:gd name="connsiteX15" fmla="*/ 29688 w 587828"/>
              <a:gd name="connsiteY15" fmla="*/ 212766 h 388917"/>
              <a:gd name="connsiteX16" fmla="*/ 0 w 587828"/>
              <a:gd name="connsiteY16" fmla="*/ 171202 h 388917"/>
              <a:gd name="connsiteX0" fmla="*/ 0 w 587828"/>
              <a:gd name="connsiteY0" fmla="*/ 171202 h 388917"/>
              <a:gd name="connsiteX1" fmla="*/ 160316 w 587828"/>
              <a:gd name="connsiteY1" fmla="*/ 82137 h 388917"/>
              <a:gd name="connsiteX2" fmla="*/ 279070 w 587828"/>
              <a:gd name="connsiteY2" fmla="*/ 16823 h 388917"/>
              <a:gd name="connsiteX3" fmla="*/ 415636 w 587828"/>
              <a:gd name="connsiteY3" fmla="*/ 4948 h 388917"/>
              <a:gd name="connsiteX4" fmla="*/ 540327 w 587828"/>
              <a:gd name="connsiteY4" fmla="*/ 46512 h 388917"/>
              <a:gd name="connsiteX5" fmla="*/ 564078 w 587828"/>
              <a:gd name="connsiteY5" fmla="*/ 99950 h 388917"/>
              <a:gd name="connsiteX6" fmla="*/ 581890 w 587828"/>
              <a:gd name="connsiteY6" fmla="*/ 147452 h 388917"/>
              <a:gd name="connsiteX7" fmla="*/ 528452 w 587828"/>
              <a:gd name="connsiteY7" fmla="*/ 230579 h 388917"/>
              <a:gd name="connsiteX8" fmla="*/ 486888 w 587828"/>
              <a:gd name="connsiteY8" fmla="*/ 278080 h 388917"/>
              <a:gd name="connsiteX9" fmla="*/ 480593 w 587828"/>
              <a:gd name="connsiteY9" fmla="*/ 325584 h 388917"/>
              <a:gd name="connsiteX10" fmla="*/ 344385 w 587828"/>
              <a:gd name="connsiteY10" fmla="*/ 379021 h 388917"/>
              <a:gd name="connsiteX11" fmla="*/ 225631 w 587828"/>
              <a:gd name="connsiteY11" fmla="*/ 384958 h 388917"/>
              <a:gd name="connsiteX12" fmla="*/ 130628 w 587828"/>
              <a:gd name="connsiteY12" fmla="*/ 379021 h 388917"/>
              <a:gd name="connsiteX13" fmla="*/ 83127 w 587828"/>
              <a:gd name="connsiteY13" fmla="*/ 373083 h 388917"/>
              <a:gd name="connsiteX14" fmla="*/ 71252 w 587828"/>
              <a:gd name="connsiteY14" fmla="*/ 284018 h 388917"/>
              <a:gd name="connsiteX15" fmla="*/ 29688 w 587828"/>
              <a:gd name="connsiteY15" fmla="*/ 212766 h 388917"/>
              <a:gd name="connsiteX16" fmla="*/ 0 w 587828"/>
              <a:gd name="connsiteY16" fmla="*/ 171202 h 388917"/>
              <a:gd name="connsiteX0" fmla="*/ 0 w 587828"/>
              <a:gd name="connsiteY0" fmla="*/ 171202 h 388917"/>
              <a:gd name="connsiteX1" fmla="*/ 160316 w 587828"/>
              <a:gd name="connsiteY1" fmla="*/ 82137 h 388917"/>
              <a:gd name="connsiteX2" fmla="*/ 279070 w 587828"/>
              <a:gd name="connsiteY2" fmla="*/ 16823 h 388917"/>
              <a:gd name="connsiteX3" fmla="*/ 415636 w 587828"/>
              <a:gd name="connsiteY3" fmla="*/ 4948 h 388917"/>
              <a:gd name="connsiteX4" fmla="*/ 540327 w 587828"/>
              <a:gd name="connsiteY4" fmla="*/ 46512 h 388917"/>
              <a:gd name="connsiteX5" fmla="*/ 564078 w 587828"/>
              <a:gd name="connsiteY5" fmla="*/ 99950 h 388917"/>
              <a:gd name="connsiteX6" fmla="*/ 581890 w 587828"/>
              <a:gd name="connsiteY6" fmla="*/ 147452 h 388917"/>
              <a:gd name="connsiteX7" fmla="*/ 528452 w 587828"/>
              <a:gd name="connsiteY7" fmla="*/ 230579 h 388917"/>
              <a:gd name="connsiteX8" fmla="*/ 534389 w 587828"/>
              <a:gd name="connsiteY8" fmla="*/ 278080 h 388917"/>
              <a:gd name="connsiteX9" fmla="*/ 480593 w 587828"/>
              <a:gd name="connsiteY9" fmla="*/ 325584 h 388917"/>
              <a:gd name="connsiteX10" fmla="*/ 344385 w 587828"/>
              <a:gd name="connsiteY10" fmla="*/ 379021 h 388917"/>
              <a:gd name="connsiteX11" fmla="*/ 225631 w 587828"/>
              <a:gd name="connsiteY11" fmla="*/ 384958 h 388917"/>
              <a:gd name="connsiteX12" fmla="*/ 130628 w 587828"/>
              <a:gd name="connsiteY12" fmla="*/ 379021 h 388917"/>
              <a:gd name="connsiteX13" fmla="*/ 83127 w 587828"/>
              <a:gd name="connsiteY13" fmla="*/ 373083 h 388917"/>
              <a:gd name="connsiteX14" fmla="*/ 71252 w 587828"/>
              <a:gd name="connsiteY14" fmla="*/ 284018 h 388917"/>
              <a:gd name="connsiteX15" fmla="*/ 29688 w 587828"/>
              <a:gd name="connsiteY15" fmla="*/ 212766 h 388917"/>
              <a:gd name="connsiteX16" fmla="*/ 0 w 587828"/>
              <a:gd name="connsiteY16" fmla="*/ 171202 h 388917"/>
              <a:gd name="connsiteX0" fmla="*/ 0 w 587828"/>
              <a:gd name="connsiteY0" fmla="*/ 171202 h 388917"/>
              <a:gd name="connsiteX1" fmla="*/ 160316 w 587828"/>
              <a:gd name="connsiteY1" fmla="*/ 82137 h 388917"/>
              <a:gd name="connsiteX2" fmla="*/ 279070 w 587828"/>
              <a:gd name="connsiteY2" fmla="*/ 16823 h 388917"/>
              <a:gd name="connsiteX3" fmla="*/ 415636 w 587828"/>
              <a:gd name="connsiteY3" fmla="*/ 4948 h 388917"/>
              <a:gd name="connsiteX4" fmla="*/ 540327 w 587828"/>
              <a:gd name="connsiteY4" fmla="*/ 46512 h 388917"/>
              <a:gd name="connsiteX5" fmla="*/ 564078 w 587828"/>
              <a:gd name="connsiteY5" fmla="*/ 99950 h 388917"/>
              <a:gd name="connsiteX6" fmla="*/ 581890 w 587828"/>
              <a:gd name="connsiteY6" fmla="*/ 147452 h 388917"/>
              <a:gd name="connsiteX7" fmla="*/ 528452 w 587828"/>
              <a:gd name="connsiteY7" fmla="*/ 230579 h 388917"/>
              <a:gd name="connsiteX8" fmla="*/ 534389 w 587828"/>
              <a:gd name="connsiteY8" fmla="*/ 278080 h 388917"/>
              <a:gd name="connsiteX9" fmla="*/ 480593 w 587828"/>
              <a:gd name="connsiteY9" fmla="*/ 325584 h 388917"/>
              <a:gd name="connsiteX10" fmla="*/ 344385 w 587828"/>
              <a:gd name="connsiteY10" fmla="*/ 379021 h 388917"/>
              <a:gd name="connsiteX11" fmla="*/ 225631 w 587828"/>
              <a:gd name="connsiteY11" fmla="*/ 384958 h 388917"/>
              <a:gd name="connsiteX12" fmla="*/ 130628 w 587828"/>
              <a:gd name="connsiteY12" fmla="*/ 379021 h 388917"/>
              <a:gd name="connsiteX13" fmla="*/ 83127 w 587828"/>
              <a:gd name="connsiteY13" fmla="*/ 373083 h 388917"/>
              <a:gd name="connsiteX14" fmla="*/ 71252 w 587828"/>
              <a:gd name="connsiteY14" fmla="*/ 284018 h 388917"/>
              <a:gd name="connsiteX15" fmla="*/ 29688 w 587828"/>
              <a:gd name="connsiteY15" fmla="*/ 212766 h 388917"/>
              <a:gd name="connsiteX16" fmla="*/ 0 w 587828"/>
              <a:gd name="connsiteY16" fmla="*/ 171202 h 388917"/>
              <a:gd name="connsiteX0" fmla="*/ 0 w 587828"/>
              <a:gd name="connsiteY0" fmla="*/ 171202 h 388917"/>
              <a:gd name="connsiteX1" fmla="*/ 160316 w 587828"/>
              <a:gd name="connsiteY1" fmla="*/ 82137 h 388917"/>
              <a:gd name="connsiteX2" fmla="*/ 279070 w 587828"/>
              <a:gd name="connsiteY2" fmla="*/ 16823 h 388917"/>
              <a:gd name="connsiteX3" fmla="*/ 415636 w 587828"/>
              <a:gd name="connsiteY3" fmla="*/ 4948 h 388917"/>
              <a:gd name="connsiteX4" fmla="*/ 540327 w 587828"/>
              <a:gd name="connsiteY4" fmla="*/ 46512 h 388917"/>
              <a:gd name="connsiteX5" fmla="*/ 564078 w 587828"/>
              <a:gd name="connsiteY5" fmla="*/ 99950 h 388917"/>
              <a:gd name="connsiteX6" fmla="*/ 581890 w 587828"/>
              <a:gd name="connsiteY6" fmla="*/ 147452 h 388917"/>
              <a:gd name="connsiteX7" fmla="*/ 528452 w 587828"/>
              <a:gd name="connsiteY7" fmla="*/ 230579 h 388917"/>
              <a:gd name="connsiteX8" fmla="*/ 575952 w 587828"/>
              <a:gd name="connsiteY8" fmla="*/ 212766 h 388917"/>
              <a:gd name="connsiteX9" fmla="*/ 534389 w 587828"/>
              <a:gd name="connsiteY9" fmla="*/ 278080 h 388917"/>
              <a:gd name="connsiteX10" fmla="*/ 480593 w 587828"/>
              <a:gd name="connsiteY10" fmla="*/ 325584 h 388917"/>
              <a:gd name="connsiteX11" fmla="*/ 344385 w 587828"/>
              <a:gd name="connsiteY11" fmla="*/ 379021 h 388917"/>
              <a:gd name="connsiteX12" fmla="*/ 225631 w 587828"/>
              <a:gd name="connsiteY12" fmla="*/ 384958 h 388917"/>
              <a:gd name="connsiteX13" fmla="*/ 130628 w 587828"/>
              <a:gd name="connsiteY13" fmla="*/ 379021 h 388917"/>
              <a:gd name="connsiteX14" fmla="*/ 83127 w 587828"/>
              <a:gd name="connsiteY14" fmla="*/ 373083 h 388917"/>
              <a:gd name="connsiteX15" fmla="*/ 71252 w 587828"/>
              <a:gd name="connsiteY15" fmla="*/ 284018 h 388917"/>
              <a:gd name="connsiteX16" fmla="*/ 29688 w 587828"/>
              <a:gd name="connsiteY16" fmla="*/ 212766 h 388917"/>
              <a:gd name="connsiteX17" fmla="*/ 0 w 587828"/>
              <a:gd name="connsiteY17" fmla="*/ 171202 h 388917"/>
              <a:gd name="connsiteX0" fmla="*/ 0 w 611925"/>
              <a:gd name="connsiteY0" fmla="*/ 171202 h 388917"/>
              <a:gd name="connsiteX1" fmla="*/ 160316 w 611925"/>
              <a:gd name="connsiteY1" fmla="*/ 82137 h 388917"/>
              <a:gd name="connsiteX2" fmla="*/ 279070 w 611925"/>
              <a:gd name="connsiteY2" fmla="*/ 16823 h 388917"/>
              <a:gd name="connsiteX3" fmla="*/ 415636 w 611925"/>
              <a:gd name="connsiteY3" fmla="*/ 4948 h 388917"/>
              <a:gd name="connsiteX4" fmla="*/ 540327 w 611925"/>
              <a:gd name="connsiteY4" fmla="*/ 46512 h 388917"/>
              <a:gd name="connsiteX5" fmla="*/ 564078 w 611925"/>
              <a:gd name="connsiteY5" fmla="*/ 99950 h 388917"/>
              <a:gd name="connsiteX6" fmla="*/ 581890 w 611925"/>
              <a:gd name="connsiteY6" fmla="*/ 147452 h 388917"/>
              <a:gd name="connsiteX7" fmla="*/ 528452 w 611925"/>
              <a:gd name="connsiteY7" fmla="*/ 230579 h 388917"/>
              <a:gd name="connsiteX8" fmla="*/ 318551 w 611925"/>
              <a:gd name="connsiteY8" fmla="*/ 162725 h 388917"/>
              <a:gd name="connsiteX9" fmla="*/ 575952 w 611925"/>
              <a:gd name="connsiteY9" fmla="*/ 212766 h 388917"/>
              <a:gd name="connsiteX10" fmla="*/ 534389 w 611925"/>
              <a:gd name="connsiteY10" fmla="*/ 278080 h 388917"/>
              <a:gd name="connsiteX11" fmla="*/ 480593 w 611925"/>
              <a:gd name="connsiteY11" fmla="*/ 325584 h 388917"/>
              <a:gd name="connsiteX12" fmla="*/ 344385 w 611925"/>
              <a:gd name="connsiteY12" fmla="*/ 379021 h 388917"/>
              <a:gd name="connsiteX13" fmla="*/ 225631 w 611925"/>
              <a:gd name="connsiteY13" fmla="*/ 384958 h 388917"/>
              <a:gd name="connsiteX14" fmla="*/ 130628 w 611925"/>
              <a:gd name="connsiteY14" fmla="*/ 379021 h 388917"/>
              <a:gd name="connsiteX15" fmla="*/ 83127 w 611925"/>
              <a:gd name="connsiteY15" fmla="*/ 373083 h 388917"/>
              <a:gd name="connsiteX16" fmla="*/ 71252 w 611925"/>
              <a:gd name="connsiteY16" fmla="*/ 284018 h 388917"/>
              <a:gd name="connsiteX17" fmla="*/ 29688 w 611925"/>
              <a:gd name="connsiteY17" fmla="*/ 212766 h 388917"/>
              <a:gd name="connsiteX18" fmla="*/ 0 w 611925"/>
              <a:gd name="connsiteY18" fmla="*/ 171202 h 388917"/>
              <a:gd name="connsiteX0" fmla="*/ 0 w 611925"/>
              <a:gd name="connsiteY0" fmla="*/ 171202 h 388917"/>
              <a:gd name="connsiteX1" fmla="*/ 160316 w 611925"/>
              <a:gd name="connsiteY1" fmla="*/ 82137 h 388917"/>
              <a:gd name="connsiteX2" fmla="*/ 279070 w 611925"/>
              <a:gd name="connsiteY2" fmla="*/ 16823 h 388917"/>
              <a:gd name="connsiteX3" fmla="*/ 415636 w 611925"/>
              <a:gd name="connsiteY3" fmla="*/ 4948 h 388917"/>
              <a:gd name="connsiteX4" fmla="*/ 540327 w 611925"/>
              <a:gd name="connsiteY4" fmla="*/ 46512 h 388917"/>
              <a:gd name="connsiteX5" fmla="*/ 564078 w 611925"/>
              <a:gd name="connsiteY5" fmla="*/ 99950 h 388917"/>
              <a:gd name="connsiteX6" fmla="*/ 581890 w 611925"/>
              <a:gd name="connsiteY6" fmla="*/ 147452 h 388917"/>
              <a:gd name="connsiteX7" fmla="*/ 528452 w 611925"/>
              <a:gd name="connsiteY7" fmla="*/ 230579 h 388917"/>
              <a:gd name="connsiteX8" fmla="*/ 575952 w 611925"/>
              <a:gd name="connsiteY8" fmla="*/ 212766 h 388917"/>
              <a:gd name="connsiteX9" fmla="*/ 534389 w 611925"/>
              <a:gd name="connsiteY9" fmla="*/ 278080 h 388917"/>
              <a:gd name="connsiteX10" fmla="*/ 480593 w 611925"/>
              <a:gd name="connsiteY10" fmla="*/ 325584 h 388917"/>
              <a:gd name="connsiteX11" fmla="*/ 344385 w 611925"/>
              <a:gd name="connsiteY11" fmla="*/ 379021 h 388917"/>
              <a:gd name="connsiteX12" fmla="*/ 225631 w 611925"/>
              <a:gd name="connsiteY12" fmla="*/ 384958 h 388917"/>
              <a:gd name="connsiteX13" fmla="*/ 130628 w 611925"/>
              <a:gd name="connsiteY13" fmla="*/ 379021 h 388917"/>
              <a:gd name="connsiteX14" fmla="*/ 83127 w 611925"/>
              <a:gd name="connsiteY14" fmla="*/ 373083 h 388917"/>
              <a:gd name="connsiteX15" fmla="*/ 71252 w 611925"/>
              <a:gd name="connsiteY15" fmla="*/ 284018 h 388917"/>
              <a:gd name="connsiteX16" fmla="*/ 29688 w 611925"/>
              <a:gd name="connsiteY16" fmla="*/ 212766 h 388917"/>
              <a:gd name="connsiteX17" fmla="*/ 0 w 611925"/>
              <a:gd name="connsiteY17" fmla="*/ 171202 h 388917"/>
              <a:gd name="connsiteX0" fmla="*/ 0 w 611925"/>
              <a:gd name="connsiteY0" fmla="*/ 171202 h 388917"/>
              <a:gd name="connsiteX1" fmla="*/ 160316 w 611925"/>
              <a:gd name="connsiteY1" fmla="*/ 82137 h 388917"/>
              <a:gd name="connsiteX2" fmla="*/ 279070 w 611925"/>
              <a:gd name="connsiteY2" fmla="*/ 16823 h 388917"/>
              <a:gd name="connsiteX3" fmla="*/ 415636 w 611925"/>
              <a:gd name="connsiteY3" fmla="*/ 4948 h 388917"/>
              <a:gd name="connsiteX4" fmla="*/ 540327 w 611925"/>
              <a:gd name="connsiteY4" fmla="*/ 46512 h 388917"/>
              <a:gd name="connsiteX5" fmla="*/ 564078 w 611925"/>
              <a:gd name="connsiteY5" fmla="*/ 99950 h 388917"/>
              <a:gd name="connsiteX6" fmla="*/ 581890 w 611925"/>
              <a:gd name="connsiteY6" fmla="*/ 147452 h 388917"/>
              <a:gd name="connsiteX7" fmla="*/ 575952 w 611925"/>
              <a:gd name="connsiteY7" fmla="*/ 212766 h 388917"/>
              <a:gd name="connsiteX8" fmla="*/ 534389 w 611925"/>
              <a:gd name="connsiteY8" fmla="*/ 278080 h 388917"/>
              <a:gd name="connsiteX9" fmla="*/ 480593 w 611925"/>
              <a:gd name="connsiteY9" fmla="*/ 325584 h 388917"/>
              <a:gd name="connsiteX10" fmla="*/ 344385 w 611925"/>
              <a:gd name="connsiteY10" fmla="*/ 379021 h 388917"/>
              <a:gd name="connsiteX11" fmla="*/ 225631 w 611925"/>
              <a:gd name="connsiteY11" fmla="*/ 384958 h 388917"/>
              <a:gd name="connsiteX12" fmla="*/ 130628 w 611925"/>
              <a:gd name="connsiteY12" fmla="*/ 379021 h 388917"/>
              <a:gd name="connsiteX13" fmla="*/ 83127 w 611925"/>
              <a:gd name="connsiteY13" fmla="*/ 373083 h 388917"/>
              <a:gd name="connsiteX14" fmla="*/ 71252 w 611925"/>
              <a:gd name="connsiteY14" fmla="*/ 284018 h 388917"/>
              <a:gd name="connsiteX15" fmla="*/ 29688 w 611925"/>
              <a:gd name="connsiteY15" fmla="*/ 212766 h 388917"/>
              <a:gd name="connsiteX16" fmla="*/ 0 w 611925"/>
              <a:gd name="connsiteY16" fmla="*/ 171202 h 388917"/>
              <a:gd name="connsiteX0" fmla="*/ 0 w 611925"/>
              <a:gd name="connsiteY0" fmla="*/ 171202 h 388917"/>
              <a:gd name="connsiteX1" fmla="*/ 160316 w 611925"/>
              <a:gd name="connsiteY1" fmla="*/ 82137 h 388917"/>
              <a:gd name="connsiteX2" fmla="*/ 279070 w 611925"/>
              <a:gd name="connsiteY2" fmla="*/ 16823 h 388917"/>
              <a:gd name="connsiteX3" fmla="*/ 415636 w 611925"/>
              <a:gd name="connsiteY3" fmla="*/ 4948 h 388917"/>
              <a:gd name="connsiteX4" fmla="*/ 540327 w 611925"/>
              <a:gd name="connsiteY4" fmla="*/ 46512 h 388917"/>
              <a:gd name="connsiteX5" fmla="*/ 564078 w 611925"/>
              <a:gd name="connsiteY5" fmla="*/ 99950 h 388917"/>
              <a:gd name="connsiteX6" fmla="*/ 581890 w 611925"/>
              <a:gd name="connsiteY6" fmla="*/ 147452 h 388917"/>
              <a:gd name="connsiteX7" fmla="*/ 575952 w 611925"/>
              <a:gd name="connsiteY7" fmla="*/ 212766 h 388917"/>
              <a:gd name="connsiteX8" fmla="*/ 534389 w 611925"/>
              <a:gd name="connsiteY8" fmla="*/ 278080 h 388917"/>
              <a:gd name="connsiteX9" fmla="*/ 480593 w 611925"/>
              <a:gd name="connsiteY9" fmla="*/ 325584 h 388917"/>
              <a:gd name="connsiteX10" fmla="*/ 344385 w 611925"/>
              <a:gd name="connsiteY10" fmla="*/ 379021 h 388917"/>
              <a:gd name="connsiteX11" fmla="*/ 225631 w 611925"/>
              <a:gd name="connsiteY11" fmla="*/ 384958 h 388917"/>
              <a:gd name="connsiteX12" fmla="*/ 130628 w 611925"/>
              <a:gd name="connsiteY12" fmla="*/ 379021 h 388917"/>
              <a:gd name="connsiteX13" fmla="*/ 83127 w 611925"/>
              <a:gd name="connsiteY13" fmla="*/ 373083 h 388917"/>
              <a:gd name="connsiteX14" fmla="*/ 71252 w 611925"/>
              <a:gd name="connsiteY14" fmla="*/ 284018 h 388917"/>
              <a:gd name="connsiteX15" fmla="*/ 29688 w 611925"/>
              <a:gd name="connsiteY15" fmla="*/ 212766 h 388917"/>
              <a:gd name="connsiteX16" fmla="*/ 0 w 611925"/>
              <a:gd name="connsiteY16" fmla="*/ 171202 h 388917"/>
              <a:gd name="connsiteX0" fmla="*/ 0 w 611925"/>
              <a:gd name="connsiteY0" fmla="*/ 171202 h 388917"/>
              <a:gd name="connsiteX1" fmla="*/ 160316 w 611925"/>
              <a:gd name="connsiteY1" fmla="*/ 82137 h 388917"/>
              <a:gd name="connsiteX2" fmla="*/ 279070 w 611925"/>
              <a:gd name="connsiteY2" fmla="*/ 16823 h 388917"/>
              <a:gd name="connsiteX3" fmla="*/ 415636 w 611925"/>
              <a:gd name="connsiteY3" fmla="*/ 4948 h 388917"/>
              <a:gd name="connsiteX4" fmla="*/ 540327 w 611925"/>
              <a:gd name="connsiteY4" fmla="*/ 46512 h 388917"/>
              <a:gd name="connsiteX5" fmla="*/ 564078 w 611925"/>
              <a:gd name="connsiteY5" fmla="*/ 99950 h 388917"/>
              <a:gd name="connsiteX6" fmla="*/ 581890 w 611925"/>
              <a:gd name="connsiteY6" fmla="*/ 147452 h 388917"/>
              <a:gd name="connsiteX7" fmla="*/ 575952 w 611925"/>
              <a:gd name="connsiteY7" fmla="*/ 212766 h 388917"/>
              <a:gd name="connsiteX8" fmla="*/ 534389 w 611925"/>
              <a:gd name="connsiteY8" fmla="*/ 278080 h 388917"/>
              <a:gd name="connsiteX9" fmla="*/ 480593 w 611925"/>
              <a:gd name="connsiteY9" fmla="*/ 325584 h 388917"/>
              <a:gd name="connsiteX10" fmla="*/ 344385 w 611925"/>
              <a:gd name="connsiteY10" fmla="*/ 379021 h 388917"/>
              <a:gd name="connsiteX11" fmla="*/ 225631 w 611925"/>
              <a:gd name="connsiteY11" fmla="*/ 384958 h 388917"/>
              <a:gd name="connsiteX12" fmla="*/ 130628 w 611925"/>
              <a:gd name="connsiteY12" fmla="*/ 379021 h 388917"/>
              <a:gd name="connsiteX13" fmla="*/ 83127 w 611925"/>
              <a:gd name="connsiteY13" fmla="*/ 373083 h 388917"/>
              <a:gd name="connsiteX14" fmla="*/ 71252 w 611925"/>
              <a:gd name="connsiteY14" fmla="*/ 284018 h 388917"/>
              <a:gd name="connsiteX15" fmla="*/ 29688 w 611925"/>
              <a:gd name="connsiteY15" fmla="*/ 212766 h 388917"/>
              <a:gd name="connsiteX16" fmla="*/ 0 w 611925"/>
              <a:gd name="connsiteY16" fmla="*/ 171202 h 388917"/>
              <a:gd name="connsiteX0" fmla="*/ 0 w 611925"/>
              <a:gd name="connsiteY0" fmla="*/ 171202 h 388917"/>
              <a:gd name="connsiteX1" fmla="*/ 160316 w 611925"/>
              <a:gd name="connsiteY1" fmla="*/ 82137 h 388917"/>
              <a:gd name="connsiteX2" fmla="*/ 186020 w 611925"/>
              <a:gd name="connsiteY2" fmla="*/ 73636 h 388917"/>
              <a:gd name="connsiteX3" fmla="*/ 279070 w 611925"/>
              <a:gd name="connsiteY3" fmla="*/ 16823 h 388917"/>
              <a:gd name="connsiteX4" fmla="*/ 415636 w 611925"/>
              <a:gd name="connsiteY4" fmla="*/ 4948 h 388917"/>
              <a:gd name="connsiteX5" fmla="*/ 540327 w 611925"/>
              <a:gd name="connsiteY5" fmla="*/ 46512 h 388917"/>
              <a:gd name="connsiteX6" fmla="*/ 564078 w 611925"/>
              <a:gd name="connsiteY6" fmla="*/ 99950 h 388917"/>
              <a:gd name="connsiteX7" fmla="*/ 581890 w 611925"/>
              <a:gd name="connsiteY7" fmla="*/ 147452 h 388917"/>
              <a:gd name="connsiteX8" fmla="*/ 575952 w 611925"/>
              <a:gd name="connsiteY8" fmla="*/ 212766 h 388917"/>
              <a:gd name="connsiteX9" fmla="*/ 534389 w 611925"/>
              <a:gd name="connsiteY9" fmla="*/ 278080 h 388917"/>
              <a:gd name="connsiteX10" fmla="*/ 480593 w 611925"/>
              <a:gd name="connsiteY10" fmla="*/ 325584 h 388917"/>
              <a:gd name="connsiteX11" fmla="*/ 344385 w 611925"/>
              <a:gd name="connsiteY11" fmla="*/ 379021 h 388917"/>
              <a:gd name="connsiteX12" fmla="*/ 225631 w 611925"/>
              <a:gd name="connsiteY12" fmla="*/ 384958 h 388917"/>
              <a:gd name="connsiteX13" fmla="*/ 130628 w 611925"/>
              <a:gd name="connsiteY13" fmla="*/ 379021 h 388917"/>
              <a:gd name="connsiteX14" fmla="*/ 83127 w 611925"/>
              <a:gd name="connsiteY14" fmla="*/ 373083 h 388917"/>
              <a:gd name="connsiteX15" fmla="*/ 71252 w 611925"/>
              <a:gd name="connsiteY15" fmla="*/ 284018 h 388917"/>
              <a:gd name="connsiteX16" fmla="*/ 29688 w 611925"/>
              <a:gd name="connsiteY16" fmla="*/ 212766 h 388917"/>
              <a:gd name="connsiteX17" fmla="*/ 0 w 611925"/>
              <a:gd name="connsiteY17" fmla="*/ 171202 h 388917"/>
              <a:gd name="connsiteX0" fmla="*/ 0 w 611925"/>
              <a:gd name="connsiteY0" fmla="*/ 171202 h 388917"/>
              <a:gd name="connsiteX1" fmla="*/ 160316 w 611925"/>
              <a:gd name="connsiteY1" fmla="*/ 82137 h 388917"/>
              <a:gd name="connsiteX2" fmla="*/ 186020 w 611925"/>
              <a:gd name="connsiteY2" fmla="*/ 73636 h 388917"/>
              <a:gd name="connsiteX3" fmla="*/ 279070 w 611925"/>
              <a:gd name="connsiteY3" fmla="*/ 16823 h 388917"/>
              <a:gd name="connsiteX4" fmla="*/ 415636 w 611925"/>
              <a:gd name="connsiteY4" fmla="*/ 4948 h 388917"/>
              <a:gd name="connsiteX5" fmla="*/ 540327 w 611925"/>
              <a:gd name="connsiteY5" fmla="*/ 46512 h 388917"/>
              <a:gd name="connsiteX6" fmla="*/ 564078 w 611925"/>
              <a:gd name="connsiteY6" fmla="*/ 99950 h 388917"/>
              <a:gd name="connsiteX7" fmla="*/ 581890 w 611925"/>
              <a:gd name="connsiteY7" fmla="*/ 147452 h 388917"/>
              <a:gd name="connsiteX8" fmla="*/ 575952 w 611925"/>
              <a:gd name="connsiteY8" fmla="*/ 212766 h 388917"/>
              <a:gd name="connsiteX9" fmla="*/ 534389 w 611925"/>
              <a:gd name="connsiteY9" fmla="*/ 278080 h 388917"/>
              <a:gd name="connsiteX10" fmla="*/ 480593 w 611925"/>
              <a:gd name="connsiteY10" fmla="*/ 325584 h 388917"/>
              <a:gd name="connsiteX11" fmla="*/ 344385 w 611925"/>
              <a:gd name="connsiteY11" fmla="*/ 379021 h 388917"/>
              <a:gd name="connsiteX12" fmla="*/ 225631 w 611925"/>
              <a:gd name="connsiteY12" fmla="*/ 384958 h 388917"/>
              <a:gd name="connsiteX13" fmla="*/ 130628 w 611925"/>
              <a:gd name="connsiteY13" fmla="*/ 379021 h 388917"/>
              <a:gd name="connsiteX14" fmla="*/ 83127 w 611925"/>
              <a:gd name="connsiteY14" fmla="*/ 373083 h 388917"/>
              <a:gd name="connsiteX15" fmla="*/ 71252 w 611925"/>
              <a:gd name="connsiteY15" fmla="*/ 284018 h 388917"/>
              <a:gd name="connsiteX16" fmla="*/ 29688 w 611925"/>
              <a:gd name="connsiteY16" fmla="*/ 212766 h 388917"/>
              <a:gd name="connsiteX17" fmla="*/ 0 w 611925"/>
              <a:gd name="connsiteY17" fmla="*/ 171202 h 388917"/>
              <a:gd name="connsiteX0" fmla="*/ 0 w 611925"/>
              <a:gd name="connsiteY0" fmla="*/ 171202 h 388917"/>
              <a:gd name="connsiteX1" fmla="*/ 160316 w 611925"/>
              <a:gd name="connsiteY1" fmla="*/ 82137 h 388917"/>
              <a:gd name="connsiteX2" fmla="*/ 125349 w 611925"/>
              <a:gd name="connsiteY2" fmla="*/ 69302 h 388917"/>
              <a:gd name="connsiteX3" fmla="*/ 279070 w 611925"/>
              <a:gd name="connsiteY3" fmla="*/ 16823 h 388917"/>
              <a:gd name="connsiteX4" fmla="*/ 415636 w 611925"/>
              <a:gd name="connsiteY4" fmla="*/ 4948 h 388917"/>
              <a:gd name="connsiteX5" fmla="*/ 540327 w 611925"/>
              <a:gd name="connsiteY5" fmla="*/ 46512 h 388917"/>
              <a:gd name="connsiteX6" fmla="*/ 564078 w 611925"/>
              <a:gd name="connsiteY6" fmla="*/ 99950 h 388917"/>
              <a:gd name="connsiteX7" fmla="*/ 581890 w 611925"/>
              <a:gd name="connsiteY7" fmla="*/ 147452 h 388917"/>
              <a:gd name="connsiteX8" fmla="*/ 575952 w 611925"/>
              <a:gd name="connsiteY8" fmla="*/ 212766 h 388917"/>
              <a:gd name="connsiteX9" fmla="*/ 534389 w 611925"/>
              <a:gd name="connsiteY9" fmla="*/ 278080 h 388917"/>
              <a:gd name="connsiteX10" fmla="*/ 480593 w 611925"/>
              <a:gd name="connsiteY10" fmla="*/ 325584 h 388917"/>
              <a:gd name="connsiteX11" fmla="*/ 344385 w 611925"/>
              <a:gd name="connsiteY11" fmla="*/ 379021 h 388917"/>
              <a:gd name="connsiteX12" fmla="*/ 225631 w 611925"/>
              <a:gd name="connsiteY12" fmla="*/ 384958 h 388917"/>
              <a:gd name="connsiteX13" fmla="*/ 130628 w 611925"/>
              <a:gd name="connsiteY13" fmla="*/ 379021 h 388917"/>
              <a:gd name="connsiteX14" fmla="*/ 83127 w 611925"/>
              <a:gd name="connsiteY14" fmla="*/ 373083 h 388917"/>
              <a:gd name="connsiteX15" fmla="*/ 71252 w 611925"/>
              <a:gd name="connsiteY15" fmla="*/ 284018 h 388917"/>
              <a:gd name="connsiteX16" fmla="*/ 29688 w 611925"/>
              <a:gd name="connsiteY16" fmla="*/ 212766 h 388917"/>
              <a:gd name="connsiteX17" fmla="*/ 0 w 611925"/>
              <a:gd name="connsiteY17" fmla="*/ 171202 h 388917"/>
              <a:gd name="connsiteX0" fmla="*/ 0 w 611925"/>
              <a:gd name="connsiteY0" fmla="*/ 171202 h 388917"/>
              <a:gd name="connsiteX1" fmla="*/ 160316 w 611925"/>
              <a:gd name="connsiteY1" fmla="*/ 82137 h 388917"/>
              <a:gd name="connsiteX2" fmla="*/ 164537 w 611925"/>
              <a:gd name="connsiteY2" fmla="*/ 78170 h 388917"/>
              <a:gd name="connsiteX3" fmla="*/ 125349 w 611925"/>
              <a:gd name="connsiteY3" fmla="*/ 69302 h 388917"/>
              <a:gd name="connsiteX4" fmla="*/ 279070 w 611925"/>
              <a:gd name="connsiteY4" fmla="*/ 16823 h 388917"/>
              <a:gd name="connsiteX5" fmla="*/ 415636 w 611925"/>
              <a:gd name="connsiteY5" fmla="*/ 4948 h 388917"/>
              <a:gd name="connsiteX6" fmla="*/ 540327 w 611925"/>
              <a:gd name="connsiteY6" fmla="*/ 46512 h 388917"/>
              <a:gd name="connsiteX7" fmla="*/ 564078 w 611925"/>
              <a:gd name="connsiteY7" fmla="*/ 99950 h 388917"/>
              <a:gd name="connsiteX8" fmla="*/ 581890 w 611925"/>
              <a:gd name="connsiteY8" fmla="*/ 147452 h 388917"/>
              <a:gd name="connsiteX9" fmla="*/ 575952 w 611925"/>
              <a:gd name="connsiteY9" fmla="*/ 212766 h 388917"/>
              <a:gd name="connsiteX10" fmla="*/ 534389 w 611925"/>
              <a:gd name="connsiteY10" fmla="*/ 278080 h 388917"/>
              <a:gd name="connsiteX11" fmla="*/ 480593 w 611925"/>
              <a:gd name="connsiteY11" fmla="*/ 325584 h 388917"/>
              <a:gd name="connsiteX12" fmla="*/ 344385 w 611925"/>
              <a:gd name="connsiteY12" fmla="*/ 379021 h 388917"/>
              <a:gd name="connsiteX13" fmla="*/ 225631 w 611925"/>
              <a:gd name="connsiteY13" fmla="*/ 384958 h 388917"/>
              <a:gd name="connsiteX14" fmla="*/ 130628 w 611925"/>
              <a:gd name="connsiteY14" fmla="*/ 379021 h 388917"/>
              <a:gd name="connsiteX15" fmla="*/ 83127 w 611925"/>
              <a:gd name="connsiteY15" fmla="*/ 373083 h 388917"/>
              <a:gd name="connsiteX16" fmla="*/ 71252 w 611925"/>
              <a:gd name="connsiteY16" fmla="*/ 284018 h 388917"/>
              <a:gd name="connsiteX17" fmla="*/ 29688 w 611925"/>
              <a:gd name="connsiteY17" fmla="*/ 212766 h 388917"/>
              <a:gd name="connsiteX18" fmla="*/ 0 w 611925"/>
              <a:gd name="connsiteY18" fmla="*/ 171202 h 388917"/>
              <a:gd name="connsiteX0" fmla="*/ 0 w 611925"/>
              <a:gd name="connsiteY0" fmla="*/ 171202 h 388917"/>
              <a:gd name="connsiteX1" fmla="*/ 160316 w 611925"/>
              <a:gd name="connsiteY1" fmla="*/ 82137 h 388917"/>
              <a:gd name="connsiteX2" fmla="*/ 164537 w 611925"/>
              <a:gd name="connsiteY2" fmla="*/ 78170 h 388917"/>
              <a:gd name="connsiteX3" fmla="*/ 279070 w 611925"/>
              <a:gd name="connsiteY3" fmla="*/ 16823 h 388917"/>
              <a:gd name="connsiteX4" fmla="*/ 415636 w 611925"/>
              <a:gd name="connsiteY4" fmla="*/ 4948 h 388917"/>
              <a:gd name="connsiteX5" fmla="*/ 540327 w 611925"/>
              <a:gd name="connsiteY5" fmla="*/ 46512 h 388917"/>
              <a:gd name="connsiteX6" fmla="*/ 564078 w 611925"/>
              <a:gd name="connsiteY6" fmla="*/ 99950 h 388917"/>
              <a:gd name="connsiteX7" fmla="*/ 581890 w 611925"/>
              <a:gd name="connsiteY7" fmla="*/ 147452 h 388917"/>
              <a:gd name="connsiteX8" fmla="*/ 575952 w 611925"/>
              <a:gd name="connsiteY8" fmla="*/ 212766 h 388917"/>
              <a:gd name="connsiteX9" fmla="*/ 534389 w 611925"/>
              <a:gd name="connsiteY9" fmla="*/ 278080 h 388917"/>
              <a:gd name="connsiteX10" fmla="*/ 480593 w 611925"/>
              <a:gd name="connsiteY10" fmla="*/ 325584 h 388917"/>
              <a:gd name="connsiteX11" fmla="*/ 344385 w 611925"/>
              <a:gd name="connsiteY11" fmla="*/ 379021 h 388917"/>
              <a:gd name="connsiteX12" fmla="*/ 225631 w 611925"/>
              <a:gd name="connsiteY12" fmla="*/ 384958 h 388917"/>
              <a:gd name="connsiteX13" fmla="*/ 130628 w 611925"/>
              <a:gd name="connsiteY13" fmla="*/ 379021 h 388917"/>
              <a:gd name="connsiteX14" fmla="*/ 83127 w 611925"/>
              <a:gd name="connsiteY14" fmla="*/ 373083 h 388917"/>
              <a:gd name="connsiteX15" fmla="*/ 71252 w 611925"/>
              <a:gd name="connsiteY15" fmla="*/ 284018 h 388917"/>
              <a:gd name="connsiteX16" fmla="*/ 29688 w 611925"/>
              <a:gd name="connsiteY16" fmla="*/ 212766 h 388917"/>
              <a:gd name="connsiteX17" fmla="*/ 0 w 611925"/>
              <a:gd name="connsiteY17" fmla="*/ 171202 h 388917"/>
              <a:gd name="connsiteX0" fmla="*/ 0 w 611925"/>
              <a:gd name="connsiteY0" fmla="*/ 171202 h 388917"/>
              <a:gd name="connsiteX1" fmla="*/ 160316 w 611925"/>
              <a:gd name="connsiteY1" fmla="*/ 82137 h 388917"/>
              <a:gd name="connsiteX2" fmla="*/ 164537 w 611925"/>
              <a:gd name="connsiteY2" fmla="*/ 78170 h 388917"/>
              <a:gd name="connsiteX3" fmla="*/ 279070 w 611925"/>
              <a:gd name="connsiteY3" fmla="*/ 16823 h 388917"/>
              <a:gd name="connsiteX4" fmla="*/ 415636 w 611925"/>
              <a:gd name="connsiteY4" fmla="*/ 4948 h 388917"/>
              <a:gd name="connsiteX5" fmla="*/ 540327 w 611925"/>
              <a:gd name="connsiteY5" fmla="*/ 46512 h 388917"/>
              <a:gd name="connsiteX6" fmla="*/ 564078 w 611925"/>
              <a:gd name="connsiteY6" fmla="*/ 99950 h 388917"/>
              <a:gd name="connsiteX7" fmla="*/ 581890 w 611925"/>
              <a:gd name="connsiteY7" fmla="*/ 147452 h 388917"/>
              <a:gd name="connsiteX8" fmla="*/ 575952 w 611925"/>
              <a:gd name="connsiteY8" fmla="*/ 212766 h 388917"/>
              <a:gd name="connsiteX9" fmla="*/ 534389 w 611925"/>
              <a:gd name="connsiteY9" fmla="*/ 278080 h 388917"/>
              <a:gd name="connsiteX10" fmla="*/ 480593 w 611925"/>
              <a:gd name="connsiteY10" fmla="*/ 325584 h 388917"/>
              <a:gd name="connsiteX11" fmla="*/ 344385 w 611925"/>
              <a:gd name="connsiteY11" fmla="*/ 379021 h 388917"/>
              <a:gd name="connsiteX12" fmla="*/ 225631 w 611925"/>
              <a:gd name="connsiteY12" fmla="*/ 384958 h 388917"/>
              <a:gd name="connsiteX13" fmla="*/ 130628 w 611925"/>
              <a:gd name="connsiteY13" fmla="*/ 379021 h 388917"/>
              <a:gd name="connsiteX14" fmla="*/ 83127 w 611925"/>
              <a:gd name="connsiteY14" fmla="*/ 373083 h 388917"/>
              <a:gd name="connsiteX15" fmla="*/ 71252 w 611925"/>
              <a:gd name="connsiteY15" fmla="*/ 284018 h 388917"/>
              <a:gd name="connsiteX16" fmla="*/ 29688 w 611925"/>
              <a:gd name="connsiteY16" fmla="*/ 212766 h 388917"/>
              <a:gd name="connsiteX17" fmla="*/ 0 w 611925"/>
              <a:gd name="connsiteY17" fmla="*/ 171202 h 388917"/>
              <a:gd name="connsiteX0" fmla="*/ 0 w 611925"/>
              <a:gd name="connsiteY0" fmla="*/ 246812 h 464527"/>
              <a:gd name="connsiteX1" fmla="*/ 160316 w 611925"/>
              <a:gd name="connsiteY1" fmla="*/ 157747 h 464527"/>
              <a:gd name="connsiteX2" fmla="*/ 164537 w 611925"/>
              <a:gd name="connsiteY2" fmla="*/ 10886 h 464527"/>
              <a:gd name="connsiteX3" fmla="*/ 279070 w 611925"/>
              <a:gd name="connsiteY3" fmla="*/ 92433 h 464527"/>
              <a:gd name="connsiteX4" fmla="*/ 415636 w 611925"/>
              <a:gd name="connsiteY4" fmla="*/ 80558 h 464527"/>
              <a:gd name="connsiteX5" fmla="*/ 540327 w 611925"/>
              <a:gd name="connsiteY5" fmla="*/ 122122 h 464527"/>
              <a:gd name="connsiteX6" fmla="*/ 564078 w 611925"/>
              <a:gd name="connsiteY6" fmla="*/ 175560 h 464527"/>
              <a:gd name="connsiteX7" fmla="*/ 581890 w 611925"/>
              <a:gd name="connsiteY7" fmla="*/ 223062 h 464527"/>
              <a:gd name="connsiteX8" fmla="*/ 575952 w 611925"/>
              <a:gd name="connsiteY8" fmla="*/ 288376 h 464527"/>
              <a:gd name="connsiteX9" fmla="*/ 534389 w 611925"/>
              <a:gd name="connsiteY9" fmla="*/ 353690 h 464527"/>
              <a:gd name="connsiteX10" fmla="*/ 480593 w 611925"/>
              <a:gd name="connsiteY10" fmla="*/ 401194 h 464527"/>
              <a:gd name="connsiteX11" fmla="*/ 344385 w 611925"/>
              <a:gd name="connsiteY11" fmla="*/ 454631 h 464527"/>
              <a:gd name="connsiteX12" fmla="*/ 225631 w 611925"/>
              <a:gd name="connsiteY12" fmla="*/ 460568 h 464527"/>
              <a:gd name="connsiteX13" fmla="*/ 130628 w 611925"/>
              <a:gd name="connsiteY13" fmla="*/ 454631 h 464527"/>
              <a:gd name="connsiteX14" fmla="*/ 83127 w 611925"/>
              <a:gd name="connsiteY14" fmla="*/ 448693 h 464527"/>
              <a:gd name="connsiteX15" fmla="*/ 71252 w 611925"/>
              <a:gd name="connsiteY15" fmla="*/ 359628 h 464527"/>
              <a:gd name="connsiteX16" fmla="*/ 29688 w 611925"/>
              <a:gd name="connsiteY16" fmla="*/ 288376 h 464527"/>
              <a:gd name="connsiteX17" fmla="*/ 0 w 611925"/>
              <a:gd name="connsiteY17" fmla="*/ 246812 h 464527"/>
              <a:gd name="connsiteX0" fmla="*/ 0 w 611925"/>
              <a:gd name="connsiteY0" fmla="*/ 246812 h 464527"/>
              <a:gd name="connsiteX1" fmla="*/ 160316 w 611925"/>
              <a:gd name="connsiteY1" fmla="*/ 157747 h 464527"/>
              <a:gd name="connsiteX2" fmla="*/ 160203 w 611925"/>
              <a:gd name="connsiteY2" fmla="*/ 153780 h 464527"/>
              <a:gd name="connsiteX3" fmla="*/ 164537 w 611925"/>
              <a:gd name="connsiteY3" fmla="*/ 10886 h 464527"/>
              <a:gd name="connsiteX4" fmla="*/ 279070 w 611925"/>
              <a:gd name="connsiteY4" fmla="*/ 92433 h 464527"/>
              <a:gd name="connsiteX5" fmla="*/ 415636 w 611925"/>
              <a:gd name="connsiteY5" fmla="*/ 80558 h 464527"/>
              <a:gd name="connsiteX6" fmla="*/ 540327 w 611925"/>
              <a:gd name="connsiteY6" fmla="*/ 122122 h 464527"/>
              <a:gd name="connsiteX7" fmla="*/ 564078 w 611925"/>
              <a:gd name="connsiteY7" fmla="*/ 175560 h 464527"/>
              <a:gd name="connsiteX8" fmla="*/ 581890 w 611925"/>
              <a:gd name="connsiteY8" fmla="*/ 223062 h 464527"/>
              <a:gd name="connsiteX9" fmla="*/ 575952 w 611925"/>
              <a:gd name="connsiteY9" fmla="*/ 288376 h 464527"/>
              <a:gd name="connsiteX10" fmla="*/ 534389 w 611925"/>
              <a:gd name="connsiteY10" fmla="*/ 353690 h 464527"/>
              <a:gd name="connsiteX11" fmla="*/ 480593 w 611925"/>
              <a:gd name="connsiteY11" fmla="*/ 401194 h 464527"/>
              <a:gd name="connsiteX12" fmla="*/ 344385 w 611925"/>
              <a:gd name="connsiteY12" fmla="*/ 454631 h 464527"/>
              <a:gd name="connsiteX13" fmla="*/ 225631 w 611925"/>
              <a:gd name="connsiteY13" fmla="*/ 460568 h 464527"/>
              <a:gd name="connsiteX14" fmla="*/ 130628 w 611925"/>
              <a:gd name="connsiteY14" fmla="*/ 454631 h 464527"/>
              <a:gd name="connsiteX15" fmla="*/ 83127 w 611925"/>
              <a:gd name="connsiteY15" fmla="*/ 448693 h 464527"/>
              <a:gd name="connsiteX16" fmla="*/ 71252 w 611925"/>
              <a:gd name="connsiteY16" fmla="*/ 359628 h 464527"/>
              <a:gd name="connsiteX17" fmla="*/ 29688 w 611925"/>
              <a:gd name="connsiteY17" fmla="*/ 288376 h 464527"/>
              <a:gd name="connsiteX18" fmla="*/ 0 w 611925"/>
              <a:gd name="connsiteY18" fmla="*/ 246812 h 464527"/>
              <a:gd name="connsiteX0" fmla="*/ 0 w 611925"/>
              <a:gd name="connsiteY0" fmla="*/ 246812 h 464527"/>
              <a:gd name="connsiteX1" fmla="*/ 160316 w 611925"/>
              <a:gd name="connsiteY1" fmla="*/ 157747 h 464527"/>
              <a:gd name="connsiteX2" fmla="*/ 160203 w 611925"/>
              <a:gd name="connsiteY2" fmla="*/ 153780 h 464527"/>
              <a:gd name="connsiteX3" fmla="*/ 164537 w 611925"/>
              <a:gd name="connsiteY3" fmla="*/ 10886 h 464527"/>
              <a:gd name="connsiteX4" fmla="*/ 279070 w 611925"/>
              <a:gd name="connsiteY4" fmla="*/ 92433 h 464527"/>
              <a:gd name="connsiteX5" fmla="*/ 415636 w 611925"/>
              <a:gd name="connsiteY5" fmla="*/ 80558 h 464527"/>
              <a:gd name="connsiteX6" fmla="*/ 540327 w 611925"/>
              <a:gd name="connsiteY6" fmla="*/ 122122 h 464527"/>
              <a:gd name="connsiteX7" fmla="*/ 564078 w 611925"/>
              <a:gd name="connsiteY7" fmla="*/ 175560 h 464527"/>
              <a:gd name="connsiteX8" fmla="*/ 581890 w 611925"/>
              <a:gd name="connsiteY8" fmla="*/ 223062 h 464527"/>
              <a:gd name="connsiteX9" fmla="*/ 575952 w 611925"/>
              <a:gd name="connsiteY9" fmla="*/ 288376 h 464527"/>
              <a:gd name="connsiteX10" fmla="*/ 534389 w 611925"/>
              <a:gd name="connsiteY10" fmla="*/ 353690 h 464527"/>
              <a:gd name="connsiteX11" fmla="*/ 480593 w 611925"/>
              <a:gd name="connsiteY11" fmla="*/ 401194 h 464527"/>
              <a:gd name="connsiteX12" fmla="*/ 344385 w 611925"/>
              <a:gd name="connsiteY12" fmla="*/ 454631 h 464527"/>
              <a:gd name="connsiteX13" fmla="*/ 225631 w 611925"/>
              <a:gd name="connsiteY13" fmla="*/ 460568 h 464527"/>
              <a:gd name="connsiteX14" fmla="*/ 130628 w 611925"/>
              <a:gd name="connsiteY14" fmla="*/ 454631 h 464527"/>
              <a:gd name="connsiteX15" fmla="*/ 83127 w 611925"/>
              <a:gd name="connsiteY15" fmla="*/ 448693 h 464527"/>
              <a:gd name="connsiteX16" fmla="*/ 71252 w 611925"/>
              <a:gd name="connsiteY16" fmla="*/ 359628 h 464527"/>
              <a:gd name="connsiteX17" fmla="*/ 29688 w 611925"/>
              <a:gd name="connsiteY17" fmla="*/ 288376 h 464527"/>
              <a:gd name="connsiteX18" fmla="*/ 0 w 611925"/>
              <a:gd name="connsiteY18" fmla="*/ 246812 h 464527"/>
              <a:gd name="connsiteX0" fmla="*/ 0 w 611925"/>
              <a:gd name="connsiteY0" fmla="*/ 246812 h 464527"/>
              <a:gd name="connsiteX1" fmla="*/ 160316 w 611925"/>
              <a:gd name="connsiteY1" fmla="*/ 157747 h 464527"/>
              <a:gd name="connsiteX2" fmla="*/ 160203 w 611925"/>
              <a:gd name="connsiteY2" fmla="*/ 153780 h 464527"/>
              <a:gd name="connsiteX3" fmla="*/ 164537 w 611925"/>
              <a:gd name="connsiteY3" fmla="*/ 10886 h 464527"/>
              <a:gd name="connsiteX4" fmla="*/ 279070 w 611925"/>
              <a:gd name="connsiteY4" fmla="*/ 92433 h 464527"/>
              <a:gd name="connsiteX5" fmla="*/ 415636 w 611925"/>
              <a:gd name="connsiteY5" fmla="*/ 80558 h 464527"/>
              <a:gd name="connsiteX6" fmla="*/ 540327 w 611925"/>
              <a:gd name="connsiteY6" fmla="*/ 122122 h 464527"/>
              <a:gd name="connsiteX7" fmla="*/ 564078 w 611925"/>
              <a:gd name="connsiteY7" fmla="*/ 175560 h 464527"/>
              <a:gd name="connsiteX8" fmla="*/ 581890 w 611925"/>
              <a:gd name="connsiteY8" fmla="*/ 223062 h 464527"/>
              <a:gd name="connsiteX9" fmla="*/ 575952 w 611925"/>
              <a:gd name="connsiteY9" fmla="*/ 288376 h 464527"/>
              <a:gd name="connsiteX10" fmla="*/ 534389 w 611925"/>
              <a:gd name="connsiteY10" fmla="*/ 353690 h 464527"/>
              <a:gd name="connsiteX11" fmla="*/ 480593 w 611925"/>
              <a:gd name="connsiteY11" fmla="*/ 401194 h 464527"/>
              <a:gd name="connsiteX12" fmla="*/ 344385 w 611925"/>
              <a:gd name="connsiteY12" fmla="*/ 454631 h 464527"/>
              <a:gd name="connsiteX13" fmla="*/ 225631 w 611925"/>
              <a:gd name="connsiteY13" fmla="*/ 460568 h 464527"/>
              <a:gd name="connsiteX14" fmla="*/ 130628 w 611925"/>
              <a:gd name="connsiteY14" fmla="*/ 454631 h 464527"/>
              <a:gd name="connsiteX15" fmla="*/ 83127 w 611925"/>
              <a:gd name="connsiteY15" fmla="*/ 448693 h 464527"/>
              <a:gd name="connsiteX16" fmla="*/ 71252 w 611925"/>
              <a:gd name="connsiteY16" fmla="*/ 359628 h 464527"/>
              <a:gd name="connsiteX17" fmla="*/ 29688 w 611925"/>
              <a:gd name="connsiteY17" fmla="*/ 288376 h 464527"/>
              <a:gd name="connsiteX18" fmla="*/ 0 w 611925"/>
              <a:gd name="connsiteY18" fmla="*/ 246812 h 464527"/>
              <a:gd name="connsiteX0" fmla="*/ 0 w 611925"/>
              <a:gd name="connsiteY0" fmla="*/ 246812 h 464527"/>
              <a:gd name="connsiteX1" fmla="*/ 160316 w 611925"/>
              <a:gd name="connsiteY1" fmla="*/ 157747 h 464527"/>
              <a:gd name="connsiteX2" fmla="*/ 164537 w 611925"/>
              <a:gd name="connsiteY2" fmla="*/ 10886 h 464527"/>
              <a:gd name="connsiteX3" fmla="*/ 279070 w 611925"/>
              <a:gd name="connsiteY3" fmla="*/ 92433 h 464527"/>
              <a:gd name="connsiteX4" fmla="*/ 415636 w 611925"/>
              <a:gd name="connsiteY4" fmla="*/ 80558 h 464527"/>
              <a:gd name="connsiteX5" fmla="*/ 540327 w 611925"/>
              <a:gd name="connsiteY5" fmla="*/ 122122 h 464527"/>
              <a:gd name="connsiteX6" fmla="*/ 564078 w 611925"/>
              <a:gd name="connsiteY6" fmla="*/ 175560 h 464527"/>
              <a:gd name="connsiteX7" fmla="*/ 581890 w 611925"/>
              <a:gd name="connsiteY7" fmla="*/ 223062 h 464527"/>
              <a:gd name="connsiteX8" fmla="*/ 575952 w 611925"/>
              <a:gd name="connsiteY8" fmla="*/ 288376 h 464527"/>
              <a:gd name="connsiteX9" fmla="*/ 534389 w 611925"/>
              <a:gd name="connsiteY9" fmla="*/ 353690 h 464527"/>
              <a:gd name="connsiteX10" fmla="*/ 480593 w 611925"/>
              <a:gd name="connsiteY10" fmla="*/ 401194 h 464527"/>
              <a:gd name="connsiteX11" fmla="*/ 344385 w 611925"/>
              <a:gd name="connsiteY11" fmla="*/ 454631 h 464527"/>
              <a:gd name="connsiteX12" fmla="*/ 225631 w 611925"/>
              <a:gd name="connsiteY12" fmla="*/ 460568 h 464527"/>
              <a:gd name="connsiteX13" fmla="*/ 130628 w 611925"/>
              <a:gd name="connsiteY13" fmla="*/ 454631 h 464527"/>
              <a:gd name="connsiteX14" fmla="*/ 83127 w 611925"/>
              <a:gd name="connsiteY14" fmla="*/ 448693 h 464527"/>
              <a:gd name="connsiteX15" fmla="*/ 71252 w 611925"/>
              <a:gd name="connsiteY15" fmla="*/ 359628 h 464527"/>
              <a:gd name="connsiteX16" fmla="*/ 29688 w 611925"/>
              <a:gd name="connsiteY16" fmla="*/ 288376 h 464527"/>
              <a:gd name="connsiteX17" fmla="*/ 0 w 611925"/>
              <a:gd name="connsiteY17" fmla="*/ 246812 h 464527"/>
              <a:gd name="connsiteX0" fmla="*/ 0 w 611925"/>
              <a:gd name="connsiteY0" fmla="*/ 256070 h 473785"/>
              <a:gd name="connsiteX1" fmla="*/ 160316 w 611925"/>
              <a:gd name="connsiteY1" fmla="*/ 167005 h 473785"/>
              <a:gd name="connsiteX2" fmla="*/ 93067 w 611925"/>
              <a:gd name="connsiteY2" fmla="*/ 24477 h 473785"/>
              <a:gd name="connsiteX3" fmla="*/ 164537 w 611925"/>
              <a:gd name="connsiteY3" fmla="*/ 20144 h 473785"/>
              <a:gd name="connsiteX4" fmla="*/ 279070 w 611925"/>
              <a:gd name="connsiteY4" fmla="*/ 101691 h 473785"/>
              <a:gd name="connsiteX5" fmla="*/ 415636 w 611925"/>
              <a:gd name="connsiteY5" fmla="*/ 89816 h 473785"/>
              <a:gd name="connsiteX6" fmla="*/ 540327 w 611925"/>
              <a:gd name="connsiteY6" fmla="*/ 131380 h 473785"/>
              <a:gd name="connsiteX7" fmla="*/ 564078 w 611925"/>
              <a:gd name="connsiteY7" fmla="*/ 184818 h 473785"/>
              <a:gd name="connsiteX8" fmla="*/ 581890 w 611925"/>
              <a:gd name="connsiteY8" fmla="*/ 232320 h 473785"/>
              <a:gd name="connsiteX9" fmla="*/ 575952 w 611925"/>
              <a:gd name="connsiteY9" fmla="*/ 297634 h 473785"/>
              <a:gd name="connsiteX10" fmla="*/ 534389 w 611925"/>
              <a:gd name="connsiteY10" fmla="*/ 362948 h 473785"/>
              <a:gd name="connsiteX11" fmla="*/ 480593 w 611925"/>
              <a:gd name="connsiteY11" fmla="*/ 410452 h 473785"/>
              <a:gd name="connsiteX12" fmla="*/ 344385 w 611925"/>
              <a:gd name="connsiteY12" fmla="*/ 463889 h 473785"/>
              <a:gd name="connsiteX13" fmla="*/ 225631 w 611925"/>
              <a:gd name="connsiteY13" fmla="*/ 469826 h 473785"/>
              <a:gd name="connsiteX14" fmla="*/ 130628 w 611925"/>
              <a:gd name="connsiteY14" fmla="*/ 463889 h 473785"/>
              <a:gd name="connsiteX15" fmla="*/ 83127 w 611925"/>
              <a:gd name="connsiteY15" fmla="*/ 457951 h 473785"/>
              <a:gd name="connsiteX16" fmla="*/ 71252 w 611925"/>
              <a:gd name="connsiteY16" fmla="*/ 368886 h 473785"/>
              <a:gd name="connsiteX17" fmla="*/ 29688 w 611925"/>
              <a:gd name="connsiteY17" fmla="*/ 297634 h 473785"/>
              <a:gd name="connsiteX18" fmla="*/ 0 w 611925"/>
              <a:gd name="connsiteY18" fmla="*/ 256070 h 473785"/>
              <a:gd name="connsiteX0" fmla="*/ 0 w 611925"/>
              <a:gd name="connsiteY0" fmla="*/ 256070 h 473785"/>
              <a:gd name="connsiteX1" fmla="*/ 88846 w 611925"/>
              <a:gd name="connsiteY1" fmla="*/ 167005 h 473785"/>
              <a:gd name="connsiteX2" fmla="*/ 93067 w 611925"/>
              <a:gd name="connsiteY2" fmla="*/ 24477 h 473785"/>
              <a:gd name="connsiteX3" fmla="*/ 164537 w 611925"/>
              <a:gd name="connsiteY3" fmla="*/ 20144 h 473785"/>
              <a:gd name="connsiteX4" fmla="*/ 279070 w 611925"/>
              <a:gd name="connsiteY4" fmla="*/ 101691 h 473785"/>
              <a:gd name="connsiteX5" fmla="*/ 415636 w 611925"/>
              <a:gd name="connsiteY5" fmla="*/ 89816 h 473785"/>
              <a:gd name="connsiteX6" fmla="*/ 540327 w 611925"/>
              <a:gd name="connsiteY6" fmla="*/ 131380 h 473785"/>
              <a:gd name="connsiteX7" fmla="*/ 564078 w 611925"/>
              <a:gd name="connsiteY7" fmla="*/ 184818 h 473785"/>
              <a:gd name="connsiteX8" fmla="*/ 581890 w 611925"/>
              <a:gd name="connsiteY8" fmla="*/ 232320 h 473785"/>
              <a:gd name="connsiteX9" fmla="*/ 575952 w 611925"/>
              <a:gd name="connsiteY9" fmla="*/ 297634 h 473785"/>
              <a:gd name="connsiteX10" fmla="*/ 534389 w 611925"/>
              <a:gd name="connsiteY10" fmla="*/ 362948 h 473785"/>
              <a:gd name="connsiteX11" fmla="*/ 480593 w 611925"/>
              <a:gd name="connsiteY11" fmla="*/ 410452 h 473785"/>
              <a:gd name="connsiteX12" fmla="*/ 344385 w 611925"/>
              <a:gd name="connsiteY12" fmla="*/ 463889 h 473785"/>
              <a:gd name="connsiteX13" fmla="*/ 225631 w 611925"/>
              <a:gd name="connsiteY13" fmla="*/ 469826 h 473785"/>
              <a:gd name="connsiteX14" fmla="*/ 130628 w 611925"/>
              <a:gd name="connsiteY14" fmla="*/ 463889 h 473785"/>
              <a:gd name="connsiteX15" fmla="*/ 83127 w 611925"/>
              <a:gd name="connsiteY15" fmla="*/ 457951 h 473785"/>
              <a:gd name="connsiteX16" fmla="*/ 71252 w 611925"/>
              <a:gd name="connsiteY16" fmla="*/ 368886 h 473785"/>
              <a:gd name="connsiteX17" fmla="*/ 29688 w 611925"/>
              <a:gd name="connsiteY17" fmla="*/ 297634 h 473785"/>
              <a:gd name="connsiteX18" fmla="*/ 0 w 611925"/>
              <a:gd name="connsiteY18" fmla="*/ 256070 h 473785"/>
              <a:gd name="connsiteX0" fmla="*/ 0 w 611925"/>
              <a:gd name="connsiteY0" fmla="*/ 256070 h 473785"/>
              <a:gd name="connsiteX1" fmla="*/ 88846 w 611925"/>
              <a:gd name="connsiteY1" fmla="*/ 167005 h 473785"/>
              <a:gd name="connsiteX2" fmla="*/ 93067 w 611925"/>
              <a:gd name="connsiteY2" fmla="*/ 24477 h 473785"/>
              <a:gd name="connsiteX3" fmla="*/ 164537 w 611925"/>
              <a:gd name="connsiteY3" fmla="*/ 20144 h 473785"/>
              <a:gd name="connsiteX4" fmla="*/ 168870 w 611925"/>
              <a:gd name="connsiteY4" fmla="*/ 95781 h 473785"/>
              <a:gd name="connsiteX5" fmla="*/ 279070 w 611925"/>
              <a:gd name="connsiteY5" fmla="*/ 101691 h 473785"/>
              <a:gd name="connsiteX6" fmla="*/ 415636 w 611925"/>
              <a:gd name="connsiteY6" fmla="*/ 89816 h 473785"/>
              <a:gd name="connsiteX7" fmla="*/ 540327 w 611925"/>
              <a:gd name="connsiteY7" fmla="*/ 131380 h 473785"/>
              <a:gd name="connsiteX8" fmla="*/ 564078 w 611925"/>
              <a:gd name="connsiteY8" fmla="*/ 184818 h 473785"/>
              <a:gd name="connsiteX9" fmla="*/ 581890 w 611925"/>
              <a:gd name="connsiteY9" fmla="*/ 232320 h 473785"/>
              <a:gd name="connsiteX10" fmla="*/ 575952 w 611925"/>
              <a:gd name="connsiteY10" fmla="*/ 297634 h 473785"/>
              <a:gd name="connsiteX11" fmla="*/ 534389 w 611925"/>
              <a:gd name="connsiteY11" fmla="*/ 362948 h 473785"/>
              <a:gd name="connsiteX12" fmla="*/ 480593 w 611925"/>
              <a:gd name="connsiteY12" fmla="*/ 410452 h 473785"/>
              <a:gd name="connsiteX13" fmla="*/ 344385 w 611925"/>
              <a:gd name="connsiteY13" fmla="*/ 463889 h 473785"/>
              <a:gd name="connsiteX14" fmla="*/ 225631 w 611925"/>
              <a:gd name="connsiteY14" fmla="*/ 469826 h 473785"/>
              <a:gd name="connsiteX15" fmla="*/ 130628 w 611925"/>
              <a:gd name="connsiteY15" fmla="*/ 463889 h 473785"/>
              <a:gd name="connsiteX16" fmla="*/ 83127 w 611925"/>
              <a:gd name="connsiteY16" fmla="*/ 457951 h 473785"/>
              <a:gd name="connsiteX17" fmla="*/ 71252 w 611925"/>
              <a:gd name="connsiteY17" fmla="*/ 368886 h 473785"/>
              <a:gd name="connsiteX18" fmla="*/ 29688 w 611925"/>
              <a:gd name="connsiteY18" fmla="*/ 297634 h 473785"/>
              <a:gd name="connsiteX19" fmla="*/ 0 w 611925"/>
              <a:gd name="connsiteY19" fmla="*/ 256070 h 473785"/>
              <a:gd name="connsiteX0" fmla="*/ 0 w 611925"/>
              <a:gd name="connsiteY0" fmla="*/ 256070 h 473785"/>
              <a:gd name="connsiteX1" fmla="*/ 88846 w 611925"/>
              <a:gd name="connsiteY1" fmla="*/ 167005 h 473785"/>
              <a:gd name="connsiteX2" fmla="*/ 93067 w 611925"/>
              <a:gd name="connsiteY2" fmla="*/ 24477 h 473785"/>
              <a:gd name="connsiteX3" fmla="*/ 164537 w 611925"/>
              <a:gd name="connsiteY3" fmla="*/ 20144 h 473785"/>
              <a:gd name="connsiteX4" fmla="*/ 279070 w 611925"/>
              <a:gd name="connsiteY4" fmla="*/ 101691 h 473785"/>
              <a:gd name="connsiteX5" fmla="*/ 415636 w 611925"/>
              <a:gd name="connsiteY5" fmla="*/ 89816 h 473785"/>
              <a:gd name="connsiteX6" fmla="*/ 540327 w 611925"/>
              <a:gd name="connsiteY6" fmla="*/ 131380 h 473785"/>
              <a:gd name="connsiteX7" fmla="*/ 564078 w 611925"/>
              <a:gd name="connsiteY7" fmla="*/ 184818 h 473785"/>
              <a:gd name="connsiteX8" fmla="*/ 581890 w 611925"/>
              <a:gd name="connsiteY8" fmla="*/ 232320 h 473785"/>
              <a:gd name="connsiteX9" fmla="*/ 575952 w 611925"/>
              <a:gd name="connsiteY9" fmla="*/ 297634 h 473785"/>
              <a:gd name="connsiteX10" fmla="*/ 534389 w 611925"/>
              <a:gd name="connsiteY10" fmla="*/ 362948 h 473785"/>
              <a:gd name="connsiteX11" fmla="*/ 480593 w 611925"/>
              <a:gd name="connsiteY11" fmla="*/ 410452 h 473785"/>
              <a:gd name="connsiteX12" fmla="*/ 344385 w 611925"/>
              <a:gd name="connsiteY12" fmla="*/ 463889 h 473785"/>
              <a:gd name="connsiteX13" fmla="*/ 225631 w 611925"/>
              <a:gd name="connsiteY13" fmla="*/ 469826 h 473785"/>
              <a:gd name="connsiteX14" fmla="*/ 130628 w 611925"/>
              <a:gd name="connsiteY14" fmla="*/ 463889 h 473785"/>
              <a:gd name="connsiteX15" fmla="*/ 83127 w 611925"/>
              <a:gd name="connsiteY15" fmla="*/ 457951 h 473785"/>
              <a:gd name="connsiteX16" fmla="*/ 71252 w 611925"/>
              <a:gd name="connsiteY16" fmla="*/ 368886 h 473785"/>
              <a:gd name="connsiteX17" fmla="*/ 29688 w 611925"/>
              <a:gd name="connsiteY17" fmla="*/ 297634 h 473785"/>
              <a:gd name="connsiteX18" fmla="*/ 0 w 611925"/>
              <a:gd name="connsiteY18" fmla="*/ 256070 h 473785"/>
              <a:gd name="connsiteX0" fmla="*/ 0 w 611925"/>
              <a:gd name="connsiteY0" fmla="*/ 256070 h 473785"/>
              <a:gd name="connsiteX1" fmla="*/ 88846 w 611925"/>
              <a:gd name="connsiteY1" fmla="*/ 167005 h 473785"/>
              <a:gd name="connsiteX2" fmla="*/ 93067 w 611925"/>
              <a:gd name="connsiteY2" fmla="*/ 24477 h 473785"/>
              <a:gd name="connsiteX3" fmla="*/ 164537 w 611925"/>
              <a:gd name="connsiteY3" fmla="*/ 20144 h 473785"/>
              <a:gd name="connsiteX4" fmla="*/ 168870 w 611925"/>
              <a:gd name="connsiteY4" fmla="*/ 95781 h 473785"/>
              <a:gd name="connsiteX5" fmla="*/ 279070 w 611925"/>
              <a:gd name="connsiteY5" fmla="*/ 101691 h 473785"/>
              <a:gd name="connsiteX6" fmla="*/ 415636 w 611925"/>
              <a:gd name="connsiteY6" fmla="*/ 89816 h 473785"/>
              <a:gd name="connsiteX7" fmla="*/ 540327 w 611925"/>
              <a:gd name="connsiteY7" fmla="*/ 131380 h 473785"/>
              <a:gd name="connsiteX8" fmla="*/ 564078 w 611925"/>
              <a:gd name="connsiteY8" fmla="*/ 184818 h 473785"/>
              <a:gd name="connsiteX9" fmla="*/ 581890 w 611925"/>
              <a:gd name="connsiteY9" fmla="*/ 232320 h 473785"/>
              <a:gd name="connsiteX10" fmla="*/ 575952 w 611925"/>
              <a:gd name="connsiteY10" fmla="*/ 297634 h 473785"/>
              <a:gd name="connsiteX11" fmla="*/ 534389 w 611925"/>
              <a:gd name="connsiteY11" fmla="*/ 362948 h 473785"/>
              <a:gd name="connsiteX12" fmla="*/ 480593 w 611925"/>
              <a:gd name="connsiteY12" fmla="*/ 410452 h 473785"/>
              <a:gd name="connsiteX13" fmla="*/ 344385 w 611925"/>
              <a:gd name="connsiteY13" fmla="*/ 463889 h 473785"/>
              <a:gd name="connsiteX14" fmla="*/ 225631 w 611925"/>
              <a:gd name="connsiteY14" fmla="*/ 469826 h 473785"/>
              <a:gd name="connsiteX15" fmla="*/ 130628 w 611925"/>
              <a:gd name="connsiteY15" fmla="*/ 463889 h 473785"/>
              <a:gd name="connsiteX16" fmla="*/ 83127 w 611925"/>
              <a:gd name="connsiteY16" fmla="*/ 457951 h 473785"/>
              <a:gd name="connsiteX17" fmla="*/ 71252 w 611925"/>
              <a:gd name="connsiteY17" fmla="*/ 368886 h 473785"/>
              <a:gd name="connsiteX18" fmla="*/ 29688 w 611925"/>
              <a:gd name="connsiteY18" fmla="*/ 297634 h 473785"/>
              <a:gd name="connsiteX19" fmla="*/ 0 w 611925"/>
              <a:gd name="connsiteY19" fmla="*/ 256070 h 473785"/>
              <a:gd name="connsiteX0" fmla="*/ 0 w 611925"/>
              <a:gd name="connsiteY0" fmla="*/ 243464 h 461179"/>
              <a:gd name="connsiteX1" fmla="*/ 88846 w 611925"/>
              <a:gd name="connsiteY1" fmla="*/ 154399 h 461179"/>
              <a:gd name="connsiteX2" fmla="*/ 93067 w 611925"/>
              <a:gd name="connsiteY2" fmla="*/ 11871 h 461179"/>
              <a:gd name="connsiteX3" fmla="*/ 168870 w 611925"/>
              <a:gd name="connsiteY3" fmla="*/ 83175 h 461179"/>
              <a:gd name="connsiteX4" fmla="*/ 279070 w 611925"/>
              <a:gd name="connsiteY4" fmla="*/ 89085 h 461179"/>
              <a:gd name="connsiteX5" fmla="*/ 415636 w 611925"/>
              <a:gd name="connsiteY5" fmla="*/ 77210 h 461179"/>
              <a:gd name="connsiteX6" fmla="*/ 540327 w 611925"/>
              <a:gd name="connsiteY6" fmla="*/ 118774 h 461179"/>
              <a:gd name="connsiteX7" fmla="*/ 564078 w 611925"/>
              <a:gd name="connsiteY7" fmla="*/ 172212 h 461179"/>
              <a:gd name="connsiteX8" fmla="*/ 581890 w 611925"/>
              <a:gd name="connsiteY8" fmla="*/ 219714 h 461179"/>
              <a:gd name="connsiteX9" fmla="*/ 575952 w 611925"/>
              <a:gd name="connsiteY9" fmla="*/ 285028 h 461179"/>
              <a:gd name="connsiteX10" fmla="*/ 534389 w 611925"/>
              <a:gd name="connsiteY10" fmla="*/ 350342 h 461179"/>
              <a:gd name="connsiteX11" fmla="*/ 480593 w 611925"/>
              <a:gd name="connsiteY11" fmla="*/ 397846 h 461179"/>
              <a:gd name="connsiteX12" fmla="*/ 344385 w 611925"/>
              <a:gd name="connsiteY12" fmla="*/ 451283 h 461179"/>
              <a:gd name="connsiteX13" fmla="*/ 225631 w 611925"/>
              <a:gd name="connsiteY13" fmla="*/ 457220 h 461179"/>
              <a:gd name="connsiteX14" fmla="*/ 130628 w 611925"/>
              <a:gd name="connsiteY14" fmla="*/ 451283 h 461179"/>
              <a:gd name="connsiteX15" fmla="*/ 83127 w 611925"/>
              <a:gd name="connsiteY15" fmla="*/ 445345 h 461179"/>
              <a:gd name="connsiteX16" fmla="*/ 71252 w 611925"/>
              <a:gd name="connsiteY16" fmla="*/ 356280 h 461179"/>
              <a:gd name="connsiteX17" fmla="*/ 29688 w 611925"/>
              <a:gd name="connsiteY17" fmla="*/ 285028 h 461179"/>
              <a:gd name="connsiteX18" fmla="*/ 0 w 611925"/>
              <a:gd name="connsiteY18" fmla="*/ 243464 h 461179"/>
              <a:gd name="connsiteX0" fmla="*/ 0 w 611925"/>
              <a:gd name="connsiteY0" fmla="*/ 171202 h 388917"/>
              <a:gd name="connsiteX1" fmla="*/ 88846 w 611925"/>
              <a:gd name="connsiteY1" fmla="*/ 82137 h 388917"/>
              <a:gd name="connsiteX2" fmla="*/ 168870 w 611925"/>
              <a:gd name="connsiteY2" fmla="*/ 10913 h 388917"/>
              <a:gd name="connsiteX3" fmla="*/ 279070 w 611925"/>
              <a:gd name="connsiteY3" fmla="*/ 16823 h 388917"/>
              <a:gd name="connsiteX4" fmla="*/ 415636 w 611925"/>
              <a:gd name="connsiteY4" fmla="*/ 4948 h 388917"/>
              <a:gd name="connsiteX5" fmla="*/ 540327 w 611925"/>
              <a:gd name="connsiteY5" fmla="*/ 46512 h 388917"/>
              <a:gd name="connsiteX6" fmla="*/ 564078 w 611925"/>
              <a:gd name="connsiteY6" fmla="*/ 99950 h 388917"/>
              <a:gd name="connsiteX7" fmla="*/ 581890 w 611925"/>
              <a:gd name="connsiteY7" fmla="*/ 147452 h 388917"/>
              <a:gd name="connsiteX8" fmla="*/ 575952 w 611925"/>
              <a:gd name="connsiteY8" fmla="*/ 212766 h 388917"/>
              <a:gd name="connsiteX9" fmla="*/ 534389 w 611925"/>
              <a:gd name="connsiteY9" fmla="*/ 278080 h 388917"/>
              <a:gd name="connsiteX10" fmla="*/ 480593 w 611925"/>
              <a:gd name="connsiteY10" fmla="*/ 325584 h 388917"/>
              <a:gd name="connsiteX11" fmla="*/ 344385 w 611925"/>
              <a:gd name="connsiteY11" fmla="*/ 379021 h 388917"/>
              <a:gd name="connsiteX12" fmla="*/ 225631 w 611925"/>
              <a:gd name="connsiteY12" fmla="*/ 384958 h 388917"/>
              <a:gd name="connsiteX13" fmla="*/ 130628 w 611925"/>
              <a:gd name="connsiteY13" fmla="*/ 379021 h 388917"/>
              <a:gd name="connsiteX14" fmla="*/ 83127 w 611925"/>
              <a:gd name="connsiteY14" fmla="*/ 373083 h 388917"/>
              <a:gd name="connsiteX15" fmla="*/ 71252 w 611925"/>
              <a:gd name="connsiteY15" fmla="*/ 284018 h 388917"/>
              <a:gd name="connsiteX16" fmla="*/ 29688 w 611925"/>
              <a:gd name="connsiteY16" fmla="*/ 212766 h 388917"/>
              <a:gd name="connsiteX17" fmla="*/ 0 w 611925"/>
              <a:gd name="connsiteY17" fmla="*/ 171202 h 388917"/>
              <a:gd name="connsiteX0" fmla="*/ 0 w 611925"/>
              <a:gd name="connsiteY0" fmla="*/ 171175 h 388890"/>
              <a:gd name="connsiteX1" fmla="*/ 88846 w 611925"/>
              <a:gd name="connsiteY1" fmla="*/ 82110 h 388890"/>
              <a:gd name="connsiteX2" fmla="*/ 168870 w 611925"/>
              <a:gd name="connsiteY2" fmla="*/ 10886 h 388890"/>
              <a:gd name="connsiteX3" fmla="*/ 279070 w 611925"/>
              <a:gd name="connsiteY3" fmla="*/ 16796 h 388890"/>
              <a:gd name="connsiteX4" fmla="*/ 285879 w 611925"/>
              <a:gd name="connsiteY4" fmla="*/ 17472 h 388890"/>
              <a:gd name="connsiteX5" fmla="*/ 415636 w 611925"/>
              <a:gd name="connsiteY5" fmla="*/ 4921 h 388890"/>
              <a:gd name="connsiteX6" fmla="*/ 540327 w 611925"/>
              <a:gd name="connsiteY6" fmla="*/ 46485 h 388890"/>
              <a:gd name="connsiteX7" fmla="*/ 564078 w 611925"/>
              <a:gd name="connsiteY7" fmla="*/ 99923 h 388890"/>
              <a:gd name="connsiteX8" fmla="*/ 581890 w 611925"/>
              <a:gd name="connsiteY8" fmla="*/ 147425 h 388890"/>
              <a:gd name="connsiteX9" fmla="*/ 575952 w 611925"/>
              <a:gd name="connsiteY9" fmla="*/ 212739 h 388890"/>
              <a:gd name="connsiteX10" fmla="*/ 534389 w 611925"/>
              <a:gd name="connsiteY10" fmla="*/ 278053 h 388890"/>
              <a:gd name="connsiteX11" fmla="*/ 480593 w 611925"/>
              <a:gd name="connsiteY11" fmla="*/ 325557 h 388890"/>
              <a:gd name="connsiteX12" fmla="*/ 344385 w 611925"/>
              <a:gd name="connsiteY12" fmla="*/ 378994 h 388890"/>
              <a:gd name="connsiteX13" fmla="*/ 225631 w 611925"/>
              <a:gd name="connsiteY13" fmla="*/ 384931 h 388890"/>
              <a:gd name="connsiteX14" fmla="*/ 130628 w 611925"/>
              <a:gd name="connsiteY14" fmla="*/ 378994 h 388890"/>
              <a:gd name="connsiteX15" fmla="*/ 83127 w 611925"/>
              <a:gd name="connsiteY15" fmla="*/ 373056 h 388890"/>
              <a:gd name="connsiteX16" fmla="*/ 71252 w 611925"/>
              <a:gd name="connsiteY16" fmla="*/ 283991 h 388890"/>
              <a:gd name="connsiteX17" fmla="*/ 29688 w 611925"/>
              <a:gd name="connsiteY17" fmla="*/ 212739 h 388890"/>
              <a:gd name="connsiteX18" fmla="*/ 0 w 611925"/>
              <a:gd name="connsiteY18" fmla="*/ 171175 h 388890"/>
              <a:gd name="connsiteX0" fmla="*/ 0 w 611925"/>
              <a:gd name="connsiteY0" fmla="*/ 242930 h 460645"/>
              <a:gd name="connsiteX1" fmla="*/ 88846 w 611925"/>
              <a:gd name="connsiteY1" fmla="*/ 153865 h 460645"/>
              <a:gd name="connsiteX2" fmla="*/ 168870 w 611925"/>
              <a:gd name="connsiteY2" fmla="*/ 82641 h 460645"/>
              <a:gd name="connsiteX3" fmla="*/ 279070 w 611925"/>
              <a:gd name="connsiteY3" fmla="*/ 88551 h 460645"/>
              <a:gd name="connsiteX4" fmla="*/ 285879 w 611925"/>
              <a:gd name="connsiteY4" fmla="*/ 89227 h 460645"/>
              <a:gd name="connsiteX5" fmla="*/ 415636 w 611925"/>
              <a:gd name="connsiteY5" fmla="*/ 76676 h 460645"/>
              <a:gd name="connsiteX6" fmla="*/ 540327 w 611925"/>
              <a:gd name="connsiteY6" fmla="*/ 118240 h 460645"/>
              <a:gd name="connsiteX7" fmla="*/ 564078 w 611925"/>
              <a:gd name="connsiteY7" fmla="*/ 171678 h 460645"/>
              <a:gd name="connsiteX8" fmla="*/ 581890 w 611925"/>
              <a:gd name="connsiteY8" fmla="*/ 219180 h 460645"/>
              <a:gd name="connsiteX9" fmla="*/ 575952 w 611925"/>
              <a:gd name="connsiteY9" fmla="*/ 284494 h 460645"/>
              <a:gd name="connsiteX10" fmla="*/ 534389 w 611925"/>
              <a:gd name="connsiteY10" fmla="*/ 349808 h 460645"/>
              <a:gd name="connsiteX11" fmla="*/ 480593 w 611925"/>
              <a:gd name="connsiteY11" fmla="*/ 397312 h 460645"/>
              <a:gd name="connsiteX12" fmla="*/ 344385 w 611925"/>
              <a:gd name="connsiteY12" fmla="*/ 450749 h 460645"/>
              <a:gd name="connsiteX13" fmla="*/ 225631 w 611925"/>
              <a:gd name="connsiteY13" fmla="*/ 456686 h 460645"/>
              <a:gd name="connsiteX14" fmla="*/ 130628 w 611925"/>
              <a:gd name="connsiteY14" fmla="*/ 450749 h 460645"/>
              <a:gd name="connsiteX15" fmla="*/ 83127 w 611925"/>
              <a:gd name="connsiteY15" fmla="*/ 444811 h 460645"/>
              <a:gd name="connsiteX16" fmla="*/ 71252 w 611925"/>
              <a:gd name="connsiteY16" fmla="*/ 355746 h 460645"/>
              <a:gd name="connsiteX17" fmla="*/ 29688 w 611925"/>
              <a:gd name="connsiteY17" fmla="*/ 284494 h 460645"/>
              <a:gd name="connsiteX18" fmla="*/ 0 w 611925"/>
              <a:gd name="connsiteY18" fmla="*/ 242930 h 460645"/>
              <a:gd name="connsiteX0" fmla="*/ 0 w 611925"/>
              <a:gd name="connsiteY0" fmla="*/ 171202 h 388917"/>
              <a:gd name="connsiteX1" fmla="*/ 88846 w 611925"/>
              <a:gd name="connsiteY1" fmla="*/ 82137 h 388917"/>
              <a:gd name="connsiteX2" fmla="*/ 168870 w 611925"/>
              <a:gd name="connsiteY2" fmla="*/ 10913 h 388917"/>
              <a:gd name="connsiteX3" fmla="*/ 279070 w 611925"/>
              <a:gd name="connsiteY3" fmla="*/ 16823 h 388917"/>
              <a:gd name="connsiteX4" fmla="*/ 415636 w 611925"/>
              <a:gd name="connsiteY4" fmla="*/ 4948 h 388917"/>
              <a:gd name="connsiteX5" fmla="*/ 540327 w 611925"/>
              <a:gd name="connsiteY5" fmla="*/ 46512 h 388917"/>
              <a:gd name="connsiteX6" fmla="*/ 564078 w 611925"/>
              <a:gd name="connsiteY6" fmla="*/ 99950 h 388917"/>
              <a:gd name="connsiteX7" fmla="*/ 581890 w 611925"/>
              <a:gd name="connsiteY7" fmla="*/ 147452 h 388917"/>
              <a:gd name="connsiteX8" fmla="*/ 575952 w 611925"/>
              <a:gd name="connsiteY8" fmla="*/ 212766 h 388917"/>
              <a:gd name="connsiteX9" fmla="*/ 534389 w 611925"/>
              <a:gd name="connsiteY9" fmla="*/ 278080 h 388917"/>
              <a:gd name="connsiteX10" fmla="*/ 480593 w 611925"/>
              <a:gd name="connsiteY10" fmla="*/ 325584 h 388917"/>
              <a:gd name="connsiteX11" fmla="*/ 344385 w 611925"/>
              <a:gd name="connsiteY11" fmla="*/ 379021 h 388917"/>
              <a:gd name="connsiteX12" fmla="*/ 225631 w 611925"/>
              <a:gd name="connsiteY12" fmla="*/ 384958 h 388917"/>
              <a:gd name="connsiteX13" fmla="*/ 130628 w 611925"/>
              <a:gd name="connsiteY13" fmla="*/ 379021 h 388917"/>
              <a:gd name="connsiteX14" fmla="*/ 83127 w 611925"/>
              <a:gd name="connsiteY14" fmla="*/ 373083 h 388917"/>
              <a:gd name="connsiteX15" fmla="*/ 71252 w 611925"/>
              <a:gd name="connsiteY15" fmla="*/ 284018 h 388917"/>
              <a:gd name="connsiteX16" fmla="*/ 29688 w 611925"/>
              <a:gd name="connsiteY16" fmla="*/ 212766 h 388917"/>
              <a:gd name="connsiteX17" fmla="*/ 0 w 611925"/>
              <a:gd name="connsiteY17" fmla="*/ 171202 h 388917"/>
              <a:gd name="connsiteX0" fmla="*/ 0 w 611925"/>
              <a:gd name="connsiteY0" fmla="*/ 183809 h 401524"/>
              <a:gd name="connsiteX1" fmla="*/ 88846 w 611925"/>
              <a:gd name="connsiteY1" fmla="*/ 94744 h 401524"/>
              <a:gd name="connsiteX2" fmla="*/ 168870 w 611925"/>
              <a:gd name="connsiteY2" fmla="*/ 23520 h 401524"/>
              <a:gd name="connsiteX3" fmla="*/ 335356 w 611925"/>
              <a:gd name="connsiteY3" fmla="*/ 994 h 401524"/>
              <a:gd name="connsiteX4" fmla="*/ 415636 w 611925"/>
              <a:gd name="connsiteY4" fmla="*/ 17555 h 401524"/>
              <a:gd name="connsiteX5" fmla="*/ 540327 w 611925"/>
              <a:gd name="connsiteY5" fmla="*/ 59119 h 401524"/>
              <a:gd name="connsiteX6" fmla="*/ 564078 w 611925"/>
              <a:gd name="connsiteY6" fmla="*/ 112557 h 401524"/>
              <a:gd name="connsiteX7" fmla="*/ 581890 w 611925"/>
              <a:gd name="connsiteY7" fmla="*/ 160059 h 401524"/>
              <a:gd name="connsiteX8" fmla="*/ 575952 w 611925"/>
              <a:gd name="connsiteY8" fmla="*/ 225373 h 401524"/>
              <a:gd name="connsiteX9" fmla="*/ 534389 w 611925"/>
              <a:gd name="connsiteY9" fmla="*/ 290687 h 401524"/>
              <a:gd name="connsiteX10" fmla="*/ 480593 w 611925"/>
              <a:gd name="connsiteY10" fmla="*/ 338191 h 401524"/>
              <a:gd name="connsiteX11" fmla="*/ 344385 w 611925"/>
              <a:gd name="connsiteY11" fmla="*/ 391628 h 401524"/>
              <a:gd name="connsiteX12" fmla="*/ 225631 w 611925"/>
              <a:gd name="connsiteY12" fmla="*/ 397565 h 401524"/>
              <a:gd name="connsiteX13" fmla="*/ 130628 w 611925"/>
              <a:gd name="connsiteY13" fmla="*/ 391628 h 401524"/>
              <a:gd name="connsiteX14" fmla="*/ 83127 w 611925"/>
              <a:gd name="connsiteY14" fmla="*/ 385690 h 401524"/>
              <a:gd name="connsiteX15" fmla="*/ 71252 w 611925"/>
              <a:gd name="connsiteY15" fmla="*/ 296625 h 401524"/>
              <a:gd name="connsiteX16" fmla="*/ 29688 w 611925"/>
              <a:gd name="connsiteY16" fmla="*/ 225373 h 401524"/>
              <a:gd name="connsiteX17" fmla="*/ 0 w 611925"/>
              <a:gd name="connsiteY17" fmla="*/ 183809 h 401524"/>
              <a:gd name="connsiteX0" fmla="*/ 0 w 611925"/>
              <a:gd name="connsiteY0" fmla="*/ 183809 h 401524"/>
              <a:gd name="connsiteX1" fmla="*/ 88846 w 611925"/>
              <a:gd name="connsiteY1" fmla="*/ 94744 h 401524"/>
              <a:gd name="connsiteX2" fmla="*/ 168870 w 611925"/>
              <a:gd name="connsiteY2" fmla="*/ 23520 h 401524"/>
              <a:gd name="connsiteX3" fmla="*/ 335356 w 611925"/>
              <a:gd name="connsiteY3" fmla="*/ 994 h 401524"/>
              <a:gd name="connsiteX4" fmla="*/ 415636 w 611925"/>
              <a:gd name="connsiteY4" fmla="*/ 17555 h 401524"/>
              <a:gd name="connsiteX5" fmla="*/ 540327 w 611925"/>
              <a:gd name="connsiteY5" fmla="*/ 59119 h 401524"/>
              <a:gd name="connsiteX6" fmla="*/ 564078 w 611925"/>
              <a:gd name="connsiteY6" fmla="*/ 112557 h 401524"/>
              <a:gd name="connsiteX7" fmla="*/ 581890 w 611925"/>
              <a:gd name="connsiteY7" fmla="*/ 160059 h 401524"/>
              <a:gd name="connsiteX8" fmla="*/ 575952 w 611925"/>
              <a:gd name="connsiteY8" fmla="*/ 225373 h 401524"/>
              <a:gd name="connsiteX9" fmla="*/ 534389 w 611925"/>
              <a:gd name="connsiteY9" fmla="*/ 290687 h 401524"/>
              <a:gd name="connsiteX10" fmla="*/ 480593 w 611925"/>
              <a:gd name="connsiteY10" fmla="*/ 338191 h 401524"/>
              <a:gd name="connsiteX11" fmla="*/ 344385 w 611925"/>
              <a:gd name="connsiteY11" fmla="*/ 391628 h 401524"/>
              <a:gd name="connsiteX12" fmla="*/ 225631 w 611925"/>
              <a:gd name="connsiteY12" fmla="*/ 397565 h 401524"/>
              <a:gd name="connsiteX13" fmla="*/ 130628 w 611925"/>
              <a:gd name="connsiteY13" fmla="*/ 391628 h 401524"/>
              <a:gd name="connsiteX14" fmla="*/ 83127 w 611925"/>
              <a:gd name="connsiteY14" fmla="*/ 385690 h 401524"/>
              <a:gd name="connsiteX15" fmla="*/ 71252 w 611925"/>
              <a:gd name="connsiteY15" fmla="*/ 296625 h 401524"/>
              <a:gd name="connsiteX16" fmla="*/ 29688 w 611925"/>
              <a:gd name="connsiteY16" fmla="*/ 225373 h 401524"/>
              <a:gd name="connsiteX17" fmla="*/ 0 w 611925"/>
              <a:gd name="connsiteY17" fmla="*/ 183809 h 401524"/>
              <a:gd name="connsiteX0" fmla="*/ 0 w 611925"/>
              <a:gd name="connsiteY0" fmla="*/ 183809 h 401524"/>
              <a:gd name="connsiteX1" fmla="*/ 88846 w 611925"/>
              <a:gd name="connsiteY1" fmla="*/ 94744 h 401524"/>
              <a:gd name="connsiteX2" fmla="*/ 168870 w 611925"/>
              <a:gd name="connsiteY2" fmla="*/ 23520 h 401524"/>
              <a:gd name="connsiteX3" fmla="*/ 335356 w 611925"/>
              <a:gd name="connsiteY3" fmla="*/ 994 h 401524"/>
              <a:gd name="connsiteX4" fmla="*/ 415636 w 611925"/>
              <a:gd name="connsiteY4" fmla="*/ 17555 h 401524"/>
              <a:gd name="connsiteX5" fmla="*/ 540327 w 611925"/>
              <a:gd name="connsiteY5" fmla="*/ 59119 h 401524"/>
              <a:gd name="connsiteX6" fmla="*/ 564078 w 611925"/>
              <a:gd name="connsiteY6" fmla="*/ 112557 h 401524"/>
              <a:gd name="connsiteX7" fmla="*/ 581890 w 611925"/>
              <a:gd name="connsiteY7" fmla="*/ 160059 h 401524"/>
              <a:gd name="connsiteX8" fmla="*/ 575952 w 611925"/>
              <a:gd name="connsiteY8" fmla="*/ 225373 h 401524"/>
              <a:gd name="connsiteX9" fmla="*/ 534389 w 611925"/>
              <a:gd name="connsiteY9" fmla="*/ 290687 h 401524"/>
              <a:gd name="connsiteX10" fmla="*/ 480593 w 611925"/>
              <a:gd name="connsiteY10" fmla="*/ 338191 h 401524"/>
              <a:gd name="connsiteX11" fmla="*/ 344385 w 611925"/>
              <a:gd name="connsiteY11" fmla="*/ 391628 h 401524"/>
              <a:gd name="connsiteX12" fmla="*/ 225631 w 611925"/>
              <a:gd name="connsiteY12" fmla="*/ 397565 h 401524"/>
              <a:gd name="connsiteX13" fmla="*/ 130628 w 611925"/>
              <a:gd name="connsiteY13" fmla="*/ 391628 h 401524"/>
              <a:gd name="connsiteX14" fmla="*/ 83127 w 611925"/>
              <a:gd name="connsiteY14" fmla="*/ 385690 h 401524"/>
              <a:gd name="connsiteX15" fmla="*/ 71252 w 611925"/>
              <a:gd name="connsiteY15" fmla="*/ 296625 h 401524"/>
              <a:gd name="connsiteX16" fmla="*/ 29688 w 611925"/>
              <a:gd name="connsiteY16" fmla="*/ 225373 h 401524"/>
              <a:gd name="connsiteX17" fmla="*/ 0 w 611925"/>
              <a:gd name="connsiteY17" fmla="*/ 183809 h 401524"/>
              <a:gd name="connsiteX0" fmla="*/ 0 w 611925"/>
              <a:gd name="connsiteY0" fmla="*/ 183809 h 401524"/>
              <a:gd name="connsiteX1" fmla="*/ 88846 w 611925"/>
              <a:gd name="connsiteY1" fmla="*/ 94744 h 401524"/>
              <a:gd name="connsiteX2" fmla="*/ 168870 w 611925"/>
              <a:gd name="connsiteY2" fmla="*/ 23520 h 401524"/>
              <a:gd name="connsiteX3" fmla="*/ 335356 w 611925"/>
              <a:gd name="connsiteY3" fmla="*/ 994 h 401524"/>
              <a:gd name="connsiteX4" fmla="*/ 415636 w 611925"/>
              <a:gd name="connsiteY4" fmla="*/ 17555 h 401524"/>
              <a:gd name="connsiteX5" fmla="*/ 540327 w 611925"/>
              <a:gd name="connsiteY5" fmla="*/ 59119 h 401524"/>
              <a:gd name="connsiteX6" fmla="*/ 564078 w 611925"/>
              <a:gd name="connsiteY6" fmla="*/ 112557 h 401524"/>
              <a:gd name="connsiteX7" fmla="*/ 581890 w 611925"/>
              <a:gd name="connsiteY7" fmla="*/ 160059 h 401524"/>
              <a:gd name="connsiteX8" fmla="*/ 575952 w 611925"/>
              <a:gd name="connsiteY8" fmla="*/ 225373 h 401524"/>
              <a:gd name="connsiteX9" fmla="*/ 534389 w 611925"/>
              <a:gd name="connsiteY9" fmla="*/ 290687 h 401524"/>
              <a:gd name="connsiteX10" fmla="*/ 480593 w 611925"/>
              <a:gd name="connsiteY10" fmla="*/ 338191 h 401524"/>
              <a:gd name="connsiteX11" fmla="*/ 344385 w 611925"/>
              <a:gd name="connsiteY11" fmla="*/ 391628 h 401524"/>
              <a:gd name="connsiteX12" fmla="*/ 225631 w 611925"/>
              <a:gd name="connsiteY12" fmla="*/ 397565 h 401524"/>
              <a:gd name="connsiteX13" fmla="*/ 130628 w 611925"/>
              <a:gd name="connsiteY13" fmla="*/ 391628 h 401524"/>
              <a:gd name="connsiteX14" fmla="*/ 83127 w 611925"/>
              <a:gd name="connsiteY14" fmla="*/ 385690 h 401524"/>
              <a:gd name="connsiteX15" fmla="*/ 71252 w 611925"/>
              <a:gd name="connsiteY15" fmla="*/ 296625 h 401524"/>
              <a:gd name="connsiteX16" fmla="*/ 29688 w 611925"/>
              <a:gd name="connsiteY16" fmla="*/ 225373 h 401524"/>
              <a:gd name="connsiteX17" fmla="*/ 0 w 611925"/>
              <a:gd name="connsiteY17" fmla="*/ 183809 h 401524"/>
              <a:gd name="connsiteX0" fmla="*/ 0 w 586838"/>
              <a:gd name="connsiteY0" fmla="*/ 183809 h 401524"/>
              <a:gd name="connsiteX1" fmla="*/ 88846 w 586838"/>
              <a:gd name="connsiteY1" fmla="*/ 94744 h 401524"/>
              <a:gd name="connsiteX2" fmla="*/ 168870 w 586838"/>
              <a:gd name="connsiteY2" fmla="*/ 23520 h 401524"/>
              <a:gd name="connsiteX3" fmla="*/ 335356 w 586838"/>
              <a:gd name="connsiteY3" fmla="*/ 994 h 401524"/>
              <a:gd name="connsiteX4" fmla="*/ 415636 w 586838"/>
              <a:gd name="connsiteY4" fmla="*/ 17555 h 401524"/>
              <a:gd name="connsiteX5" fmla="*/ 540327 w 586838"/>
              <a:gd name="connsiteY5" fmla="*/ 59119 h 401524"/>
              <a:gd name="connsiteX6" fmla="*/ 564078 w 586838"/>
              <a:gd name="connsiteY6" fmla="*/ 112557 h 401524"/>
              <a:gd name="connsiteX7" fmla="*/ 581890 w 586838"/>
              <a:gd name="connsiteY7" fmla="*/ 160059 h 401524"/>
              <a:gd name="connsiteX8" fmla="*/ 534389 w 586838"/>
              <a:gd name="connsiteY8" fmla="*/ 290687 h 401524"/>
              <a:gd name="connsiteX9" fmla="*/ 480593 w 586838"/>
              <a:gd name="connsiteY9" fmla="*/ 338191 h 401524"/>
              <a:gd name="connsiteX10" fmla="*/ 344385 w 586838"/>
              <a:gd name="connsiteY10" fmla="*/ 391628 h 401524"/>
              <a:gd name="connsiteX11" fmla="*/ 225631 w 586838"/>
              <a:gd name="connsiteY11" fmla="*/ 397565 h 401524"/>
              <a:gd name="connsiteX12" fmla="*/ 130628 w 586838"/>
              <a:gd name="connsiteY12" fmla="*/ 391628 h 401524"/>
              <a:gd name="connsiteX13" fmla="*/ 83127 w 586838"/>
              <a:gd name="connsiteY13" fmla="*/ 385690 h 401524"/>
              <a:gd name="connsiteX14" fmla="*/ 71252 w 586838"/>
              <a:gd name="connsiteY14" fmla="*/ 296625 h 401524"/>
              <a:gd name="connsiteX15" fmla="*/ 29688 w 586838"/>
              <a:gd name="connsiteY15" fmla="*/ 225373 h 401524"/>
              <a:gd name="connsiteX16" fmla="*/ 0 w 586838"/>
              <a:gd name="connsiteY16" fmla="*/ 183809 h 401524"/>
              <a:gd name="connsiteX0" fmla="*/ 0 w 596926"/>
              <a:gd name="connsiteY0" fmla="*/ 183809 h 401524"/>
              <a:gd name="connsiteX1" fmla="*/ 88846 w 596926"/>
              <a:gd name="connsiteY1" fmla="*/ 94744 h 401524"/>
              <a:gd name="connsiteX2" fmla="*/ 168870 w 596926"/>
              <a:gd name="connsiteY2" fmla="*/ 23520 h 401524"/>
              <a:gd name="connsiteX3" fmla="*/ 335356 w 596926"/>
              <a:gd name="connsiteY3" fmla="*/ 994 h 401524"/>
              <a:gd name="connsiteX4" fmla="*/ 415636 w 596926"/>
              <a:gd name="connsiteY4" fmla="*/ 17555 h 401524"/>
              <a:gd name="connsiteX5" fmla="*/ 540327 w 596926"/>
              <a:gd name="connsiteY5" fmla="*/ 59119 h 401524"/>
              <a:gd name="connsiteX6" fmla="*/ 564078 w 596926"/>
              <a:gd name="connsiteY6" fmla="*/ 112557 h 401524"/>
              <a:gd name="connsiteX7" fmla="*/ 581890 w 596926"/>
              <a:gd name="connsiteY7" fmla="*/ 160059 h 401524"/>
              <a:gd name="connsiteX8" fmla="*/ 580043 w 596926"/>
              <a:gd name="connsiteY8" fmla="*/ 253853 h 401524"/>
              <a:gd name="connsiteX9" fmla="*/ 480593 w 596926"/>
              <a:gd name="connsiteY9" fmla="*/ 338191 h 401524"/>
              <a:gd name="connsiteX10" fmla="*/ 344385 w 596926"/>
              <a:gd name="connsiteY10" fmla="*/ 391628 h 401524"/>
              <a:gd name="connsiteX11" fmla="*/ 225631 w 596926"/>
              <a:gd name="connsiteY11" fmla="*/ 397565 h 401524"/>
              <a:gd name="connsiteX12" fmla="*/ 130628 w 596926"/>
              <a:gd name="connsiteY12" fmla="*/ 391628 h 401524"/>
              <a:gd name="connsiteX13" fmla="*/ 83127 w 596926"/>
              <a:gd name="connsiteY13" fmla="*/ 385690 h 401524"/>
              <a:gd name="connsiteX14" fmla="*/ 71252 w 596926"/>
              <a:gd name="connsiteY14" fmla="*/ 296625 h 401524"/>
              <a:gd name="connsiteX15" fmla="*/ 29688 w 596926"/>
              <a:gd name="connsiteY15" fmla="*/ 225373 h 401524"/>
              <a:gd name="connsiteX16" fmla="*/ 0 w 596926"/>
              <a:gd name="connsiteY16" fmla="*/ 183809 h 4015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596926" h="401524">
                <a:moveTo>
                  <a:pt x="0" y="183809"/>
                </a:moveTo>
                <a:lnTo>
                  <a:pt x="88846" y="94744"/>
                </a:lnTo>
                <a:cubicBezTo>
                  <a:pt x="116991" y="68029"/>
                  <a:pt x="127785" y="39145"/>
                  <a:pt x="168870" y="23520"/>
                </a:cubicBezTo>
                <a:cubicBezTo>
                  <a:pt x="209955" y="7895"/>
                  <a:pt x="294228" y="1988"/>
                  <a:pt x="335356" y="994"/>
                </a:cubicBezTo>
                <a:cubicBezTo>
                  <a:pt x="376484" y="0"/>
                  <a:pt x="381474" y="7868"/>
                  <a:pt x="415636" y="17555"/>
                </a:cubicBezTo>
                <a:cubicBezTo>
                  <a:pt x="449798" y="27242"/>
                  <a:pt x="515587" y="43285"/>
                  <a:pt x="540327" y="59119"/>
                </a:cubicBezTo>
                <a:cubicBezTo>
                  <a:pt x="565067" y="74953"/>
                  <a:pt x="557151" y="95734"/>
                  <a:pt x="564078" y="112557"/>
                </a:cubicBezTo>
                <a:cubicBezTo>
                  <a:pt x="571005" y="129380"/>
                  <a:pt x="579229" y="136510"/>
                  <a:pt x="581890" y="160059"/>
                </a:cubicBezTo>
                <a:cubicBezTo>
                  <a:pt x="584551" y="183608"/>
                  <a:pt x="596926" y="224164"/>
                  <a:pt x="580043" y="253853"/>
                </a:cubicBezTo>
                <a:cubicBezTo>
                  <a:pt x="563160" y="283542"/>
                  <a:pt x="519869" y="315229"/>
                  <a:pt x="480593" y="338191"/>
                </a:cubicBezTo>
                <a:cubicBezTo>
                  <a:pt x="441317" y="361154"/>
                  <a:pt x="386879" y="381732"/>
                  <a:pt x="344385" y="391628"/>
                </a:cubicBezTo>
                <a:cubicBezTo>
                  <a:pt x="301891" y="401524"/>
                  <a:pt x="261257" y="397565"/>
                  <a:pt x="225631" y="397565"/>
                </a:cubicBezTo>
                <a:cubicBezTo>
                  <a:pt x="190005" y="397565"/>
                  <a:pt x="154379" y="393607"/>
                  <a:pt x="130628" y="391628"/>
                </a:cubicBezTo>
                <a:cubicBezTo>
                  <a:pt x="106877" y="389649"/>
                  <a:pt x="93023" y="401524"/>
                  <a:pt x="83127" y="385690"/>
                </a:cubicBezTo>
                <a:cubicBezTo>
                  <a:pt x="73231" y="369856"/>
                  <a:pt x="80159" y="323345"/>
                  <a:pt x="71252" y="296625"/>
                </a:cubicBezTo>
                <a:cubicBezTo>
                  <a:pt x="62345" y="269905"/>
                  <a:pt x="41563" y="244176"/>
                  <a:pt x="29688" y="225373"/>
                </a:cubicBezTo>
                <a:cubicBezTo>
                  <a:pt x="17813" y="206570"/>
                  <a:pt x="50427" y="223767"/>
                  <a:pt x="0" y="183809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 useBgFill="1">
        <p:nvSpPr>
          <p:cNvPr id="8" name="7 Forma libre"/>
          <p:cNvSpPr/>
          <p:nvPr/>
        </p:nvSpPr>
        <p:spPr>
          <a:xfrm>
            <a:off x="1133972" y="2135045"/>
            <a:ext cx="603099" cy="371971"/>
          </a:xfrm>
          <a:custGeom>
            <a:avLst/>
            <a:gdLst>
              <a:gd name="connsiteX0" fmla="*/ 586487 w 603099"/>
              <a:gd name="connsiteY0" fmla="*/ 118453 h 371971"/>
              <a:gd name="connsiteX1" fmla="*/ 465145 w 603099"/>
              <a:gd name="connsiteY1" fmla="*/ 44781 h 371971"/>
              <a:gd name="connsiteX2" fmla="*/ 356803 w 603099"/>
              <a:gd name="connsiteY2" fmla="*/ 10111 h 371971"/>
              <a:gd name="connsiteX3" fmla="*/ 200792 w 603099"/>
              <a:gd name="connsiteY3" fmla="*/ 5778 h 371971"/>
              <a:gd name="connsiteX4" fmla="*/ 105452 w 603099"/>
              <a:gd name="connsiteY4" fmla="*/ 44781 h 371971"/>
              <a:gd name="connsiteX5" fmla="*/ 14445 w 603099"/>
              <a:gd name="connsiteY5" fmla="*/ 96784 h 371971"/>
              <a:gd name="connsiteX6" fmla="*/ 18779 w 603099"/>
              <a:gd name="connsiteY6" fmla="*/ 170456 h 371971"/>
              <a:gd name="connsiteX7" fmla="*/ 40447 w 603099"/>
              <a:gd name="connsiteY7" fmla="*/ 261463 h 371971"/>
              <a:gd name="connsiteX8" fmla="*/ 148788 w 603099"/>
              <a:gd name="connsiteY8" fmla="*/ 335135 h 371971"/>
              <a:gd name="connsiteX9" fmla="*/ 283131 w 603099"/>
              <a:gd name="connsiteY9" fmla="*/ 369804 h 371971"/>
              <a:gd name="connsiteX10" fmla="*/ 417474 w 603099"/>
              <a:gd name="connsiteY10" fmla="*/ 348136 h 371971"/>
              <a:gd name="connsiteX11" fmla="*/ 512815 w 603099"/>
              <a:gd name="connsiteY11" fmla="*/ 309133 h 371971"/>
              <a:gd name="connsiteX12" fmla="*/ 595154 w 603099"/>
              <a:gd name="connsiteY12" fmla="*/ 278798 h 371971"/>
              <a:gd name="connsiteX13" fmla="*/ 560485 w 603099"/>
              <a:gd name="connsiteY13" fmla="*/ 244128 h 371971"/>
              <a:gd name="connsiteX14" fmla="*/ 564819 w 603099"/>
              <a:gd name="connsiteY14" fmla="*/ 179124 h 371971"/>
              <a:gd name="connsiteX15" fmla="*/ 586487 w 603099"/>
              <a:gd name="connsiteY15" fmla="*/ 118453 h 3719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603099" h="371971">
                <a:moveTo>
                  <a:pt x="586487" y="118453"/>
                </a:moveTo>
                <a:cubicBezTo>
                  <a:pt x="569875" y="96063"/>
                  <a:pt x="503426" y="62838"/>
                  <a:pt x="465145" y="44781"/>
                </a:cubicBezTo>
                <a:cubicBezTo>
                  <a:pt x="426864" y="26724"/>
                  <a:pt x="400862" y="16611"/>
                  <a:pt x="356803" y="10111"/>
                </a:cubicBezTo>
                <a:cubicBezTo>
                  <a:pt x="312744" y="3611"/>
                  <a:pt x="242684" y="0"/>
                  <a:pt x="200792" y="5778"/>
                </a:cubicBezTo>
                <a:cubicBezTo>
                  <a:pt x="158900" y="11556"/>
                  <a:pt x="136510" y="29613"/>
                  <a:pt x="105452" y="44781"/>
                </a:cubicBezTo>
                <a:cubicBezTo>
                  <a:pt x="74394" y="59949"/>
                  <a:pt x="28890" y="75838"/>
                  <a:pt x="14445" y="96784"/>
                </a:cubicBezTo>
                <a:cubicBezTo>
                  <a:pt x="0" y="117730"/>
                  <a:pt x="14445" y="143010"/>
                  <a:pt x="18779" y="170456"/>
                </a:cubicBezTo>
                <a:cubicBezTo>
                  <a:pt x="23113" y="197902"/>
                  <a:pt x="18779" y="234017"/>
                  <a:pt x="40447" y="261463"/>
                </a:cubicBezTo>
                <a:cubicBezTo>
                  <a:pt x="62115" y="288909"/>
                  <a:pt x="108341" y="317078"/>
                  <a:pt x="148788" y="335135"/>
                </a:cubicBezTo>
                <a:cubicBezTo>
                  <a:pt x="189235" y="353192"/>
                  <a:pt x="238350" y="367637"/>
                  <a:pt x="283131" y="369804"/>
                </a:cubicBezTo>
                <a:cubicBezTo>
                  <a:pt x="327912" y="371971"/>
                  <a:pt x="379193" y="358248"/>
                  <a:pt x="417474" y="348136"/>
                </a:cubicBezTo>
                <a:cubicBezTo>
                  <a:pt x="455755" y="338024"/>
                  <a:pt x="483202" y="320689"/>
                  <a:pt x="512815" y="309133"/>
                </a:cubicBezTo>
                <a:cubicBezTo>
                  <a:pt x="542428" y="297577"/>
                  <a:pt x="587209" y="289632"/>
                  <a:pt x="595154" y="278798"/>
                </a:cubicBezTo>
                <a:cubicBezTo>
                  <a:pt x="603099" y="267964"/>
                  <a:pt x="565541" y="260740"/>
                  <a:pt x="560485" y="244128"/>
                </a:cubicBezTo>
                <a:cubicBezTo>
                  <a:pt x="555429" y="227516"/>
                  <a:pt x="560485" y="199348"/>
                  <a:pt x="564819" y="179124"/>
                </a:cubicBezTo>
                <a:cubicBezTo>
                  <a:pt x="569153" y="158900"/>
                  <a:pt x="603099" y="140844"/>
                  <a:pt x="586487" y="118453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 useBgFill="1">
        <p:nvSpPr>
          <p:cNvPr id="9" name="8 Forma libre"/>
          <p:cNvSpPr/>
          <p:nvPr/>
        </p:nvSpPr>
        <p:spPr>
          <a:xfrm>
            <a:off x="1440216" y="2398675"/>
            <a:ext cx="448532" cy="702773"/>
          </a:xfrm>
          <a:custGeom>
            <a:avLst/>
            <a:gdLst>
              <a:gd name="connsiteX0" fmla="*/ 271575 w 448532"/>
              <a:gd name="connsiteY0" fmla="*/ 2167 h 702773"/>
              <a:gd name="connsiteX1" fmla="*/ 145900 w 448532"/>
              <a:gd name="connsiteY1" fmla="*/ 67171 h 702773"/>
              <a:gd name="connsiteX2" fmla="*/ 67894 w 448532"/>
              <a:gd name="connsiteY2" fmla="*/ 171179 h 702773"/>
              <a:gd name="connsiteX3" fmla="*/ 28891 w 448532"/>
              <a:gd name="connsiteY3" fmla="*/ 275187 h 702773"/>
              <a:gd name="connsiteX4" fmla="*/ 7223 w 448532"/>
              <a:gd name="connsiteY4" fmla="*/ 422531 h 702773"/>
              <a:gd name="connsiteX5" fmla="*/ 7223 w 448532"/>
              <a:gd name="connsiteY5" fmla="*/ 565541 h 702773"/>
              <a:gd name="connsiteX6" fmla="*/ 50559 w 448532"/>
              <a:gd name="connsiteY6" fmla="*/ 656548 h 702773"/>
              <a:gd name="connsiteX7" fmla="*/ 76561 w 448532"/>
              <a:gd name="connsiteY7" fmla="*/ 699884 h 702773"/>
              <a:gd name="connsiteX8" fmla="*/ 228239 w 448532"/>
              <a:gd name="connsiteY8" fmla="*/ 639213 h 702773"/>
              <a:gd name="connsiteX9" fmla="*/ 349581 w 448532"/>
              <a:gd name="connsiteY9" fmla="*/ 543873 h 702773"/>
              <a:gd name="connsiteX10" fmla="*/ 414586 w 448532"/>
              <a:gd name="connsiteY10" fmla="*/ 461534 h 702773"/>
              <a:gd name="connsiteX11" fmla="*/ 418920 w 448532"/>
              <a:gd name="connsiteY11" fmla="*/ 431198 h 702773"/>
              <a:gd name="connsiteX12" fmla="*/ 401585 w 448532"/>
              <a:gd name="connsiteY12" fmla="*/ 405196 h 702773"/>
              <a:gd name="connsiteX13" fmla="*/ 358248 w 448532"/>
              <a:gd name="connsiteY13" fmla="*/ 318523 h 702773"/>
              <a:gd name="connsiteX14" fmla="*/ 427587 w 448532"/>
              <a:gd name="connsiteY14" fmla="*/ 240517 h 702773"/>
              <a:gd name="connsiteX15" fmla="*/ 444921 w 448532"/>
              <a:gd name="connsiteY15" fmla="*/ 171179 h 702773"/>
              <a:gd name="connsiteX16" fmla="*/ 431920 w 448532"/>
              <a:gd name="connsiteY16" fmla="*/ 75839 h 702773"/>
              <a:gd name="connsiteX17" fmla="*/ 345248 w 448532"/>
              <a:gd name="connsiteY17" fmla="*/ 54170 h 702773"/>
              <a:gd name="connsiteX18" fmla="*/ 271575 w 448532"/>
              <a:gd name="connsiteY18" fmla="*/ 2167 h 7027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48532" h="702773">
                <a:moveTo>
                  <a:pt x="271575" y="2167"/>
                </a:moveTo>
                <a:cubicBezTo>
                  <a:pt x="238350" y="4334"/>
                  <a:pt x="179847" y="39002"/>
                  <a:pt x="145900" y="67171"/>
                </a:cubicBezTo>
                <a:cubicBezTo>
                  <a:pt x="111953" y="95340"/>
                  <a:pt x="87395" y="136510"/>
                  <a:pt x="67894" y="171179"/>
                </a:cubicBezTo>
                <a:cubicBezTo>
                  <a:pt x="48393" y="205848"/>
                  <a:pt x="39003" y="233295"/>
                  <a:pt x="28891" y="275187"/>
                </a:cubicBezTo>
                <a:cubicBezTo>
                  <a:pt x="18779" y="317079"/>
                  <a:pt x="10834" y="374139"/>
                  <a:pt x="7223" y="422531"/>
                </a:cubicBezTo>
                <a:cubicBezTo>
                  <a:pt x="3612" y="470923"/>
                  <a:pt x="0" y="526538"/>
                  <a:pt x="7223" y="565541"/>
                </a:cubicBezTo>
                <a:cubicBezTo>
                  <a:pt x="14446" y="604544"/>
                  <a:pt x="39003" y="634158"/>
                  <a:pt x="50559" y="656548"/>
                </a:cubicBezTo>
                <a:cubicBezTo>
                  <a:pt x="62115" y="678938"/>
                  <a:pt x="46948" y="702773"/>
                  <a:pt x="76561" y="699884"/>
                </a:cubicBezTo>
                <a:cubicBezTo>
                  <a:pt x="106174" y="696995"/>
                  <a:pt x="182736" y="665215"/>
                  <a:pt x="228239" y="639213"/>
                </a:cubicBezTo>
                <a:cubicBezTo>
                  <a:pt x="273742" y="613211"/>
                  <a:pt x="318523" y="573486"/>
                  <a:pt x="349581" y="543873"/>
                </a:cubicBezTo>
                <a:cubicBezTo>
                  <a:pt x="380639" y="514260"/>
                  <a:pt x="403030" y="480313"/>
                  <a:pt x="414586" y="461534"/>
                </a:cubicBezTo>
                <a:cubicBezTo>
                  <a:pt x="426142" y="442755"/>
                  <a:pt x="421087" y="440588"/>
                  <a:pt x="418920" y="431198"/>
                </a:cubicBezTo>
                <a:cubicBezTo>
                  <a:pt x="416753" y="421808"/>
                  <a:pt x="411697" y="423975"/>
                  <a:pt x="401585" y="405196"/>
                </a:cubicBezTo>
                <a:cubicBezTo>
                  <a:pt x="391473" y="386417"/>
                  <a:pt x="353914" y="345969"/>
                  <a:pt x="358248" y="318523"/>
                </a:cubicBezTo>
                <a:cubicBezTo>
                  <a:pt x="362582" y="291077"/>
                  <a:pt x="413142" y="265074"/>
                  <a:pt x="427587" y="240517"/>
                </a:cubicBezTo>
                <a:cubicBezTo>
                  <a:pt x="442033" y="215960"/>
                  <a:pt x="444199" y="198625"/>
                  <a:pt x="444921" y="171179"/>
                </a:cubicBezTo>
                <a:cubicBezTo>
                  <a:pt x="445643" y="143733"/>
                  <a:pt x="448532" y="95341"/>
                  <a:pt x="431920" y="75839"/>
                </a:cubicBezTo>
                <a:cubicBezTo>
                  <a:pt x="415308" y="56338"/>
                  <a:pt x="368361" y="63560"/>
                  <a:pt x="345248" y="54170"/>
                </a:cubicBezTo>
                <a:cubicBezTo>
                  <a:pt x="322135" y="44780"/>
                  <a:pt x="304800" y="0"/>
                  <a:pt x="271575" y="2167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 useBgFill="1">
        <p:nvSpPr>
          <p:cNvPr id="10" name="9 Forma libre"/>
          <p:cNvSpPr/>
          <p:nvPr/>
        </p:nvSpPr>
        <p:spPr>
          <a:xfrm>
            <a:off x="1877193" y="2364728"/>
            <a:ext cx="560485" cy="658715"/>
          </a:xfrm>
          <a:custGeom>
            <a:avLst/>
            <a:gdLst>
              <a:gd name="connsiteX0" fmla="*/ 159622 w 560485"/>
              <a:gd name="connsiteY0" fmla="*/ 5778 h 658715"/>
              <a:gd name="connsiteX1" fmla="*/ 259296 w 560485"/>
              <a:gd name="connsiteY1" fmla="*/ 18779 h 658715"/>
              <a:gd name="connsiteX2" fmla="*/ 337302 w 560485"/>
              <a:gd name="connsiteY2" fmla="*/ 70783 h 658715"/>
              <a:gd name="connsiteX3" fmla="*/ 436976 w 560485"/>
              <a:gd name="connsiteY3" fmla="*/ 209460 h 658715"/>
              <a:gd name="connsiteX4" fmla="*/ 488980 w 560485"/>
              <a:gd name="connsiteY4" fmla="*/ 326468 h 658715"/>
              <a:gd name="connsiteX5" fmla="*/ 523649 w 560485"/>
              <a:gd name="connsiteY5" fmla="*/ 443477 h 658715"/>
              <a:gd name="connsiteX6" fmla="*/ 532316 w 560485"/>
              <a:gd name="connsiteY6" fmla="*/ 534483 h 658715"/>
              <a:gd name="connsiteX7" fmla="*/ 519315 w 560485"/>
              <a:gd name="connsiteY7" fmla="*/ 586487 h 658715"/>
              <a:gd name="connsiteX8" fmla="*/ 549651 w 560485"/>
              <a:gd name="connsiteY8" fmla="*/ 651492 h 658715"/>
              <a:gd name="connsiteX9" fmla="*/ 454310 w 560485"/>
              <a:gd name="connsiteY9" fmla="*/ 629824 h 658715"/>
              <a:gd name="connsiteX10" fmla="*/ 354636 w 560485"/>
              <a:gd name="connsiteY10" fmla="*/ 608155 h 658715"/>
              <a:gd name="connsiteX11" fmla="*/ 224627 w 560485"/>
              <a:gd name="connsiteY11" fmla="*/ 543151 h 658715"/>
              <a:gd name="connsiteX12" fmla="*/ 168289 w 560485"/>
              <a:gd name="connsiteY12" fmla="*/ 469479 h 658715"/>
              <a:gd name="connsiteX13" fmla="*/ 129287 w 560485"/>
              <a:gd name="connsiteY13" fmla="*/ 395807 h 658715"/>
              <a:gd name="connsiteX14" fmla="*/ 116286 w 560485"/>
              <a:gd name="connsiteY14" fmla="*/ 365471 h 658715"/>
              <a:gd name="connsiteX15" fmla="*/ 116286 w 560485"/>
              <a:gd name="connsiteY15" fmla="*/ 265797 h 658715"/>
              <a:gd name="connsiteX16" fmla="*/ 51281 w 560485"/>
              <a:gd name="connsiteY16" fmla="*/ 226794 h 658715"/>
              <a:gd name="connsiteX17" fmla="*/ 12278 w 560485"/>
              <a:gd name="connsiteY17" fmla="*/ 205126 h 658715"/>
              <a:gd name="connsiteX18" fmla="*/ 3611 w 560485"/>
              <a:gd name="connsiteY18" fmla="*/ 122787 h 658715"/>
              <a:gd name="connsiteX19" fmla="*/ 33946 w 560485"/>
              <a:gd name="connsiteY19" fmla="*/ 75117 h 658715"/>
              <a:gd name="connsiteX20" fmla="*/ 129287 w 560485"/>
              <a:gd name="connsiteY20" fmla="*/ 53448 h 658715"/>
              <a:gd name="connsiteX21" fmla="*/ 159622 w 560485"/>
              <a:gd name="connsiteY21" fmla="*/ 5778 h 6587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560485" h="658715">
                <a:moveTo>
                  <a:pt x="159622" y="5778"/>
                </a:moveTo>
                <a:cubicBezTo>
                  <a:pt x="181290" y="0"/>
                  <a:pt x="229683" y="7945"/>
                  <a:pt x="259296" y="18779"/>
                </a:cubicBezTo>
                <a:cubicBezTo>
                  <a:pt x="288909" y="29613"/>
                  <a:pt x="307689" y="39003"/>
                  <a:pt x="337302" y="70783"/>
                </a:cubicBezTo>
                <a:cubicBezTo>
                  <a:pt x="366915" y="102563"/>
                  <a:pt x="411696" y="166846"/>
                  <a:pt x="436976" y="209460"/>
                </a:cubicBezTo>
                <a:cubicBezTo>
                  <a:pt x="462256" y="252074"/>
                  <a:pt x="474534" y="287465"/>
                  <a:pt x="488980" y="326468"/>
                </a:cubicBezTo>
                <a:cubicBezTo>
                  <a:pt x="503426" y="365471"/>
                  <a:pt x="516426" y="408808"/>
                  <a:pt x="523649" y="443477"/>
                </a:cubicBezTo>
                <a:cubicBezTo>
                  <a:pt x="530872" y="478146"/>
                  <a:pt x="533038" y="510648"/>
                  <a:pt x="532316" y="534483"/>
                </a:cubicBezTo>
                <a:cubicBezTo>
                  <a:pt x="531594" y="558318"/>
                  <a:pt x="516426" y="566986"/>
                  <a:pt x="519315" y="586487"/>
                </a:cubicBezTo>
                <a:cubicBezTo>
                  <a:pt x="522204" y="605989"/>
                  <a:pt x="560485" y="644269"/>
                  <a:pt x="549651" y="651492"/>
                </a:cubicBezTo>
                <a:cubicBezTo>
                  <a:pt x="538817" y="658715"/>
                  <a:pt x="454310" y="629824"/>
                  <a:pt x="454310" y="629824"/>
                </a:cubicBezTo>
                <a:cubicBezTo>
                  <a:pt x="421808" y="622601"/>
                  <a:pt x="392916" y="622600"/>
                  <a:pt x="354636" y="608155"/>
                </a:cubicBezTo>
                <a:cubicBezTo>
                  <a:pt x="316356" y="593710"/>
                  <a:pt x="255685" y="566264"/>
                  <a:pt x="224627" y="543151"/>
                </a:cubicBezTo>
                <a:cubicBezTo>
                  <a:pt x="193569" y="520038"/>
                  <a:pt x="184179" y="494036"/>
                  <a:pt x="168289" y="469479"/>
                </a:cubicBezTo>
                <a:cubicBezTo>
                  <a:pt x="152399" y="444922"/>
                  <a:pt x="137954" y="413142"/>
                  <a:pt x="129287" y="395807"/>
                </a:cubicBezTo>
                <a:cubicBezTo>
                  <a:pt x="120620" y="378472"/>
                  <a:pt x="118453" y="387139"/>
                  <a:pt x="116286" y="365471"/>
                </a:cubicBezTo>
                <a:cubicBezTo>
                  <a:pt x="114119" y="343803"/>
                  <a:pt x="127120" y="288910"/>
                  <a:pt x="116286" y="265797"/>
                </a:cubicBezTo>
                <a:cubicBezTo>
                  <a:pt x="105452" y="242684"/>
                  <a:pt x="68616" y="236906"/>
                  <a:pt x="51281" y="226794"/>
                </a:cubicBezTo>
                <a:cubicBezTo>
                  <a:pt x="33946" y="216682"/>
                  <a:pt x="20223" y="222461"/>
                  <a:pt x="12278" y="205126"/>
                </a:cubicBezTo>
                <a:cubicBezTo>
                  <a:pt x="4333" y="187792"/>
                  <a:pt x="0" y="144455"/>
                  <a:pt x="3611" y="122787"/>
                </a:cubicBezTo>
                <a:cubicBezTo>
                  <a:pt x="7222" y="101119"/>
                  <a:pt x="13000" y="86673"/>
                  <a:pt x="33946" y="75117"/>
                </a:cubicBezTo>
                <a:cubicBezTo>
                  <a:pt x="54892" y="63561"/>
                  <a:pt x="109786" y="63560"/>
                  <a:pt x="129287" y="53448"/>
                </a:cubicBezTo>
                <a:cubicBezTo>
                  <a:pt x="148789" y="43336"/>
                  <a:pt x="137954" y="11556"/>
                  <a:pt x="159622" y="5778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714348" y="571486"/>
            <a:ext cx="7715250" cy="41395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32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+mn-lt"/>
                <a:cs typeface="+mn-cs"/>
              </a:rPr>
              <a:t>-Aquello </a:t>
            </a:r>
            <a:r>
              <a:rPr lang="es-ES" sz="32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+mn-lt"/>
                <a:cs typeface="+mn-cs"/>
              </a:rPr>
              <a:t>no era el Cielo, era el Infierno.</a:t>
            </a:r>
            <a:endParaRPr lang="es-ES" sz="3200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300" endPos="45500" dir="5400000" sy="-100000" algn="bl" rotWithShape="0"/>
              </a:effectLst>
              <a:latin typeface="+mn-lt"/>
              <a:cs typeface="+mn-cs"/>
            </a:endParaRPr>
          </a:p>
          <a:p>
            <a:pPr algn="ctr"/>
            <a:r>
              <a:rPr lang="es-ES" sz="27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+mn-lt"/>
                <a:cs typeface="+mn-cs"/>
              </a:rPr>
              <a:t> -contestó el guardián-.</a:t>
            </a:r>
          </a:p>
          <a:p>
            <a:pPr algn="ctr"/>
            <a:endParaRPr lang="es-ES" sz="27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300" endPos="45500" dir="5400000" sy="-100000" algn="bl" rotWithShape="0"/>
              </a:effectLst>
              <a:latin typeface="+mn-lt"/>
              <a:cs typeface="+mn-cs"/>
            </a:endParaRPr>
          </a:p>
          <a:p>
            <a:pPr algn="ctr"/>
            <a:r>
              <a:rPr lang="es-ES" sz="2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+mn-lt"/>
                <a:cs typeface="+mn-cs"/>
              </a:rPr>
              <a:t>El </a:t>
            </a:r>
            <a:r>
              <a:rPr lang="es-ES" sz="27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+mn-lt"/>
                <a:cs typeface="+mn-cs"/>
              </a:rPr>
              <a:t>caminante quedó perplejo</a:t>
            </a:r>
            <a:r>
              <a:rPr lang="es-ES" sz="2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+mn-lt"/>
                <a:cs typeface="+mn-cs"/>
              </a:rPr>
              <a:t>.</a:t>
            </a:r>
          </a:p>
          <a:p>
            <a:pPr algn="ctr"/>
            <a:endParaRPr lang="es-ES" sz="27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300" endPos="45500" dir="5400000" sy="-100000" algn="bl" rotWithShape="0"/>
              </a:effectLst>
              <a:latin typeface="+mn-lt"/>
              <a:cs typeface="+mn-cs"/>
            </a:endParaRPr>
          </a:p>
          <a:p>
            <a:pPr algn="ctr"/>
            <a:r>
              <a:rPr lang="es-ES" sz="3200" i="1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+mn-lt"/>
                <a:cs typeface="+mn-cs"/>
              </a:rPr>
              <a:t>-¡Deberíais </a:t>
            </a:r>
            <a:r>
              <a:rPr lang="es-ES" sz="3200" i="1" dirty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+mn-lt"/>
                <a:cs typeface="+mn-cs"/>
              </a:rPr>
              <a:t>prohibir que utilicen vuestro nombre! </a:t>
            </a:r>
            <a:r>
              <a:rPr lang="es-ES" sz="3200" i="1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+mn-lt"/>
                <a:cs typeface="+mn-cs"/>
              </a:rPr>
              <a:t>¡Esta </a:t>
            </a:r>
            <a:r>
              <a:rPr lang="es-ES" sz="3200" i="1" dirty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+mn-lt"/>
                <a:cs typeface="+mn-cs"/>
              </a:rPr>
              <a:t>información falsa debe provocar grandes confusiones! </a:t>
            </a:r>
          </a:p>
          <a:p>
            <a:pPr algn="ctr"/>
            <a:r>
              <a:rPr lang="es-ES" sz="27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+mn-lt"/>
                <a:cs typeface="+mn-cs"/>
              </a:rPr>
              <a:t>-advirtió el caminante-</a:t>
            </a:r>
            <a:endParaRPr lang="es-AR" sz="27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300" endPos="45500" dir="5400000" sy="-100000" algn="bl" rotWithShape="0"/>
              </a:effectLst>
              <a:latin typeface="+mn-lt"/>
              <a:cs typeface="+mn-cs"/>
            </a:endParaRPr>
          </a:p>
        </p:txBody>
      </p:sp>
      <p:cxnSp>
        <p:nvCxnSpPr>
          <p:cNvPr id="12" name="11 Conector recto"/>
          <p:cNvCxnSpPr/>
          <p:nvPr/>
        </p:nvCxnSpPr>
        <p:spPr>
          <a:xfrm>
            <a:off x="0" y="5141912"/>
            <a:ext cx="9144000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12 Conector recto"/>
          <p:cNvCxnSpPr/>
          <p:nvPr/>
        </p:nvCxnSpPr>
        <p:spPr>
          <a:xfrm>
            <a:off x="0" y="-1588"/>
            <a:ext cx="9144000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14 CuadroTexto"/>
          <p:cNvSpPr txBox="1"/>
          <p:nvPr/>
        </p:nvSpPr>
        <p:spPr>
          <a:xfrm rot="19113460">
            <a:off x="8108213" y="4297853"/>
            <a:ext cx="103265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 smtClean="0">
              <a:solidFill>
                <a:schemeClr val="bg1"/>
              </a:solidFill>
              <a:latin typeface="Edwardian Script ITC" pitchFamily="66" charset="0"/>
            </a:endParaRPr>
          </a:p>
          <a:p>
            <a:pPr algn="ctr"/>
            <a:r>
              <a:rPr lang="es-AR" sz="2000" dirty="0" smtClean="0">
                <a:solidFill>
                  <a:schemeClr val="bg1"/>
                </a:solidFill>
                <a:latin typeface="Edwardian Script ITC" pitchFamily="66" charset="0"/>
              </a:rPr>
              <a:t>2014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</p:cBhvr>
                                      <p:by x="100000" y="35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0" presetClass="pat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1042 0.06294 0.02083 0.12588 0.05504 0.15396 C 0.08924 0.18204 0.14045 0.13082 0.20469 0.16815 C 0.26892 0.20549 0.36754 0.3431 0.44097 0.37797 C 0.51441 0.41283 0.54861 0.38722 0.64566 0.37797 C 0.74254 0.36871 0.88316 0.34526 1.02344 0.32181 " pathEditMode="relative" ptsTypes="aaaaaA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Rot by="-1800000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6" presetClass="emph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0" presetClass="path" presetSubtype="0" fill="hold" grpId="2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0 0 C 0.01042 0.06294 0.02083 0.12588 0.05504 0.15396 C 0.08924 0.18204 0.14045 0.13082 0.20469 0.16815 C 0.26892 0.20549 0.36754 0.3431 0.44097 0.37797 C 0.51441 0.41283 0.54861 0.38722 0.64566 0.37797 C 0.74254 0.36871 0.88316 0.34526 1.02344 0.32181 " pathEditMode="relative" ptsTypes="aaaaaA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Rot by="5400000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6" presetClass="emph" presetSubtype="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0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0" presetClass="path" presetSubtype="0" fill="hold" grpId="2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0 0 C 0.01042 0.06294 0.02083 0.12588 0.05504 0.15396 C 0.08924 0.18204 0.14045 0.13082 0.20469 0.16815 C 0.26892 0.20549 0.36754 0.3431 0.44097 0.37797 C 0.51441 0.41283 0.54861 0.38722 0.64566 0.37797 C 0.74254 0.36871 0.88316 0.34526 1.02344 0.32181 " pathEditMode="relative" ptsTypes="aaaaaA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-21600000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6" presetClass="emph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0" presetClass="path" presetSubtype="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 0 C 0.01042 0.06294 0.02083 0.12588 0.05504 0.15396 C 0.08924 0.18204 0.14045 0.13082 0.20469 0.16815 C 0.26892 0.20549 0.36754 0.3431 0.44097 0.37797 C 0.51441 0.41283 0.54861 0.38722 0.64566 0.37797 C 0.74254 0.36871 0.88316 0.34526 1.02344 0.32181 " pathEditMode="relative" ptsTypes="aaaaaA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3000000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6" presetClass="emph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</p:cBhvr>
                                      <p:by x="100000" y="45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0" presetClass="path" presetSubtype="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 0 C 0.01042 0.06294 0.02083 0.12588 0.05504 0.15396 C 0.08924 0.18204 0.14045 0.13082 0.20469 0.16815 C 0.26892 0.20549 0.36754 0.3431 0.44097 0.37797 C 0.51441 0.41283 0.54861 0.38722 0.64566 0.37797 C 0.74254 0.36871 0.88316 0.34526 1.02344 0.32181 " pathEditMode="relative" ptsTypes="aaaaaA">
                                      <p:cBhvr>
                                        <p:cTn id="3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400"/>
                            </p:stCondLst>
                            <p:childTnLst>
                              <p:par>
                                <p:cTn id="40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2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3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840"/>
                            </p:stCondLst>
                            <p:childTnLst>
                              <p:par>
                                <p:cTn id="46" presetID="17" presetClass="entr" presetSubtype="1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84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8" dur="8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9" dur="8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8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880"/>
                            </p:stCondLst>
                            <p:childTnLst>
                              <p:par>
                                <p:cTn id="62" presetID="17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  <a:alpha val="60000"/>
                </a:schemeClr>
              </a:gs>
              <a:gs pos="100000">
                <a:schemeClr val="tx1">
                  <a:lumMod val="95000"/>
                  <a:lumOff val="5000"/>
                  <a:alpha val="9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 useBgFill="1">
        <p:nvSpPr>
          <p:cNvPr id="8" name="7 Forma libre"/>
          <p:cNvSpPr/>
          <p:nvPr/>
        </p:nvSpPr>
        <p:spPr>
          <a:xfrm>
            <a:off x="1694597" y="-6823"/>
            <a:ext cx="1216925" cy="1439838"/>
          </a:xfrm>
          <a:custGeom>
            <a:avLst/>
            <a:gdLst>
              <a:gd name="connsiteX0" fmla="*/ 147851 w 1216925"/>
              <a:gd name="connsiteY0" fmla="*/ 1357951 h 1439838"/>
              <a:gd name="connsiteX1" fmla="*/ 11373 w 1216925"/>
              <a:gd name="connsiteY1" fmla="*/ 1044053 h 1439838"/>
              <a:gd name="connsiteX2" fmla="*/ 79612 w 1216925"/>
              <a:gd name="connsiteY2" fmla="*/ 620972 h 1439838"/>
              <a:gd name="connsiteX3" fmla="*/ 284328 w 1216925"/>
              <a:gd name="connsiteY3" fmla="*/ 238835 h 1439838"/>
              <a:gd name="connsiteX4" fmla="*/ 529988 w 1216925"/>
              <a:gd name="connsiteY4" fmla="*/ 34119 h 1439838"/>
              <a:gd name="connsiteX5" fmla="*/ 789296 w 1216925"/>
              <a:gd name="connsiteY5" fmla="*/ 34119 h 1439838"/>
              <a:gd name="connsiteX6" fmla="*/ 925773 w 1216925"/>
              <a:gd name="connsiteY6" fmla="*/ 238835 h 1439838"/>
              <a:gd name="connsiteX7" fmla="*/ 1116842 w 1216925"/>
              <a:gd name="connsiteY7" fmla="*/ 307074 h 1439838"/>
              <a:gd name="connsiteX8" fmla="*/ 1212376 w 1216925"/>
              <a:gd name="connsiteY8" fmla="*/ 580029 h 1439838"/>
              <a:gd name="connsiteX9" fmla="*/ 1144137 w 1216925"/>
              <a:gd name="connsiteY9" fmla="*/ 880280 h 1439838"/>
              <a:gd name="connsiteX10" fmla="*/ 939421 w 1216925"/>
              <a:gd name="connsiteY10" fmla="*/ 1180530 h 1439838"/>
              <a:gd name="connsiteX11" fmla="*/ 639170 w 1216925"/>
              <a:gd name="connsiteY11" fmla="*/ 1317008 h 1439838"/>
              <a:gd name="connsiteX12" fmla="*/ 420806 w 1216925"/>
              <a:gd name="connsiteY12" fmla="*/ 1439838 h 1439838"/>
              <a:gd name="connsiteX13" fmla="*/ 325272 w 1216925"/>
              <a:gd name="connsiteY13" fmla="*/ 1317008 h 1439838"/>
              <a:gd name="connsiteX14" fmla="*/ 147851 w 1216925"/>
              <a:gd name="connsiteY14" fmla="*/ 1357951 h 14398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216925" h="1439838">
                <a:moveTo>
                  <a:pt x="147851" y="1357951"/>
                </a:moveTo>
                <a:cubicBezTo>
                  <a:pt x="95535" y="1312459"/>
                  <a:pt x="22746" y="1166883"/>
                  <a:pt x="11373" y="1044053"/>
                </a:cubicBezTo>
                <a:cubicBezTo>
                  <a:pt x="0" y="921223"/>
                  <a:pt x="34120" y="755175"/>
                  <a:pt x="79612" y="620972"/>
                </a:cubicBezTo>
                <a:cubicBezTo>
                  <a:pt x="125104" y="486769"/>
                  <a:pt x="209265" y="336644"/>
                  <a:pt x="284328" y="238835"/>
                </a:cubicBezTo>
                <a:cubicBezTo>
                  <a:pt x="359391" y="141026"/>
                  <a:pt x="445827" y="68238"/>
                  <a:pt x="529988" y="34119"/>
                </a:cubicBezTo>
                <a:cubicBezTo>
                  <a:pt x="614149" y="0"/>
                  <a:pt x="723332" y="0"/>
                  <a:pt x="789296" y="34119"/>
                </a:cubicBezTo>
                <a:cubicBezTo>
                  <a:pt x="855260" y="68238"/>
                  <a:pt x="871182" y="193343"/>
                  <a:pt x="925773" y="238835"/>
                </a:cubicBezTo>
                <a:cubicBezTo>
                  <a:pt x="980364" y="284327"/>
                  <a:pt x="1069075" y="250208"/>
                  <a:pt x="1116842" y="307074"/>
                </a:cubicBezTo>
                <a:cubicBezTo>
                  <a:pt x="1164609" y="363940"/>
                  <a:pt x="1207827" y="484495"/>
                  <a:pt x="1212376" y="580029"/>
                </a:cubicBezTo>
                <a:cubicBezTo>
                  <a:pt x="1216925" y="675563"/>
                  <a:pt x="1189629" y="780197"/>
                  <a:pt x="1144137" y="880280"/>
                </a:cubicBezTo>
                <a:cubicBezTo>
                  <a:pt x="1098645" y="980363"/>
                  <a:pt x="1023582" y="1107742"/>
                  <a:pt x="939421" y="1180530"/>
                </a:cubicBezTo>
                <a:cubicBezTo>
                  <a:pt x="855260" y="1253318"/>
                  <a:pt x="725606" y="1273790"/>
                  <a:pt x="639170" y="1317008"/>
                </a:cubicBezTo>
                <a:cubicBezTo>
                  <a:pt x="552734" y="1360226"/>
                  <a:pt x="473122" y="1439838"/>
                  <a:pt x="420806" y="1439838"/>
                </a:cubicBezTo>
                <a:cubicBezTo>
                  <a:pt x="368490" y="1439838"/>
                  <a:pt x="370764" y="1332930"/>
                  <a:pt x="325272" y="1317008"/>
                </a:cubicBezTo>
                <a:cubicBezTo>
                  <a:pt x="279780" y="1301086"/>
                  <a:pt x="200167" y="1403443"/>
                  <a:pt x="147851" y="1357951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 useBgFill="1">
        <p:nvSpPr>
          <p:cNvPr id="10" name="9 Forma libre"/>
          <p:cNvSpPr/>
          <p:nvPr/>
        </p:nvSpPr>
        <p:spPr>
          <a:xfrm>
            <a:off x="2104030" y="1146412"/>
            <a:ext cx="1571767" cy="1091821"/>
          </a:xfrm>
          <a:custGeom>
            <a:avLst/>
            <a:gdLst>
              <a:gd name="connsiteX0" fmla="*/ 38669 w 1571767"/>
              <a:gd name="connsiteY0" fmla="*/ 286603 h 1091821"/>
              <a:gd name="connsiteX1" fmla="*/ 352567 w 1571767"/>
              <a:gd name="connsiteY1" fmla="*/ 68239 h 1091821"/>
              <a:gd name="connsiteX2" fmla="*/ 802943 w 1571767"/>
              <a:gd name="connsiteY2" fmla="*/ 0 h 1091821"/>
              <a:gd name="connsiteX3" fmla="*/ 1253319 w 1571767"/>
              <a:gd name="connsiteY3" fmla="*/ 68239 h 1091821"/>
              <a:gd name="connsiteX4" fmla="*/ 1485331 w 1571767"/>
              <a:gd name="connsiteY4" fmla="*/ 245660 h 1091821"/>
              <a:gd name="connsiteX5" fmla="*/ 1567218 w 1571767"/>
              <a:gd name="connsiteY5" fmla="*/ 423081 h 1091821"/>
              <a:gd name="connsiteX6" fmla="*/ 1512627 w 1571767"/>
              <a:gd name="connsiteY6" fmla="*/ 655092 h 1091821"/>
              <a:gd name="connsiteX7" fmla="*/ 1485331 w 1571767"/>
              <a:gd name="connsiteY7" fmla="*/ 777922 h 1091821"/>
              <a:gd name="connsiteX8" fmla="*/ 1430740 w 1571767"/>
              <a:gd name="connsiteY8" fmla="*/ 941695 h 1091821"/>
              <a:gd name="connsiteX9" fmla="*/ 1130489 w 1571767"/>
              <a:gd name="connsiteY9" fmla="*/ 1009934 h 1091821"/>
              <a:gd name="connsiteX10" fmla="*/ 489045 w 1571767"/>
              <a:gd name="connsiteY10" fmla="*/ 1050878 h 1091821"/>
              <a:gd name="connsiteX11" fmla="*/ 161498 w 1571767"/>
              <a:gd name="connsiteY11" fmla="*/ 764275 h 1091821"/>
              <a:gd name="connsiteX12" fmla="*/ 65964 w 1571767"/>
              <a:gd name="connsiteY12" fmla="*/ 655092 h 1091821"/>
              <a:gd name="connsiteX13" fmla="*/ 120555 w 1571767"/>
              <a:gd name="connsiteY13" fmla="*/ 450376 h 1091821"/>
              <a:gd name="connsiteX14" fmla="*/ 38669 w 1571767"/>
              <a:gd name="connsiteY14" fmla="*/ 286603 h 10918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571767" h="1091821">
                <a:moveTo>
                  <a:pt x="38669" y="286603"/>
                </a:moveTo>
                <a:cubicBezTo>
                  <a:pt x="77338" y="222914"/>
                  <a:pt x="225188" y="116006"/>
                  <a:pt x="352567" y="68239"/>
                </a:cubicBezTo>
                <a:cubicBezTo>
                  <a:pt x="479946" y="20472"/>
                  <a:pt x="652818" y="0"/>
                  <a:pt x="802943" y="0"/>
                </a:cubicBezTo>
                <a:cubicBezTo>
                  <a:pt x="953068" y="0"/>
                  <a:pt x="1139588" y="27296"/>
                  <a:pt x="1253319" y="68239"/>
                </a:cubicBezTo>
                <a:cubicBezTo>
                  <a:pt x="1367050" y="109182"/>
                  <a:pt x="1433015" y="186520"/>
                  <a:pt x="1485331" y="245660"/>
                </a:cubicBezTo>
                <a:cubicBezTo>
                  <a:pt x="1537647" y="304800"/>
                  <a:pt x="1562669" y="354842"/>
                  <a:pt x="1567218" y="423081"/>
                </a:cubicBezTo>
                <a:cubicBezTo>
                  <a:pt x="1571767" y="491320"/>
                  <a:pt x="1526275" y="595952"/>
                  <a:pt x="1512627" y="655092"/>
                </a:cubicBezTo>
                <a:cubicBezTo>
                  <a:pt x="1498979" y="714232"/>
                  <a:pt x="1498979" y="730155"/>
                  <a:pt x="1485331" y="777922"/>
                </a:cubicBezTo>
                <a:cubicBezTo>
                  <a:pt x="1471683" y="825689"/>
                  <a:pt x="1489880" y="903026"/>
                  <a:pt x="1430740" y="941695"/>
                </a:cubicBezTo>
                <a:cubicBezTo>
                  <a:pt x="1371600" y="980364"/>
                  <a:pt x="1287438" y="991737"/>
                  <a:pt x="1130489" y="1009934"/>
                </a:cubicBezTo>
                <a:cubicBezTo>
                  <a:pt x="973540" y="1028131"/>
                  <a:pt x="650544" y="1091821"/>
                  <a:pt x="489045" y="1050878"/>
                </a:cubicBezTo>
                <a:cubicBezTo>
                  <a:pt x="327546" y="1009935"/>
                  <a:pt x="232012" y="830239"/>
                  <a:pt x="161498" y="764275"/>
                </a:cubicBezTo>
                <a:cubicBezTo>
                  <a:pt x="90985" y="698311"/>
                  <a:pt x="72788" y="707408"/>
                  <a:pt x="65964" y="655092"/>
                </a:cubicBezTo>
                <a:cubicBezTo>
                  <a:pt x="59140" y="602776"/>
                  <a:pt x="125104" y="507242"/>
                  <a:pt x="120555" y="450376"/>
                </a:cubicBezTo>
                <a:cubicBezTo>
                  <a:pt x="116006" y="393510"/>
                  <a:pt x="0" y="350292"/>
                  <a:pt x="38669" y="286603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 useBgFill="1">
        <p:nvSpPr>
          <p:cNvPr id="11" name="10 Forma libre"/>
          <p:cNvSpPr/>
          <p:nvPr/>
        </p:nvSpPr>
        <p:spPr>
          <a:xfrm>
            <a:off x="432179" y="436728"/>
            <a:ext cx="1467134" cy="1230573"/>
          </a:xfrm>
          <a:custGeom>
            <a:avLst/>
            <a:gdLst>
              <a:gd name="connsiteX0" fmla="*/ 1137314 w 1467134"/>
              <a:gd name="connsiteY0" fmla="*/ 1201003 h 1230573"/>
              <a:gd name="connsiteX1" fmla="*/ 714233 w 1467134"/>
              <a:gd name="connsiteY1" fmla="*/ 1201003 h 1230573"/>
              <a:gd name="connsiteX2" fmla="*/ 318448 w 1467134"/>
              <a:gd name="connsiteY2" fmla="*/ 1023582 h 1230573"/>
              <a:gd name="connsiteX3" fmla="*/ 127379 w 1467134"/>
              <a:gd name="connsiteY3" fmla="*/ 846162 h 1230573"/>
              <a:gd name="connsiteX4" fmla="*/ 72788 w 1467134"/>
              <a:gd name="connsiteY4" fmla="*/ 682388 h 1230573"/>
              <a:gd name="connsiteX5" fmla="*/ 4549 w 1467134"/>
              <a:gd name="connsiteY5" fmla="*/ 518615 h 1230573"/>
              <a:gd name="connsiteX6" fmla="*/ 45493 w 1467134"/>
              <a:gd name="connsiteY6" fmla="*/ 313899 h 1230573"/>
              <a:gd name="connsiteX7" fmla="*/ 141027 w 1467134"/>
              <a:gd name="connsiteY7" fmla="*/ 204717 h 1230573"/>
              <a:gd name="connsiteX8" fmla="*/ 373039 w 1467134"/>
              <a:gd name="connsiteY8" fmla="*/ 150126 h 1230573"/>
              <a:gd name="connsiteX9" fmla="*/ 468573 w 1467134"/>
              <a:gd name="connsiteY9" fmla="*/ 13648 h 1230573"/>
              <a:gd name="connsiteX10" fmla="*/ 823415 w 1467134"/>
              <a:gd name="connsiteY10" fmla="*/ 68239 h 1230573"/>
              <a:gd name="connsiteX11" fmla="*/ 1191905 w 1467134"/>
              <a:gd name="connsiteY11" fmla="*/ 354842 h 1230573"/>
              <a:gd name="connsiteX12" fmla="*/ 1369325 w 1467134"/>
              <a:gd name="connsiteY12" fmla="*/ 504968 h 1230573"/>
              <a:gd name="connsiteX13" fmla="*/ 1423917 w 1467134"/>
              <a:gd name="connsiteY13" fmla="*/ 764275 h 1230573"/>
              <a:gd name="connsiteX14" fmla="*/ 1437564 w 1467134"/>
              <a:gd name="connsiteY14" fmla="*/ 928048 h 1230573"/>
              <a:gd name="connsiteX15" fmla="*/ 1246496 w 1467134"/>
              <a:gd name="connsiteY15" fmla="*/ 928048 h 1230573"/>
              <a:gd name="connsiteX16" fmla="*/ 1164609 w 1467134"/>
              <a:gd name="connsiteY16" fmla="*/ 1146412 h 1230573"/>
              <a:gd name="connsiteX17" fmla="*/ 1137314 w 1467134"/>
              <a:gd name="connsiteY17" fmla="*/ 1201003 h 12305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1467134" h="1230573">
                <a:moveTo>
                  <a:pt x="1137314" y="1201003"/>
                </a:moveTo>
                <a:cubicBezTo>
                  <a:pt x="1062251" y="1210102"/>
                  <a:pt x="850711" y="1230573"/>
                  <a:pt x="714233" y="1201003"/>
                </a:cubicBezTo>
                <a:cubicBezTo>
                  <a:pt x="577755" y="1171433"/>
                  <a:pt x="416257" y="1082722"/>
                  <a:pt x="318448" y="1023582"/>
                </a:cubicBezTo>
                <a:cubicBezTo>
                  <a:pt x="220639" y="964442"/>
                  <a:pt x="168322" y="903028"/>
                  <a:pt x="127379" y="846162"/>
                </a:cubicBezTo>
                <a:cubicBezTo>
                  <a:pt x="86436" y="789296"/>
                  <a:pt x="93260" y="736979"/>
                  <a:pt x="72788" y="682388"/>
                </a:cubicBezTo>
                <a:cubicBezTo>
                  <a:pt x="52316" y="627797"/>
                  <a:pt x="9098" y="580030"/>
                  <a:pt x="4549" y="518615"/>
                </a:cubicBezTo>
                <a:cubicBezTo>
                  <a:pt x="0" y="457200"/>
                  <a:pt x="22747" y="366215"/>
                  <a:pt x="45493" y="313899"/>
                </a:cubicBezTo>
                <a:cubicBezTo>
                  <a:pt x="68239" y="261583"/>
                  <a:pt x="86436" y="232012"/>
                  <a:pt x="141027" y="204717"/>
                </a:cubicBezTo>
                <a:cubicBezTo>
                  <a:pt x="195618" y="177422"/>
                  <a:pt x="318448" y="181971"/>
                  <a:pt x="373039" y="150126"/>
                </a:cubicBezTo>
                <a:cubicBezTo>
                  <a:pt x="427630" y="118281"/>
                  <a:pt x="393510" y="27296"/>
                  <a:pt x="468573" y="13648"/>
                </a:cubicBezTo>
                <a:cubicBezTo>
                  <a:pt x="543636" y="0"/>
                  <a:pt x="702860" y="11373"/>
                  <a:pt x="823415" y="68239"/>
                </a:cubicBezTo>
                <a:cubicBezTo>
                  <a:pt x="943970" y="125105"/>
                  <a:pt x="1100920" y="282054"/>
                  <a:pt x="1191905" y="354842"/>
                </a:cubicBezTo>
                <a:cubicBezTo>
                  <a:pt x="1282890" y="427630"/>
                  <a:pt x="1330656" y="436729"/>
                  <a:pt x="1369325" y="504968"/>
                </a:cubicBezTo>
                <a:cubicBezTo>
                  <a:pt x="1407994" y="573207"/>
                  <a:pt x="1412544" y="693762"/>
                  <a:pt x="1423917" y="764275"/>
                </a:cubicBezTo>
                <a:cubicBezTo>
                  <a:pt x="1435290" y="834788"/>
                  <a:pt x="1467134" y="900753"/>
                  <a:pt x="1437564" y="928048"/>
                </a:cubicBezTo>
                <a:cubicBezTo>
                  <a:pt x="1407994" y="955343"/>
                  <a:pt x="1291988" y="891654"/>
                  <a:pt x="1246496" y="928048"/>
                </a:cubicBezTo>
                <a:cubicBezTo>
                  <a:pt x="1201004" y="964442"/>
                  <a:pt x="1175982" y="1096370"/>
                  <a:pt x="1164609" y="1146412"/>
                </a:cubicBezTo>
                <a:cubicBezTo>
                  <a:pt x="1153236" y="1196454"/>
                  <a:pt x="1212377" y="1191905"/>
                  <a:pt x="1137314" y="1201003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 useBgFill="1">
        <p:nvSpPr>
          <p:cNvPr id="12" name="11 Forma libre"/>
          <p:cNvSpPr/>
          <p:nvPr/>
        </p:nvSpPr>
        <p:spPr>
          <a:xfrm>
            <a:off x="322997" y="1539923"/>
            <a:ext cx="1437564" cy="1353402"/>
          </a:xfrm>
          <a:custGeom>
            <a:avLst/>
            <a:gdLst>
              <a:gd name="connsiteX0" fmla="*/ 1260143 w 1437564"/>
              <a:gd name="connsiteY0" fmla="*/ 15922 h 1353402"/>
              <a:gd name="connsiteX1" fmla="*/ 796119 w 1437564"/>
              <a:gd name="connsiteY1" fmla="*/ 56865 h 1353402"/>
              <a:gd name="connsiteX2" fmla="*/ 386687 w 1437564"/>
              <a:gd name="connsiteY2" fmla="*/ 193343 h 1353402"/>
              <a:gd name="connsiteX3" fmla="*/ 59140 w 1437564"/>
              <a:gd name="connsiteY3" fmla="*/ 589128 h 1353402"/>
              <a:gd name="connsiteX4" fmla="*/ 31845 w 1437564"/>
              <a:gd name="connsiteY4" fmla="*/ 862083 h 1353402"/>
              <a:gd name="connsiteX5" fmla="*/ 209266 w 1437564"/>
              <a:gd name="connsiteY5" fmla="*/ 1039504 h 1353402"/>
              <a:gd name="connsiteX6" fmla="*/ 277504 w 1437564"/>
              <a:gd name="connsiteY6" fmla="*/ 1271516 h 1353402"/>
              <a:gd name="connsiteX7" fmla="*/ 523164 w 1437564"/>
              <a:gd name="connsiteY7" fmla="*/ 1353402 h 1353402"/>
              <a:gd name="connsiteX8" fmla="*/ 932597 w 1437564"/>
              <a:gd name="connsiteY8" fmla="*/ 1271516 h 1353402"/>
              <a:gd name="connsiteX9" fmla="*/ 1232848 w 1437564"/>
              <a:gd name="connsiteY9" fmla="*/ 957617 h 1353402"/>
              <a:gd name="connsiteX10" fmla="*/ 1342030 w 1437564"/>
              <a:gd name="connsiteY10" fmla="*/ 698310 h 1353402"/>
              <a:gd name="connsiteX11" fmla="*/ 1437564 w 1437564"/>
              <a:gd name="connsiteY11" fmla="*/ 384411 h 1353402"/>
              <a:gd name="connsiteX12" fmla="*/ 1342030 w 1437564"/>
              <a:gd name="connsiteY12" fmla="*/ 288877 h 1353402"/>
              <a:gd name="connsiteX13" fmla="*/ 1246496 w 1437564"/>
              <a:gd name="connsiteY13" fmla="*/ 152399 h 1353402"/>
              <a:gd name="connsiteX14" fmla="*/ 1260143 w 1437564"/>
              <a:gd name="connsiteY14" fmla="*/ 15922 h 13534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437564" h="1353402">
                <a:moveTo>
                  <a:pt x="1260143" y="15922"/>
                </a:moveTo>
                <a:cubicBezTo>
                  <a:pt x="1185080" y="0"/>
                  <a:pt x="941695" y="27295"/>
                  <a:pt x="796119" y="56865"/>
                </a:cubicBezTo>
                <a:cubicBezTo>
                  <a:pt x="650543" y="86435"/>
                  <a:pt x="509517" y="104633"/>
                  <a:pt x="386687" y="193343"/>
                </a:cubicBezTo>
                <a:cubicBezTo>
                  <a:pt x="263857" y="282053"/>
                  <a:pt x="118280" y="477671"/>
                  <a:pt x="59140" y="589128"/>
                </a:cubicBezTo>
                <a:cubicBezTo>
                  <a:pt x="0" y="700585"/>
                  <a:pt x="6824" y="787020"/>
                  <a:pt x="31845" y="862083"/>
                </a:cubicBezTo>
                <a:cubicBezTo>
                  <a:pt x="56866" y="937146"/>
                  <a:pt x="168323" y="971265"/>
                  <a:pt x="209266" y="1039504"/>
                </a:cubicBezTo>
                <a:cubicBezTo>
                  <a:pt x="250209" y="1107743"/>
                  <a:pt x="225188" y="1219200"/>
                  <a:pt x="277504" y="1271516"/>
                </a:cubicBezTo>
                <a:cubicBezTo>
                  <a:pt x="329820" y="1323832"/>
                  <a:pt x="413982" y="1353402"/>
                  <a:pt x="523164" y="1353402"/>
                </a:cubicBezTo>
                <a:cubicBezTo>
                  <a:pt x="632346" y="1353402"/>
                  <a:pt x="814316" y="1337480"/>
                  <a:pt x="932597" y="1271516"/>
                </a:cubicBezTo>
                <a:cubicBezTo>
                  <a:pt x="1050878" y="1205552"/>
                  <a:pt x="1164609" y="1053151"/>
                  <a:pt x="1232848" y="957617"/>
                </a:cubicBezTo>
                <a:cubicBezTo>
                  <a:pt x="1301087" y="862083"/>
                  <a:pt x="1307911" y="793844"/>
                  <a:pt x="1342030" y="698310"/>
                </a:cubicBezTo>
                <a:cubicBezTo>
                  <a:pt x="1376149" y="602776"/>
                  <a:pt x="1437564" y="452650"/>
                  <a:pt x="1437564" y="384411"/>
                </a:cubicBezTo>
                <a:cubicBezTo>
                  <a:pt x="1437564" y="316172"/>
                  <a:pt x="1373875" y="327546"/>
                  <a:pt x="1342030" y="288877"/>
                </a:cubicBezTo>
                <a:cubicBezTo>
                  <a:pt x="1310185" y="250208"/>
                  <a:pt x="1260144" y="197891"/>
                  <a:pt x="1246496" y="152399"/>
                </a:cubicBezTo>
                <a:cubicBezTo>
                  <a:pt x="1232848" y="106907"/>
                  <a:pt x="1335206" y="31844"/>
                  <a:pt x="1260143" y="15922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 useBgFill="1">
        <p:nvSpPr>
          <p:cNvPr id="13" name="12 Forma libre"/>
          <p:cNvSpPr/>
          <p:nvPr/>
        </p:nvSpPr>
        <p:spPr>
          <a:xfrm>
            <a:off x="1578591" y="1792406"/>
            <a:ext cx="1280615" cy="1426191"/>
          </a:xfrm>
          <a:custGeom>
            <a:avLst/>
            <a:gdLst>
              <a:gd name="connsiteX0" fmla="*/ 222913 w 1280615"/>
              <a:gd name="connsiteY0" fmla="*/ 104633 h 1426191"/>
              <a:gd name="connsiteX1" fmla="*/ 31845 w 1280615"/>
              <a:gd name="connsiteY1" fmla="*/ 404884 h 1426191"/>
              <a:gd name="connsiteX2" fmla="*/ 31845 w 1280615"/>
              <a:gd name="connsiteY2" fmla="*/ 841612 h 1426191"/>
              <a:gd name="connsiteX3" fmla="*/ 141027 w 1280615"/>
              <a:gd name="connsiteY3" fmla="*/ 1128215 h 1426191"/>
              <a:gd name="connsiteX4" fmla="*/ 250209 w 1280615"/>
              <a:gd name="connsiteY4" fmla="*/ 1332931 h 1426191"/>
              <a:gd name="connsiteX5" fmla="*/ 605051 w 1280615"/>
              <a:gd name="connsiteY5" fmla="*/ 1414818 h 1426191"/>
              <a:gd name="connsiteX6" fmla="*/ 837063 w 1280615"/>
              <a:gd name="connsiteY6" fmla="*/ 1264693 h 1426191"/>
              <a:gd name="connsiteX7" fmla="*/ 1164609 w 1280615"/>
              <a:gd name="connsiteY7" fmla="*/ 1278340 h 1426191"/>
              <a:gd name="connsiteX8" fmla="*/ 1273791 w 1280615"/>
              <a:gd name="connsiteY8" fmla="*/ 1059976 h 1426191"/>
              <a:gd name="connsiteX9" fmla="*/ 1205552 w 1280615"/>
              <a:gd name="connsiteY9" fmla="*/ 718782 h 1426191"/>
              <a:gd name="connsiteX10" fmla="*/ 946245 w 1280615"/>
              <a:gd name="connsiteY10" fmla="*/ 363940 h 1426191"/>
              <a:gd name="connsiteX11" fmla="*/ 755176 w 1280615"/>
              <a:gd name="connsiteY11" fmla="*/ 118281 h 1426191"/>
              <a:gd name="connsiteX12" fmla="*/ 536812 w 1280615"/>
              <a:gd name="connsiteY12" fmla="*/ 9098 h 1426191"/>
              <a:gd name="connsiteX13" fmla="*/ 482221 w 1280615"/>
              <a:gd name="connsiteY13" fmla="*/ 172872 h 1426191"/>
              <a:gd name="connsiteX14" fmla="*/ 291152 w 1280615"/>
              <a:gd name="connsiteY14" fmla="*/ 159224 h 1426191"/>
              <a:gd name="connsiteX15" fmla="*/ 222913 w 1280615"/>
              <a:gd name="connsiteY15" fmla="*/ 104633 h 1426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280615" h="1426191">
                <a:moveTo>
                  <a:pt x="222913" y="104633"/>
                </a:moveTo>
                <a:cubicBezTo>
                  <a:pt x="179695" y="145576"/>
                  <a:pt x="63690" y="282054"/>
                  <a:pt x="31845" y="404884"/>
                </a:cubicBezTo>
                <a:cubicBezTo>
                  <a:pt x="0" y="527714"/>
                  <a:pt x="13648" y="721057"/>
                  <a:pt x="31845" y="841612"/>
                </a:cubicBezTo>
                <a:cubicBezTo>
                  <a:pt x="50042" y="962167"/>
                  <a:pt x="104633" y="1046329"/>
                  <a:pt x="141027" y="1128215"/>
                </a:cubicBezTo>
                <a:cubicBezTo>
                  <a:pt x="177421" y="1210101"/>
                  <a:pt x="172872" y="1285164"/>
                  <a:pt x="250209" y="1332931"/>
                </a:cubicBezTo>
                <a:cubicBezTo>
                  <a:pt x="327546" y="1380698"/>
                  <a:pt x="507242" y="1426191"/>
                  <a:pt x="605051" y="1414818"/>
                </a:cubicBezTo>
                <a:cubicBezTo>
                  <a:pt x="702860" y="1403445"/>
                  <a:pt x="743803" y="1287439"/>
                  <a:pt x="837063" y="1264693"/>
                </a:cubicBezTo>
                <a:cubicBezTo>
                  <a:pt x="930323" y="1241947"/>
                  <a:pt x="1091821" y="1312459"/>
                  <a:pt x="1164609" y="1278340"/>
                </a:cubicBezTo>
                <a:cubicBezTo>
                  <a:pt x="1237397" y="1244221"/>
                  <a:pt x="1266967" y="1153236"/>
                  <a:pt x="1273791" y="1059976"/>
                </a:cubicBezTo>
                <a:cubicBezTo>
                  <a:pt x="1280615" y="966716"/>
                  <a:pt x="1260143" y="834788"/>
                  <a:pt x="1205552" y="718782"/>
                </a:cubicBezTo>
                <a:cubicBezTo>
                  <a:pt x="1150961" y="602776"/>
                  <a:pt x="1021308" y="464023"/>
                  <a:pt x="946245" y="363940"/>
                </a:cubicBezTo>
                <a:cubicBezTo>
                  <a:pt x="871182" y="263857"/>
                  <a:pt x="823415" y="177421"/>
                  <a:pt x="755176" y="118281"/>
                </a:cubicBezTo>
                <a:cubicBezTo>
                  <a:pt x="686937" y="59141"/>
                  <a:pt x="582304" y="0"/>
                  <a:pt x="536812" y="9098"/>
                </a:cubicBezTo>
                <a:cubicBezTo>
                  <a:pt x="491320" y="18196"/>
                  <a:pt x="523164" y="147851"/>
                  <a:pt x="482221" y="172872"/>
                </a:cubicBezTo>
                <a:cubicBezTo>
                  <a:pt x="441278" y="197893"/>
                  <a:pt x="334370" y="170597"/>
                  <a:pt x="291152" y="159224"/>
                </a:cubicBezTo>
                <a:cubicBezTo>
                  <a:pt x="247934" y="147851"/>
                  <a:pt x="266131" y="63690"/>
                  <a:pt x="222913" y="104633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3" name="Rectangle 2"/>
          <p:cNvSpPr/>
          <p:nvPr/>
        </p:nvSpPr>
        <p:spPr>
          <a:xfrm>
            <a:off x="857224" y="1928808"/>
            <a:ext cx="7500937" cy="297004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/>
            <a:r>
              <a:rPr lang="es-ES" sz="32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+mn-lt"/>
                <a:cs typeface="+mn-cs"/>
              </a:rPr>
              <a:t>-De ninguna </a:t>
            </a:r>
            <a:r>
              <a:rPr lang="es-ES" sz="32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+mn-lt"/>
                <a:cs typeface="+mn-cs"/>
              </a:rPr>
              <a:t>manera …</a:t>
            </a:r>
            <a:endParaRPr lang="es-ES" sz="3200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300" endPos="45500" dir="5400000" sy="-100000" algn="bl" rotWithShape="0"/>
              </a:effectLst>
              <a:latin typeface="+mn-lt"/>
              <a:cs typeface="+mn-cs"/>
            </a:endParaRPr>
          </a:p>
          <a:p>
            <a:pPr algn="ctr"/>
            <a:r>
              <a:rPr lang="es-ES" sz="2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+mn-lt"/>
                <a:cs typeface="+mn-cs"/>
              </a:rPr>
              <a:t>-contesto </a:t>
            </a:r>
            <a:r>
              <a:rPr lang="es-ES" sz="27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+mn-lt"/>
                <a:cs typeface="+mn-cs"/>
              </a:rPr>
              <a:t>el </a:t>
            </a:r>
            <a:r>
              <a:rPr lang="es-ES" sz="2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+mn-lt"/>
                <a:cs typeface="+mn-cs"/>
              </a:rPr>
              <a:t>hombre, amablemente- </a:t>
            </a:r>
            <a:endParaRPr lang="es-ES" sz="27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300" endPos="45500" dir="5400000" sy="-100000" algn="bl" rotWithShape="0"/>
              </a:effectLst>
              <a:latin typeface="+mn-lt"/>
              <a:cs typeface="+mn-cs"/>
            </a:endParaRPr>
          </a:p>
          <a:p>
            <a:pPr algn="ctr"/>
            <a:r>
              <a:rPr lang="es-ES" sz="32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+mn-lt"/>
                <a:cs typeface="+mn-cs"/>
              </a:rPr>
              <a:t>… en realidad</a:t>
            </a:r>
            <a:r>
              <a:rPr lang="es-ES" sz="32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+mn-lt"/>
                <a:cs typeface="+mn-cs"/>
              </a:rPr>
              <a:t>, nos hacen un gran favor, porque allí se quedan todos los que son capaces de abandonar a sus mejores </a:t>
            </a:r>
            <a:r>
              <a:rPr lang="es-ES" sz="32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+mn-lt"/>
                <a:cs typeface="+mn-cs"/>
              </a:rPr>
              <a:t>amigos.  </a:t>
            </a:r>
            <a:endParaRPr lang="es-ES" sz="3200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300" endPos="45500" dir="5400000" sy="-100000" algn="bl" rotWithShape="0"/>
              </a:effectLst>
              <a:latin typeface="+mn-lt"/>
              <a:cs typeface="+mn-cs"/>
            </a:endParaRPr>
          </a:p>
        </p:txBody>
      </p:sp>
      <p:sp>
        <p:nvSpPr>
          <p:cNvPr id="14" name="13 CuadroTexto"/>
          <p:cNvSpPr txBox="1"/>
          <p:nvPr/>
        </p:nvSpPr>
        <p:spPr>
          <a:xfrm rot="19113460">
            <a:off x="8108213" y="4297853"/>
            <a:ext cx="103265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 smtClean="0">
              <a:solidFill>
                <a:schemeClr val="bg1"/>
              </a:solidFill>
              <a:latin typeface="Edwardian Script ITC" pitchFamily="66" charset="0"/>
            </a:endParaRPr>
          </a:p>
          <a:p>
            <a:pPr algn="ctr"/>
            <a:r>
              <a:rPr lang="es-AR" sz="2000" dirty="0" smtClean="0">
                <a:solidFill>
                  <a:schemeClr val="bg1"/>
                </a:solidFill>
                <a:latin typeface="Edwardian Script ITC" pitchFamily="66" charset="0"/>
              </a:rPr>
              <a:t>2014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2.51157E-6 C 0.02465 -0.04443 0.04948 -0.08856 0.08281 -0.09781 C 0.11614 -0.10707 0.16111 -0.1117 0.20017 -0.05585 C 0.23941 2.51157E-6 0.28194 0.13977 0.3177 0.23789 C 0.35329 0.336 0.36927 0.47362 0.41441 0.53193 C 0.45937 0.59025 0.52048 0.58315 0.58715 0.58778 C 0.65364 0.59241 0.75069 0.57359 0.81493 0.5597 C 0.87951 0.54582 0.92673 0.52484 0.97395 0.50385 " pathEditMode="relative" rAng="0" ptsTypes="aaaaaaaA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700" y="2400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Rot by="-2100000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6" presetClass="emph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00000" y="7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2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5.55556E-7 2.05492E-6 C 0.02726 -0.04443 0.05469 -0.08855 0.09184 -0.09781 C 0.12882 -0.10707 0.17865 -0.1117 0.22205 -0.05585 C 0.26545 2.05492E-6 0.31267 0.13977 0.35226 0.23789 C 0.39167 0.33601 0.40938 0.47362 0.45955 0.53193 C 0.50938 0.59025 0.57691 0.58315 0.65104 0.58778 C 0.72483 0.59241 0.83247 0.57359 0.90365 0.5597 C 0.97535 0.54582 1.0276 0.52484 1.08004 0.50385 " pathEditMode="relative" rAng="0" ptsTypes="aaaaaaaA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4000" y="2400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5400000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6" presetClass="emph" presetSubtype="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grpId="2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1.11111E-6 -1.25579E-6 C 0.02726 -0.04443 0.05451 -0.08855 0.09167 -0.09781 C 0.12847 -0.10706 0.1783 -0.11169 0.22153 -0.05585 C 0.26476 -1.25579E-6 0.31198 0.13977 0.35139 0.23789 C 0.39097 0.33601 0.40868 0.47362 0.45851 0.53194 C 0.50833 0.59025 0.57604 0.58315 0.64965 0.58778 C 0.72344 0.59241 0.83073 0.57359 0.90191 0.55971 C 0.97344 0.54582 1.02552 0.52484 1.07778 0.50386 " pathEditMode="relative" rAng="0" ptsTypes="aaaaaaaA">
                                      <p:cBhvr>
                                        <p:cTn id="2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900" y="24000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-3900000">
                                      <p:cBhvr>
                                        <p:cTn id="2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6" presetClass="emph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30" dur="1000" fill="hold"/>
                                        <p:tgtEl>
                                          <p:spTgt spid="13"/>
                                        </p:tgtEl>
                                      </p:cBhvr>
                                      <p:by x="100000" y="85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4.72222E-6 3.23666E-6 C 0.02466 -0.04443 0.04948 -0.08856 0.08282 -0.09781 C 0.11615 -0.10707 0.16112 -0.1117 0.20018 -0.05585 C 0.23941 3.23666E-6 0.28195 0.13977 0.31771 0.23789 C 0.3533 0.336 0.36928 0.47362 0.41441 0.53193 C 0.45938 0.59025 0.52049 0.58315 0.58716 0.58778 C 0.65365 0.59241 0.7507 0.57359 0.81494 0.5597 C 0.87952 0.54582 0.92674 0.52483 0.97396 0.50385 " pathEditMode="relative" rAng="0" ptsTypes="aaaaaaaA">
                                      <p:cBhvr>
                                        <p:cTn id="3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700" y="24000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2400000">
                                      <p:cBhvr>
                                        <p:cTn id="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6" presetClass="emph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</p:cBhvr>
                                      <p:by x="75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-2.22222E-6 -8.29991E-7 C 0.02257 -0.04443 0.04566 -0.08855 0.07656 -0.09781 C 0.10729 -0.10706 0.14896 -0.11169 0.18507 -0.05585 C 0.22118 -8.29991E-7 0.26077 0.13977 0.29375 0.23789 C 0.32656 0.33601 0.3415 0.47362 0.38316 0.53194 C 0.42483 0.59025 0.48108 0.58315 0.54288 0.58778 C 0.60452 0.59241 0.69427 0.57359 0.75365 0.5597 C 0.81337 0.54582 0.85695 0.52484 0.9007 0.50386 " pathEditMode="relative" rAng="0" ptsTypes="aaaaaaaA">
                                      <p:cBhvr>
                                        <p:cTn id="3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5000" y="24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400"/>
                            </p:stCondLst>
                            <p:childTnLst>
                              <p:par>
                                <p:cTn id="40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2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3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120"/>
                            </p:stCondLst>
                            <p:childTnLst>
                              <p:par>
                                <p:cTn id="46" presetID="17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4" dur="1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5" dur="1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8" grpId="1" animBg="1"/>
      <p:bldP spid="8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  <a:alpha val="60000"/>
                </a:schemeClr>
              </a:gs>
              <a:gs pos="100000">
                <a:schemeClr val="tx1">
                  <a:lumMod val="95000"/>
                  <a:lumOff val="5000"/>
                  <a:alpha val="9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 useBgFill="1">
        <p:nvSpPr>
          <p:cNvPr id="5" name="4 Forma libre"/>
          <p:cNvSpPr/>
          <p:nvPr/>
        </p:nvSpPr>
        <p:spPr>
          <a:xfrm>
            <a:off x="7276531" y="903027"/>
            <a:ext cx="736979" cy="1257868"/>
          </a:xfrm>
          <a:custGeom>
            <a:avLst/>
            <a:gdLst>
              <a:gd name="connsiteX0" fmla="*/ 25021 w 736979"/>
              <a:gd name="connsiteY0" fmla="*/ 1171433 h 1257868"/>
              <a:gd name="connsiteX1" fmla="*/ 52317 w 736979"/>
              <a:gd name="connsiteY1" fmla="*/ 802943 h 1257868"/>
              <a:gd name="connsiteX2" fmla="*/ 216090 w 736979"/>
              <a:gd name="connsiteY2" fmla="*/ 393510 h 1257868"/>
              <a:gd name="connsiteX3" fmla="*/ 407159 w 736979"/>
              <a:gd name="connsiteY3" fmla="*/ 188794 h 1257868"/>
              <a:gd name="connsiteX4" fmla="*/ 598227 w 736979"/>
              <a:gd name="connsiteY4" fmla="*/ 25021 h 1257868"/>
              <a:gd name="connsiteX5" fmla="*/ 721057 w 736979"/>
              <a:gd name="connsiteY5" fmla="*/ 338919 h 1257868"/>
              <a:gd name="connsiteX6" fmla="*/ 693762 w 736979"/>
              <a:gd name="connsiteY6" fmla="*/ 707409 h 1257868"/>
              <a:gd name="connsiteX7" fmla="*/ 639170 w 736979"/>
              <a:gd name="connsiteY7" fmla="*/ 925773 h 1257868"/>
              <a:gd name="connsiteX8" fmla="*/ 502693 w 736979"/>
              <a:gd name="connsiteY8" fmla="*/ 1103194 h 1257868"/>
              <a:gd name="connsiteX9" fmla="*/ 393511 w 736979"/>
              <a:gd name="connsiteY9" fmla="*/ 1212376 h 1257868"/>
              <a:gd name="connsiteX10" fmla="*/ 338920 w 736979"/>
              <a:gd name="connsiteY10" fmla="*/ 1253319 h 1257868"/>
              <a:gd name="connsiteX11" fmla="*/ 270681 w 736979"/>
              <a:gd name="connsiteY11" fmla="*/ 1185080 h 1257868"/>
              <a:gd name="connsiteX12" fmla="*/ 202442 w 736979"/>
              <a:gd name="connsiteY12" fmla="*/ 1144137 h 1257868"/>
              <a:gd name="connsiteX13" fmla="*/ 25021 w 736979"/>
              <a:gd name="connsiteY13" fmla="*/ 1171433 h 12578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36979" h="1257868">
                <a:moveTo>
                  <a:pt x="25021" y="1171433"/>
                </a:moveTo>
                <a:cubicBezTo>
                  <a:pt x="0" y="1114567"/>
                  <a:pt x="20472" y="932597"/>
                  <a:pt x="52317" y="802943"/>
                </a:cubicBezTo>
                <a:cubicBezTo>
                  <a:pt x="84162" y="673289"/>
                  <a:pt x="156950" y="495868"/>
                  <a:pt x="216090" y="393510"/>
                </a:cubicBezTo>
                <a:cubicBezTo>
                  <a:pt x="275230" y="291152"/>
                  <a:pt x="343470" y="250209"/>
                  <a:pt x="407159" y="188794"/>
                </a:cubicBezTo>
                <a:cubicBezTo>
                  <a:pt x="470848" y="127379"/>
                  <a:pt x="545911" y="0"/>
                  <a:pt x="598227" y="25021"/>
                </a:cubicBezTo>
                <a:cubicBezTo>
                  <a:pt x="650543" y="50042"/>
                  <a:pt x="705135" y="225188"/>
                  <a:pt x="721057" y="338919"/>
                </a:cubicBezTo>
                <a:cubicBezTo>
                  <a:pt x="736979" y="452650"/>
                  <a:pt x="707410" y="609600"/>
                  <a:pt x="693762" y="707409"/>
                </a:cubicBezTo>
                <a:cubicBezTo>
                  <a:pt x="680114" y="805218"/>
                  <a:pt x="671015" y="859809"/>
                  <a:pt x="639170" y="925773"/>
                </a:cubicBezTo>
                <a:cubicBezTo>
                  <a:pt x="607325" y="991737"/>
                  <a:pt x="543636" y="1055427"/>
                  <a:pt x="502693" y="1103194"/>
                </a:cubicBezTo>
                <a:cubicBezTo>
                  <a:pt x="461750" y="1150961"/>
                  <a:pt x="420806" y="1187355"/>
                  <a:pt x="393511" y="1212376"/>
                </a:cubicBezTo>
                <a:cubicBezTo>
                  <a:pt x="366216" y="1237397"/>
                  <a:pt x="359392" y="1257868"/>
                  <a:pt x="338920" y="1253319"/>
                </a:cubicBezTo>
                <a:cubicBezTo>
                  <a:pt x="318448" y="1248770"/>
                  <a:pt x="293427" y="1203277"/>
                  <a:pt x="270681" y="1185080"/>
                </a:cubicBezTo>
                <a:cubicBezTo>
                  <a:pt x="247935" y="1166883"/>
                  <a:pt x="241111" y="1153235"/>
                  <a:pt x="202442" y="1144137"/>
                </a:cubicBezTo>
                <a:cubicBezTo>
                  <a:pt x="163773" y="1135039"/>
                  <a:pt x="50042" y="1228299"/>
                  <a:pt x="25021" y="1171433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 useBgFill="1">
        <p:nvSpPr>
          <p:cNvPr id="6" name="5 Forma libre"/>
          <p:cNvSpPr/>
          <p:nvPr/>
        </p:nvSpPr>
        <p:spPr>
          <a:xfrm>
            <a:off x="6393976" y="1287439"/>
            <a:ext cx="964442" cy="989463"/>
          </a:xfrm>
          <a:custGeom>
            <a:avLst/>
            <a:gdLst>
              <a:gd name="connsiteX0" fmla="*/ 716508 w 964442"/>
              <a:gd name="connsiteY0" fmla="*/ 964442 h 989463"/>
              <a:gd name="connsiteX1" fmla="*/ 443552 w 964442"/>
              <a:gd name="connsiteY1" fmla="*/ 773373 h 989463"/>
              <a:gd name="connsiteX2" fmla="*/ 225188 w 964442"/>
              <a:gd name="connsiteY2" fmla="*/ 514065 h 989463"/>
              <a:gd name="connsiteX3" fmla="*/ 116006 w 964442"/>
              <a:gd name="connsiteY3" fmla="*/ 268406 h 989463"/>
              <a:gd name="connsiteX4" fmla="*/ 75063 w 964442"/>
              <a:gd name="connsiteY4" fmla="*/ 77337 h 989463"/>
              <a:gd name="connsiteX5" fmla="*/ 47767 w 964442"/>
              <a:gd name="connsiteY5" fmla="*/ 36394 h 989463"/>
              <a:gd name="connsiteX6" fmla="*/ 361666 w 964442"/>
              <a:gd name="connsiteY6" fmla="*/ 22746 h 989463"/>
              <a:gd name="connsiteX7" fmla="*/ 634621 w 964442"/>
              <a:gd name="connsiteY7" fmla="*/ 172871 h 989463"/>
              <a:gd name="connsiteX8" fmla="*/ 812042 w 964442"/>
              <a:gd name="connsiteY8" fmla="*/ 350292 h 989463"/>
              <a:gd name="connsiteX9" fmla="*/ 907576 w 964442"/>
              <a:gd name="connsiteY9" fmla="*/ 486770 h 989463"/>
              <a:gd name="connsiteX10" fmla="*/ 934872 w 964442"/>
              <a:gd name="connsiteY10" fmla="*/ 650543 h 989463"/>
              <a:gd name="connsiteX11" fmla="*/ 948520 w 964442"/>
              <a:gd name="connsiteY11" fmla="*/ 732430 h 989463"/>
              <a:gd name="connsiteX12" fmla="*/ 839337 w 964442"/>
              <a:gd name="connsiteY12" fmla="*/ 814316 h 989463"/>
              <a:gd name="connsiteX13" fmla="*/ 784746 w 964442"/>
              <a:gd name="connsiteY13" fmla="*/ 923498 h 989463"/>
              <a:gd name="connsiteX14" fmla="*/ 716508 w 964442"/>
              <a:gd name="connsiteY14" fmla="*/ 964442 h 9894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964442" h="989463">
                <a:moveTo>
                  <a:pt x="716508" y="964442"/>
                </a:moveTo>
                <a:cubicBezTo>
                  <a:pt x="659642" y="939421"/>
                  <a:pt x="525439" y="848436"/>
                  <a:pt x="443552" y="773373"/>
                </a:cubicBezTo>
                <a:cubicBezTo>
                  <a:pt x="361665" y="698310"/>
                  <a:pt x="279779" y="598226"/>
                  <a:pt x="225188" y="514065"/>
                </a:cubicBezTo>
                <a:cubicBezTo>
                  <a:pt x="170597" y="429904"/>
                  <a:pt x="141027" y="341194"/>
                  <a:pt x="116006" y="268406"/>
                </a:cubicBezTo>
                <a:cubicBezTo>
                  <a:pt x="90985" y="195618"/>
                  <a:pt x="86436" y="116006"/>
                  <a:pt x="75063" y="77337"/>
                </a:cubicBezTo>
                <a:cubicBezTo>
                  <a:pt x="63690" y="38668"/>
                  <a:pt x="0" y="45492"/>
                  <a:pt x="47767" y="36394"/>
                </a:cubicBezTo>
                <a:cubicBezTo>
                  <a:pt x="95534" y="27296"/>
                  <a:pt x="263857" y="0"/>
                  <a:pt x="361666" y="22746"/>
                </a:cubicBezTo>
                <a:cubicBezTo>
                  <a:pt x="459475" y="45492"/>
                  <a:pt x="559558" y="118280"/>
                  <a:pt x="634621" y="172871"/>
                </a:cubicBezTo>
                <a:cubicBezTo>
                  <a:pt x="709684" y="227462"/>
                  <a:pt x="766550" y="297976"/>
                  <a:pt x="812042" y="350292"/>
                </a:cubicBezTo>
                <a:cubicBezTo>
                  <a:pt x="857534" y="402608"/>
                  <a:pt x="887104" y="436728"/>
                  <a:pt x="907576" y="486770"/>
                </a:cubicBezTo>
                <a:cubicBezTo>
                  <a:pt x="928048" y="536812"/>
                  <a:pt x="934872" y="650543"/>
                  <a:pt x="934872" y="650543"/>
                </a:cubicBezTo>
                <a:cubicBezTo>
                  <a:pt x="941696" y="691486"/>
                  <a:pt x="964442" y="705135"/>
                  <a:pt x="948520" y="732430"/>
                </a:cubicBezTo>
                <a:cubicBezTo>
                  <a:pt x="932598" y="759725"/>
                  <a:pt x="866633" y="782471"/>
                  <a:pt x="839337" y="814316"/>
                </a:cubicBezTo>
                <a:cubicBezTo>
                  <a:pt x="812041" y="846161"/>
                  <a:pt x="802943" y="900752"/>
                  <a:pt x="784746" y="923498"/>
                </a:cubicBezTo>
                <a:cubicBezTo>
                  <a:pt x="766549" y="946244"/>
                  <a:pt x="773374" y="989463"/>
                  <a:pt x="716508" y="964442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 useBgFill="1">
        <p:nvSpPr>
          <p:cNvPr id="7" name="6 Forma libre"/>
          <p:cNvSpPr/>
          <p:nvPr/>
        </p:nvSpPr>
        <p:spPr>
          <a:xfrm>
            <a:off x="6218830" y="2176818"/>
            <a:ext cx="1053152" cy="848435"/>
          </a:xfrm>
          <a:custGeom>
            <a:avLst/>
            <a:gdLst>
              <a:gd name="connsiteX0" fmla="*/ 918949 w 1053152"/>
              <a:gd name="connsiteY0" fmla="*/ 20472 h 848435"/>
              <a:gd name="connsiteX1" fmla="*/ 645994 w 1053152"/>
              <a:gd name="connsiteY1" fmla="*/ 61415 h 848435"/>
              <a:gd name="connsiteX2" fmla="*/ 454925 w 1053152"/>
              <a:gd name="connsiteY2" fmla="*/ 184245 h 848435"/>
              <a:gd name="connsiteX3" fmla="*/ 304800 w 1053152"/>
              <a:gd name="connsiteY3" fmla="*/ 320722 h 848435"/>
              <a:gd name="connsiteX4" fmla="*/ 154674 w 1053152"/>
              <a:gd name="connsiteY4" fmla="*/ 511791 h 848435"/>
              <a:gd name="connsiteX5" fmla="*/ 72788 w 1053152"/>
              <a:gd name="connsiteY5" fmla="*/ 661916 h 848435"/>
              <a:gd name="connsiteX6" fmla="*/ 45492 w 1053152"/>
              <a:gd name="connsiteY6" fmla="*/ 771098 h 848435"/>
              <a:gd name="connsiteX7" fmla="*/ 345743 w 1053152"/>
              <a:gd name="connsiteY7" fmla="*/ 839337 h 848435"/>
              <a:gd name="connsiteX8" fmla="*/ 632346 w 1053152"/>
              <a:gd name="connsiteY8" fmla="*/ 825689 h 848435"/>
              <a:gd name="connsiteX9" fmla="*/ 905301 w 1053152"/>
              <a:gd name="connsiteY9" fmla="*/ 702860 h 848435"/>
              <a:gd name="connsiteX10" fmla="*/ 1028131 w 1053152"/>
              <a:gd name="connsiteY10" fmla="*/ 566382 h 848435"/>
              <a:gd name="connsiteX11" fmla="*/ 1041779 w 1053152"/>
              <a:gd name="connsiteY11" fmla="*/ 402609 h 848435"/>
              <a:gd name="connsiteX12" fmla="*/ 959892 w 1053152"/>
              <a:gd name="connsiteY12" fmla="*/ 279779 h 848435"/>
              <a:gd name="connsiteX13" fmla="*/ 905301 w 1053152"/>
              <a:gd name="connsiteY13" fmla="*/ 184245 h 848435"/>
              <a:gd name="connsiteX14" fmla="*/ 918949 w 1053152"/>
              <a:gd name="connsiteY14" fmla="*/ 20472 h 8484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53152" h="848435">
                <a:moveTo>
                  <a:pt x="918949" y="20472"/>
                </a:moveTo>
                <a:cubicBezTo>
                  <a:pt x="875731" y="0"/>
                  <a:pt x="723331" y="34120"/>
                  <a:pt x="645994" y="61415"/>
                </a:cubicBezTo>
                <a:cubicBezTo>
                  <a:pt x="568657" y="88710"/>
                  <a:pt x="511791" y="141027"/>
                  <a:pt x="454925" y="184245"/>
                </a:cubicBezTo>
                <a:cubicBezTo>
                  <a:pt x="398059" y="227463"/>
                  <a:pt x="354842" y="266131"/>
                  <a:pt x="304800" y="320722"/>
                </a:cubicBezTo>
                <a:cubicBezTo>
                  <a:pt x="254758" y="375313"/>
                  <a:pt x="193343" y="454925"/>
                  <a:pt x="154674" y="511791"/>
                </a:cubicBezTo>
                <a:cubicBezTo>
                  <a:pt x="116005" y="568657"/>
                  <a:pt x="90985" y="618698"/>
                  <a:pt x="72788" y="661916"/>
                </a:cubicBezTo>
                <a:cubicBezTo>
                  <a:pt x="54591" y="705134"/>
                  <a:pt x="0" y="741528"/>
                  <a:pt x="45492" y="771098"/>
                </a:cubicBezTo>
                <a:cubicBezTo>
                  <a:pt x="90985" y="800668"/>
                  <a:pt x="247934" y="830239"/>
                  <a:pt x="345743" y="839337"/>
                </a:cubicBezTo>
                <a:cubicBezTo>
                  <a:pt x="443552" y="848435"/>
                  <a:pt x="539086" y="848435"/>
                  <a:pt x="632346" y="825689"/>
                </a:cubicBezTo>
                <a:cubicBezTo>
                  <a:pt x="725606" y="802943"/>
                  <a:pt x="839337" y="746078"/>
                  <a:pt x="905301" y="702860"/>
                </a:cubicBezTo>
                <a:cubicBezTo>
                  <a:pt x="971265" y="659642"/>
                  <a:pt x="1005385" y="616424"/>
                  <a:pt x="1028131" y="566382"/>
                </a:cubicBezTo>
                <a:cubicBezTo>
                  <a:pt x="1050877" y="516340"/>
                  <a:pt x="1053152" y="450376"/>
                  <a:pt x="1041779" y="402609"/>
                </a:cubicBezTo>
                <a:cubicBezTo>
                  <a:pt x="1030406" y="354842"/>
                  <a:pt x="982638" y="316173"/>
                  <a:pt x="959892" y="279779"/>
                </a:cubicBezTo>
                <a:cubicBezTo>
                  <a:pt x="937146" y="243385"/>
                  <a:pt x="916674" y="222914"/>
                  <a:pt x="905301" y="184245"/>
                </a:cubicBezTo>
                <a:cubicBezTo>
                  <a:pt x="893928" y="145576"/>
                  <a:pt x="962167" y="40944"/>
                  <a:pt x="918949" y="20472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 useBgFill="1">
        <p:nvSpPr>
          <p:cNvPr id="8" name="7 Forma libre"/>
          <p:cNvSpPr/>
          <p:nvPr/>
        </p:nvSpPr>
        <p:spPr>
          <a:xfrm>
            <a:off x="7226489" y="2495265"/>
            <a:ext cx="691487" cy="1276067"/>
          </a:xfrm>
          <a:custGeom>
            <a:avLst/>
            <a:gdLst>
              <a:gd name="connsiteX0" fmla="*/ 61415 w 691487"/>
              <a:gd name="connsiteY0" fmla="*/ 138753 h 1276067"/>
              <a:gd name="connsiteX1" fmla="*/ 6824 w 691487"/>
              <a:gd name="connsiteY1" fmla="*/ 357117 h 1276067"/>
              <a:gd name="connsiteX2" fmla="*/ 102359 w 691487"/>
              <a:gd name="connsiteY2" fmla="*/ 657368 h 1276067"/>
              <a:gd name="connsiteX3" fmla="*/ 211541 w 691487"/>
              <a:gd name="connsiteY3" fmla="*/ 848436 h 1276067"/>
              <a:gd name="connsiteX4" fmla="*/ 334371 w 691487"/>
              <a:gd name="connsiteY4" fmla="*/ 1039505 h 1276067"/>
              <a:gd name="connsiteX5" fmla="*/ 511792 w 691487"/>
              <a:gd name="connsiteY5" fmla="*/ 1189631 h 1276067"/>
              <a:gd name="connsiteX6" fmla="*/ 539087 w 691487"/>
              <a:gd name="connsiteY6" fmla="*/ 1244222 h 1276067"/>
              <a:gd name="connsiteX7" fmla="*/ 661917 w 691487"/>
              <a:gd name="connsiteY7" fmla="*/ 998562 h 1276067"/>
              <a:gd name="connsiteX8" fmla="*/ 689212 w 691487"/>
              <a:gd name="connsiteY8" fmla="*/ 725607 h 1276067"/>
              <a:gd name="connsiteX9" fmla="*/ 648269 w 691487"/>
              <a:gd name="connsiteY9" fmla="*/ 466299 h 1276067"/>
              <a:gd name="connsiteX10" fmla="*/ 566383 w 691487"/>
              <a:gd name="connsiteY10" fmla="*/ 234287 h 1276067"/>
              <a:gd name="connsiteX11" fmla="*/ 457201 w 691487"/>
              <a:gd name="connsiteY11" fmla="*/ 84162 h 1276067"/>
              <a:gd name="connsiteX12" fmla="*/ 375314 w 691487"/>
              <a:gd name="connsiteY12" fmla="*/ 2275 h 1276067"/>
              <a:gd name="connsiteX13" fmla="*/ 293427 w 691487"/>
              <a:gd name="connsiteY13" fmla="*/ 97810 h 1276067"/>
              <a:gd name="connsiteX14" fmla="*/ 197893 w 691487"/>
              <a:gd name="connsiteY14" fmla="*/ 152401 h 1276067"/>
              <a:gd name="connsiteX15" fmla="*/ 116007 w 691487"/>
              <a:gd name="connsiteY15" fmla="*/ 111457 h 1276067"/>
              <a:gd name="connsiteX16" fmla="*/ 61415 w 691487"/>
              <a:gd name="connsiteY16" fmla="*/ 138753 h 12760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691487" h="1276067">
                <a:moveTo>
                  <a:pt x="61415" y="138753"/>
                </a:moveTo>
                <a:cubicBezTo>
                  <a:pt x="43218" y="179696"/>
                  <a:pt x="0" y="270681"/>
                  <a:pt x="6824" y="357117"/>
                </a:cubicBezTo>
                <a:cubicBezTo>
                  <a:pt x="13648" y="443553"/>
                  <a:pt x="68240" y="575482"/>
                  <a:pt x="102359" y="657368"/>
                </a:cubicBezTo>
                <a:cubicBezTo>
                  <a:pt x="136478" y="739254"/>
                  <a:pt x="172872" y="784747"/>
                  <a:pt x="211541" y="848436"/>
                </a:cubicBezTo>
                <a:cubicBezTo>
                  <a:pt x="250210" y="912125"/>
                  <a:pt x="284329" y="982639"/>
                  <a:pt x="334371" y="1039505"/>
                </a:cubicBezTo>
                <a:cubicBezTo>
                  <a:pt x="384413" y="1096371"/>
                  <a:pt x="477673" y="1155512"/>
                  <a:pt x="511792" y="1189631"/>
                </a:cubicBezTo>
                <a:cubicBezTo>
                  <a:pt x="545911" y="1223750"/>
                  <a:pt x="514066" y="1276067"/>
                  <a:pt x="539087" y="1244222"/>
                </a:cubicBezTo>
                <a:cubicBezTo>
                  <a:pt x="564108" y="1212377"/>
                  <a:pt x="636896" y="1084998"/>
                  <a:pt x="661917" y="998562"/>
                </a:cubicBezTo>
                <a:cubicBezTo>
                  <a:pt x="686938" y="912126"/>
                  <a:pt x="691487" y="814317"/>
                  <a:pt x="689212" y="725607"/>
                </a:cubicBezTo>
                <a:cubicBezTo>
                  <a:pt x="686937" y="636897"/>
                  <a:pt x="668740" y="548186"/>
                  <a:pt x="648269" y="466299"/>
                </a:cubicBezTo>
                <a:cubicBezTo>
                  <a:pt x="627798" y="384412"/>
                  <a:pt x="598228" y="297976"/>
                  <a:pt x="566383" y="234287"/>
                </a:cubicBezTo>
                <a:cubicBezTo>
                  <a:pt x="534538" y="170598"/>
                  <a:pt x="489046" y="122831"/>
                  <a:pt x="457201" y="84162"/>
                </a:cubicBezTo>
                <a:cubicBezTo>
                  <a:pt x="425356" y="45493"/>
                  <a:pt x="402610" y="0"/>
                  <a:pt x="375314" y="2275"/>
                </a:cubicBezTo>
                <a:cubicBezTo>
                  <a:pt x="348018" y="4550"/>
                  <a:pt x="322997" y="72789"/>
                  <a:pt x="293427" y="97810"/>
                </a:cubicBezTo>
                <a:cubicBezTo>
                  <a:pt x="263857" y="122831"/>
                  <a:pt x="227463" y="150127"/>
                  <a:pt x="197893" y="152401"/>
                </a:cubicBezTo>
                <a:cubicBezTo>
                  <a:pt x="168323" y="154675"/>
                  <a:pt x="138753" y="111457"/>
                  <a:pt x="116007" y="111457"/>
                </a:cubicBezTo>
                <a:cubicBezTo>
                  <a:pt x="93261" y="111457"/>
                  <a:pt x="79612" y="97810"/>
                  <a:pt x="61415" y="138753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 useBgFill="1">
        <p:nvSpPr>
          <p:cNvPr id="9" name="8 Forma libre"/>
          <p:cNvSpPr/>
          <p:nvPr/>
        </p:nvSpPr>
        <p:spPr>
          <a:xfrm>
            <a:off x="7535839" y="2044890"/>
            <a:ext cx="1182806" cy="620972"/>
          </a:xfrm>
          <a:custGeom>
            <a:avLst/>
            <a:gdLst>
              <a:gd name="connsiteX0" fmla="*/ 120555 w 1182806"/>
              <a:gd name="connsiteY0" fmla="*/ 97809 h 620972"/>
              <a:gd name="connsiteX1" fmla="*/ 529988 w 1182806"/>
              <a:gd name="connsiteY1" fmla="*/ 15922 h 620972"/>
              <a:gd name="connsiteX2" fmla="*/ 775648 w 1182806"/>
              <a:gd name="connsiteY2" fmla="*/ 193343 h 620972"/>
              <a:gd name="connsiteX3" fmla="*/ 1034955 w 1182806"/>
              <a:gd name="connsiteY3" fmla="*/ 302525 h 620972"/>
              <a:gd name="connsiteX4" fmla="*/ 1171433 w 1182806"/>
              <a:gd name="connsiteY4" fmla="*/ 411707 h 620972"/>
              <a:gd name="connsiteX5" fmla="*/ 966716 w 1182806"/>
              <a:gd name="connsiteY5" fmla="*/ 548185 h 620972"/>
              <a:gd name="connsiteX6" fmla="*/ 611874 w 1182806"/>
              <a:gd name="connsiteY6" fmla="*/ 616423 h 620972"/>
              <a:gd name="connsiteX7" fmla="*/ 366215 w 1182806"/>
              <a:gd name="connsiteY7" fmla="*/ 575480 h 620972"/>
              <a:gd name="connsiteX8" fmla="*/ 188794 w 1182806"/>
              <a:gd name="connsiteY8" fmla="*/ 507241 h 620972"/>
              <a:gd name="connsiteX9" fmla="*/ 25021 w 1182806"/>
              <a:gd name="connsiteY9" fmla="*/ 439003 h 620972"/>
              <a:gd name="connsiteX10" fmla="*/ 38668 w 1182806"/>
              <a:gd name="connsiteY10" fmla="*/ 288877 h 620972"/>
              <a:gd name="connsiteX11" fmla="*/ 106907 w 1182806"/>
              <a:gd name="connsiteY11" fmla="*/ 206991 h 620972"/>
              <a:gd name="connsiteX12" fmla="*/ 120555 w 1182806"/>
              <a:gd name="connsiteY12" fmla="*/ 97809 h 6209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182806" h="620972">
                <a:moveTo>
                  <a:pt x="120555" y="97809"/>
                </a:moveTo>
                <a:cubicBezTo>
                  <a:pt x="191069" y="65964"/>
                  <a:pt x="420806" y="0"/>
                  <a:pt x="529988" y="15922"/>
                </a:cubicBezTo>
                <a:cubicBezTo>
                  <a:pt x="639170" y="31844"/>
                  <a:pt x="691487" y="145576"/>
                  <a:pt x="775648" y="193343"/>
                </a:cubicBezTo>
                <a:cubicBezTo>
                  <a:pt x="859809" y="241110"/>
                  <a:pt x="968991" y="266131"/>
                  <a:pt x="1034955" y="302525"/>
                </a:cubicBezTo>
                <a:cubicBezTo>
                  <a:pt x="1100919" y="338919"/>
                  <a:pt x="1182806" y="370764"/>
                  <a:pt x="1171433" y="411707"/>
                </a:cubicBezTo>
                <a:cubicBezTo>
                  <a:pt x="1160060" y="452650"/>
                  <a:pt x="1059976" y="514066"/>
                  <a:pt x="966716" y="548185"/>
                </a:cubicBezTo>
                <a:cubicBezTo>
                  <a:pt x="873456" y="582304"/>
                  <a:pt x="711957" y="611874"/>
                  <a:pt x="611874" y="616423"/>
                </a:cubicBezTo>
                <a:cubicBezTo>
                  <a:pt x="511791" y="620972"/>
                  <a:pt x="436728" y="593677"/>
                  <a:pt x="366215" y="575480"/>
                </a:cubicBezTo>
                <a:cubicBezTo>
                  <a:pt x="295702" y="557283"/>
                  <a:pt x="245659" y="529987"/>
                  <a:pt x="188794" y="507241"/>
                </a:cubicBezTo>
                <a:cubicBezTo>
                  <a:pt x="131929" y="484495"/>
                  <a:pt x="50042" y="475397"/>
                  <a:pt x="25021" y="439003"/>
                </a:cubicBezTo>
                <a:cubicBezTo>
                  <a:pt x="0" y="402609"/>
                  <a:pt x="25020" y="327546"/>
                  <a:pt x="38668" y="288877"/>
                </a:cubicBezTo>
                <a:cubicBezTo>
                  <a:pt x="52316" y="250208"/>
                  <a:pt x="93259" y="234287"/>
                  <a:pt x="106907" y="206991"/>
                </a:cubicBezTo>
                <a:cubicBezTo>
                  <a:pt x="120555" y="179696"/>
                  <a:pt x="50042" y="129654"/>
                  <a:pt x="120555" y="97809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4" name="Rectangle 3"/>
          <p:cNvSpPr/>
          <p:nvPr/>
        </p:nvSpPr>
        <p:spPr>
          <a:xfrm>
            <a:off x="500034" y="785800"/>
            <a:ext cx="8215312" cy="37702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endParaRPr lang="es-ES" sz="27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300" endPos="45500" dir="5400000" sy="-100000" algn="bl" rotWithShape="0"/>
              </a:effectLst>
              <a:latin typeface="+mn-lt"/>
              <a:cs typeface="+mn-cs"/>
            </a:endParaRPr>
          </a:p>
          <a:p>
            <a:pPr algn="ctr"/>
            <a:r>
              <a:rPr lang="es-ES" sz="2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+mn-lt"/>
                <a:cs typeface="+mn-cs"/>
              </a:rPr>
              <a:t>Jamás </a:t>
            </a:r>
            <a:r>
              <a:rPr lang="es-ES" sz="27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+mn-lt"/>
                <a:cs typeface="+mn-cs"/>
              </a:rPr>
              <a:t>abandones a tus verdaderos amigos aunque eso te produzca inconvenientes personales.</a:t>
            </a:r>
          </a:p>
          <a:p>
            <a:pPr algn="ctr"/>
            <a:r>
              <a:rPr lang="es-ES" sz="27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+mn-lt"/>
                <a:cs typeface="+mn-cs"/>
              </a:rPr>
              <a:t>Si ellos han estado dándote su amor y compañía has contraído una deuda: </a:t>
            </a:r>
          </a:p>
          <a:p>
            <a:pPr algn="ctr"/>
            <a:endParaRPr lang="es-ES" sz="3200" dirty="0">
              <a:solidFill>
                <a:schemeClr val="bg1"/>
              </a:solidFill>
              <a:effectLst>
                <a:outerShdw blurRad="38100" dist="38100" dir="2700000" algn="tl">
                  <a:srgbClr val="EEECE1"/>
                </a:outerShdw>
                <a:reflection blurRad="6350" stA="55000" endA="300" endPos="45500" dir="5400000" sy="-100000" algn="bl" rotWithShape="0"/>
              </a:effectLst>
              <a:latin typeface="Calibri" pitchFamily="34" charset="0"/>
            </a:endParaRPr>
          </a:p>
          <a:p>
            <a:pPr algn="ctr">
              <a:tabLst>
                <a:tab pos="4040188" algn="l"/>
              </a:tabLst>
            </a:pPr>
            <a:r>
              <a:rPr lang="es-ES" sz="40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+mn-lt"/>
                <a:cs typeface="+mn-cs"/>
              </a:rPr>
              <a:t>“No abandonarlos nunca”</a:t>
            </a:r>
          </a:p>
          <a:p>
            <a:pPr algn="ctr"/>
            <a:endParaRPr lang="es-ES" sz="3200" i="1" dirty="0">
              <a:solidFill>
                <a:srgbClr val="FFFF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Calibri" pitchFamily="34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 rot="19113460">
            <a:off x="8108213" y="4297853"/>
            <a:ext cx="103265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 smtClean="0">
              <a:solidFill>
                <a:schemeClr val="bg1"/>
              </a:solidFill>
              <a:latin typeface="Edwardian Script ITC" pitchFamily="66" charset="0"/>
            </a:endParaRPr>
          </a:p>
          <a:p>
            <a:pPr algn="ctr"/>
            <a:r>
              <a:rPr lang="es-AR" sz="2000" dirty="0" smtClean="0">
                <a:solidFill>
                  <a:schemeClr val="bg1"/>
                </a:solidFill>
                <a:latin typeface="Edwardian Script ITC" pitchFamily="66" charset="0"/>
              </a:rPr>
              <a:t>2014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12304566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35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0.01389 C -0.03385 -0.07683 -0.06736 -0.13947 -0.10955 -0.15829 C -0.15156 -0.1768 -0.19375 -0.166 -0.2526 -0.12589 C -0.31128 -0.08609 -0.3941 0.06849 -0.46285 0.08207 C -0.53142 0.09565 -0.57778 0.00709 -0.66493 -0.04628 C -0.75173 -0.09966 -0.86788 -0.16909 -0.9842 -0.2382 " pathEditMode="relative" rAng="0" ptsTypes="aaaaaA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9200" y="-570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Rot by="-2100000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6" presetClass="emph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00000" y="7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2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2.77778E-7 -0.01389 C -0.03385 -0.07683 -0.06736 -0.13946 -0.10955 -0.15829 C -0.15156 -0.1768 -0.19375 -0.166 -0.2526 -0.12589 C -0.31128 -0.08609 -0.3941 0.0685 -0.46285 0.08207 C -0.53142 0.09565 -0.57778 0.0071 -0.66493 -0.04628 C -0.75174 -0.09966 -0.86788 -0.16908 -0.9842 -0.2382 " pathEditMode="relative" rAng="0" ptsTypes="aaaaaA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9200" y="-570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5400000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6" presetClass="emph" presetSubtype="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55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grpId="2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3.61111E-6 -0.01389 C -0.03385 -0.07683 -0.06736 -0.13946 -0.10954 -0.15828 C -0.15156 -0.1768 -0.19375 -0.166 -0.2526 -0.12589 C -0.31128 -0.08608 -0.39409 0.0685 -0.46284 0.08207 C -0.53142 0.09565 -0.57777 0.0071 -0.66493 -0.04628 C -0.75156 -0.09966 -0.86788 -0.16908 -0.9842 -0.2382 " pathEditMode="relative" rAng="0" ptsTypes="aaaaaA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9200" y="-5700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-10800000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6" presetClass="emph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00000" y="8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5E-6 -0.01388 C -0.03386 -0.07683 -0.06736 -0.13946 -0.10955 -0.15828 C -0.15157 -0.1768 -0.19375 -0.166 -0.25261 -0.12589 C -0.31129 -0.08608 -0.3941 0.0685 -0.46285 0.08207 C -0.53143 0.09565 -0.57778 0.0071 -0.66494 -0.04628 C -0.75174 -0.09966 -0.86789 -0.16908 -0.98421 -0.2382 " pathEditMode="relative" rAng="0" ptsTypes="aaaaaA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9200" y="-5700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6" presetClass="emph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25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4.72222E-6 -1.083E-6 C -0.03559 -0.0688 -0.07049 -0.1373 -0.11476 -0.15797 C -0.15869 -0.17834 -0.20261 -0.16631 -0.26441 -0.12249 C -0.32553 -0.07868 -0.41233 0.09041 -0.48421 0.10522 C -0.55591 0.12033 -0.60434 0.02345 -0.69566 -0.03517 C -0.78629 -0.09349 -0.90782 -0.1697 -1.02935 -0.24529 " pathEditMode="relative" rAng="0" ptsTypes="aaaaaA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1500" y="-6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4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4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  <a:alpha val="60000"/>
                </a:schemeClr>
              </a:gs>
              <a:gs pos="100000">
                <a:schemeClr val="tx1">
                  <a:lumMod val="95000"/>
                  <a:lumOff val="5000"/>
                  <a:alpha val="9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4" name="Rectangle 2"/>
          <p:cNvSpPr/>
          <p:nvPr/>
        </p:nvSpPr>
        <p:spPr>
          <a:xfrm>
            <a:off x="1093065" y="267494"/>
            <a:ext cx="6929438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endParaRPr lang="es-ES" sz="3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  <a:p>
            <a:pPr algn="ctr"/>
            <a:r>
              <a:rPr lang="es-ES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+mn-lt"/>
                <a:cs typeface="+mn-cs"/>
              </a:rPr>
              <a:t>Porque</a:t>
            </a:r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+mn-lt"/>
                <a:cs typeface="+mn-cs"/>
              </a:rPr>
              <a:t>: </a:t>
            </a:r>
          </a:p>
          <a:p>
            <a:pPr algn="ctr"/>
            <a:endParaRPr lang="es-ES" sz="1400" dirty="0">
              <a:solidFill>
                <a:schemeClr val="bg1"/>
              </a:solidFill>
              <a:effectLst>
                <a:outerShdw blurRad="38100" dist="38100" dir="2700000" algn="tl">
                  <a:srgbClr val="EEECE1"/>
                </a:outerShdw>
                <a:reflection blurRad="6350" stA="55000" endA="300" endPos="45500" dir="5400000" sy="-100000" algn="bl" rotWithShape="0"/>
              </a:effectLst>
              <a:latin typeface="Calibri" pitchFamily="34" charset="0"/>
            </a:endParaRPr>
          </a:p>
          <a:p>
            <a:pPr algn="ctr"/>
            <a:r>
              <a:rPr lang="es-ES" sz="3200" dirty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+mn-lt"/>
                <a:cs typeface="+mn-cs"/>
              </a:rPr>
              <a:t>Hacer</a:t>
            </a:r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+mn-lt"/>
                <a:cs typeface="+mn-cs"/>
              </a:rPr>
              <a:t> un Amigo, es una </a:t>
            </a:r>
            <a:r>
              <a:rPr lang="es-ES" sz="32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+mn-lt"/>
                <a:cs typeface="+mn-cs"/>
              </a:rPr>
              <a:t>Gracia</a:t>
            </a:r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EEECE1"/>
                  </a:outerShdw>
                  <a:reflection blurRad="6350" stA="55000" endA="300" endPos="45500" dir="5400000" sy="-100000" algn="bl" rotWithShape="0"/>
                </a:effectLst>
                <a:latin typeface="Calibri" pitchFamily="34" charset="0"/>
              </a:rPr>
              <a:t> </a:t>
            </a:r>
          </a:p>
          <a:p>
            <a:pPr algn="ctr"/>
            <a:endParaRPr lang="es-ES" sz="1400" dirty="0">
              <a:solidFill>
                <a:schemeClr val="bg1"/>
              </a:solidFill>
              <a:effectLst>
                <a:outerShdw blurRad="38100" dist="38100" dir="2700000" algn="tl">
                  <a:srgbClr val="EEECE1"/>
                </a:outerShdw>
                <a:reflection blurRad="6350" stA="55000" endA="300" endPos="45500" dir="5400000" sy="-100000" algn="bl" rotWithShape="0"/>
              </a:effectLst>
              <a:latin typeface="Calibri" pitchFamily="34" charset="0"/>
            </a:endParaRPr>
          </a:p>
          <a:p>
            <a:pPr algn="ctr"/>
            <a:r>
              <a:rPr lang="es-ES" sz="3200" dirty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+mn-lt"/>
                <a:cs typeface="+mn-cs"/>
              </a:rPr>
              <a:t>Tener</a:t>
            </a:r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+mn-lt"/>
                <a:cs typeface="+mn-cs"/>
              </a:rPr>
              <a:t> un Amigo, es un </a:t>
            </a:r>
            <a:r>
              <a:rPr lang="es-ES" sz="32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+mn-lt"/>
                <a:cs typeface="+mn-cs"/>
              </a:rPr>
              <a:t>Don</a:t>
            </a:r>
          </a:p>
          <a:p>
            <a:pPr algn="ctr"/>
            <a:r>
              <a:rPr lang="es-ES" sz="1400" dirty="0">
                <a:solidFill>
                  <a:schemeClr val="bg1"/>
                </a:solidFill>
                <a:effectLst>
                  <a:outerShdw blurRad="38100" dist="38100" dir="2700000" algn="tl">
                    <a:srgbClr val="EEECE1"/>
                  </a:outerShdw>
                  <a:reflection blurRad="6350" stA="55000" endA="300" endPos="45500" dir="5400000" sy="-100000" algn="bl" rotWithShape="0"/>
                </a:effectLst>
                <a:latin typeface="Calibri" pitchFamily="34" charset="0"/>
              </a:rPr>
              <a:t> </a:t>
            </a:r>
          </a:p>
          <a:p>
            <a:pPr algn="ctr"/>
            <a:r>
              <a:rPr lang="es-ES" sz="3200" dirty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+mn-lt"/>
                <a:cs typeface="+mn-cs"/>
              </a:rPr>
              <a:t>Conservar</a:t>
            </a:r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+mn-lt"/>
                <a:cs typeface="+mn-cs"/>
              </a:rPr>
              <a:t> un Amigo, es una</a:t>
            </a:r>
            <a:r>
              <a:rPr lang="es-ES" sz="32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+mn-lt"/>
                <a:cs typeface="+mn-cs"/>
              </a:rPr>
              <a:t> Virtud</a:t>
            </a:r>
          </a:p>
          <a:p>
            <a:pPr algn="ctr"/>
            <a:endParaRPr lang="es-ES" sz="1400" dirty="0">
              <a:solidFill>
                <a:schemeClr val="bg1"/>
              </a:solidFill>
              <a:effectLst>
                <a:outerShdw blurRad="38100" dist="38100" dir="2700000" algn="tl">
                  <a:srgbClr val="EEECE1"/>
                </a:outerShdw>
                <a:reflection blurRad="6350" stA="55000" endA="300" endPos="45500" dir="5400000" sy="-100000" algn="bl" rotWithShape="0"/>
              </a:effectLst>
              <a:latin typeface="Calibri" pitchFamily="34" charset="0"/>
            </a:endParaRPr>
          </a:p>
          <a:p>
            <a:pPr algn="ctr">
              <a:tabLst>
                <a:tab pos="712788" algn="l"/>
              </a:tabLst>
            </a:pPr>
            <a:r>
              <a:rPr lang="es-ES" sz="3200" dirty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EEECE1"/>
                  </a:outerShdw>
                  <a:reflection blurRad="6350" stA="55000" endA="300" endPos="45500" dir="5400000" sy="-100000" algn="bl" rotWithShape="0"/>
                </a:effectLst>
                <a:latin typeface="Calibri" pitchFamily="34" charset="0"/>
              </a:rPr>
              <a:t> </a:t>
            </a:r>
            <a:r>
              <a:rPr lang="es-ES" sz="40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+mn-lt"/>
                <a:cs typeface="+mn-cs"/>
              </a:rPr>
              <a:t>Ser </a:t>
            </a:r>
            <a:r>
              <a:rPr lang="es-ES" sz="40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+mn-lt"/>
                <a:cs typeface="+mn-cs"/>
              </a:rPr>
              <a:t>tu Amigo, es un </a:t>
            </a:r>
            <a:r>
              <a:rPr lang="es-ES" sz="40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+mn-lt"/>
                <a:cs typeface="+mn-cs"/>
              </a:rPr>
              <a:t>Honor </a:t>
            </a:r>
          </a:p>
          <a:p>
            <a:pPr algn="ctr"/>
            <a:endParaRPr lang="es-ES" sz="3200" dirty="0">
              <a:solidFill>
                <a:srgbClr val="74FE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Calibri" pitchFamily="34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 rot="19113460">
            <a:off x="8108213" y="4297853"/>
            <a:ext cx="103265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 smtClean="0">
              <a:solidFill>
                <a:schemeClr val="bg1"/>
              </a:solidFill>
              <a:latin typeface="Edwardian Script ITC" pitchFamily="66" charset="0"/>
            </a:endParaRPr>
          </a:p>
          <a:p>
            <a:pPr algn="ctr"/>
            <a:r>
              <a:rPr lang="es-AR" sz="2000" dirty="0" smtClean="0">
                <a:solidFill>
                  <a:schemeClr val="bg1"/>
                </a:solidFill>
                <a:latin typeface="Edwardian Script ITC" pitchFamily="66" charset="0"/>
              </a:rPr>
              <a:t>2014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96001711"/>
      </p:ext>
    </p:extLst>
  </p:cSld>
  <p:clrMapOvr>
    <a:masterClrMapping/>
  </p:clrMapOvr>
  <p:transition spd="med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7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7" dur="8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8" dur="8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8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27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3" dur="8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4" dur="8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8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840"/>
                            </p:stCondLst>
                            <p:childTnLst>
                              <p:par>
                                <p:cTn id="27" presetID="27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9" dur="8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0" dur="8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8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00"/>
                            </p:stCondLst>
                            <p:childTnLst>
                              <p:par>
                                <p:cTn id="33" presetID="27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5" dur="8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6" dur="8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8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8840"/>
                            </p:stCondLst>
                            <p:childTnLst>
                              <p:par>
                                <p:cTn id="39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1340"/>
                            </p:stCondLst>
                            <p:childTnLst>
                              <p:par>
                                <p:cTn id="4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4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3340"/>
                            </p:stCondLst>
                            <p:childTnLst>
                              <p:par>
                                <p:cTn id="4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8" dur="2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340"/>
                            </p:stCondLst>
                            <p:childTnLst>
                              <p:par>
                                <p:cTn id="5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2" dur="2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20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4" grpId="1" uiExpand="1" build="allAtOnce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rtarulla\Documents\PPS y PPT\-Mis PPS-\para subir\Los verdaderos amigos\maxresdefault.jpg"/>
          <p:cNvPicPr>
            <a:picLocks noChangeAspect="1" noChangeArrowheads="1"/>
          </p:cNvPicPr>
          <p:nvPr/>
        </p:nvPicPr>
        <p:blipFill rotWithShape="1">
          <a:blip r:embed="rId3" cstate="print">
            <a:lum bright="-10000" contrast="-10000"/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40741" b="76296" l="16198" r="39844">
                        <a14:backgroundMark x1="39115" y1="47778" x2="39115" y2="47778"/>
                        <a14:backgroundMark x1="37760" y1="49630" x2="37760" y2="49630"/>
                        <a14:backgroundMark x1="36198" y1="50926" x2="36198" y2="50926"/>
                        <a14:backgroundMark x1="34635" y1="50000" x2="34635" y2="50000"/>
                        <a14:backgroundMark x1="33646" y1="49352" x2="33646" y2="49352"/>
                        <a14:backgroundMark x1="32083" y1="49352" x2="32083" y2="49352"/>
                        <a14:backgroundMark x1="31354" y1="49352" x2="31354" y2="49352"/>
                        <a14:backgroundMark x1="30885" y1="46852" x2="30885" y2="46852"/>
                        <a14:backgroundMark x1="29844" y1="44444" x2="29844" y2="44444"/>
                        <a14:backgroundMark x1="28646" y1="42315" x2="28646" y2="42315"/>
                        <a14:backgroundMark x1="28646" y1="40463" x2="28646" y2="40463"/>
                        <a14:backgroundMark x1="28906" y1="41019" x2="28906" y2="41019"/>
                        <a14:backgroundMark x1="38385" y1="65556" x2="38385" y2="65556"/>
                        <a14:backgroundMark x1="36823" y1="65556" x2="36823" y2="65556"/>
                        <a14:backgroundMark x1="35260" y1="70463" x2="35260" y2="70463"/>
                        <a14:backgroundMark x1="36302" y1="73519" x2="36302" y2="73519"/>
                        <a14:backgroundMark x1="38906" y1="73519" x2="38906" y2="73519"/>
                        <a14:backgroundMark x1="38750" y1="68611" x2="38750" y2="68611"/>
                        <a14:backgroundMark x1="38750" y1="66481" x2="38750" y2="66481"/>
                        <a14:backgroundMark x1="37500" y1="66759" x2="37500" y2="66759"/>
                        <a14:backgroundMark x1="35469" y1="45926" x2="35469" y2="45926"/>
                        <a14:backgroundMark x1="33750" y1="44722" x2="33750" y2="44722"/>
                        <a14:backgroundMark x1="30781" y1="41667" x2="30781" y2="41667"/>
                        <a14:backgroundMark x1="33229" y1="41667" x2="33229" y2="41667"/>
                        <a14:backgroundMark x1="35625" y1="41944" x2="35625" y2="41944"/>
                        <a14:backgroundMark x1="38542" y1="42870" x2="38542" y2="42870"/>
                        <a14:backgroundMark x1="38750" y1="46204" x2="38750" y2="46204"/>
                        <a14:backgroundMark x1="37344" y1="41667" x2="37344" y2="41667"/>
                        <a14:backgroundMark x1="37344" y1="41667" x2="30469" y2="41019"/>
                        <a14:backgroundMark x1="34219" y1="41667" x2="38750" y2="41019"/>
                        <a14:backgroundMark x1="39063" y1="41296" x2="39219" y2="48056"/>
                        <a14:backgroundMark x1="39219" y1="48056" x2="36302" y2="49907"/>
                        <a14:backgroundMark x1="36302" y1="50833" x2="33750" y2="47778"/>
                        <a14:backgroundMark x1="33750" y1="47778" x2="31979" y2="47778"/>
                        <a14:backgroundMark x1="31979" y1="47778" x2="31667" y2="43796"/>
                        <a14:backgroundMark x1="31510" y1="43796" x2="29063" y2="41296"/>
                        <a14:backgroundMark x1="28906" y1="41296" x2="28906" y2="41296"/>
                        <a14:backgroundMark x1="28906" y1="41296" x2="28906" y2="41296"/>
                        <a14:backgroundMark x1="28385" y1="41296" x2="28385" y2="41296"/>
                        <a14:backgroundMark x1="28385" y1="41296" x2="28385" y2="41296"/>
                        <a14:backgroundMark x1="37188" y1="70185" x2="37188" y2="70185"/>
                        <a14:backgroundMark x1="36823" y1="67963" x2="36823" y2="6796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5446" t="40516" r="61796" b="23009"/>
          <a:stretch/>
        </p:blipFill>
        <p:spPr bwMode="auto">
          <a:xfrm>
            <a:off x="2285984" y="857238"/>
            <a:ext cx="1681676" cy="1516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3 Imagen"/>
          <p:cNvPicPr>
            <a:picLocks noChangeAspect="1"/>
          </p:cNvPicPr>
          <p:nvPr/>
        </p:nvPicPr>
        <p:blipFill rotWithShape="1">
          <a:blip r:embed="rId5">
            <a:lum bright="-30000" contrast="20000"/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20093" b="52130" l="27500" r="49740">
                        <a14:foregroundMark x1="33698" y1="47685" x2="33698" y2="47685"/>
                        <a14:foregroundMark x1="35260" y1="51204" x2="35260" y2="51204"/>
                        <a14:foregroundMark x1="31458" y1="50556" x2="31458" y2="50556"/>
                        <a14:foregroundMark x1="29740" y1="49815" x2="29740" y2="49815"/>
                        <a14:foregroundMark x1="29583" y1="49352" x2="29583" y2="49352"/>
                        <a14:foregroundMark x1="30000" y1="45648" x2="30000" y2="4564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974" t="19201" r="50000" b="48050"/>
          <a:stretch/>
        </p:blipFill>
        <p:spPr>
          <a:xfrm rot="1130347">
            <a:off x="3549865" y="155796"/>
            <a:ext cx="2105527" cy="1540405"/>
          </a:xfrm>
          <a:prstGeom prst="rect">
            <a:avLst/>
          </a:prstGeom>
          <a:scene3d>
            <a:camera prst="orthographicFront">
              <a:rot lat="0" lon="2400000" rev="0"/>
            </a:camera>
            <a:lightRig rig="threePt" dir="t"/>
          </a:scene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  <a:alpha val="60000"/>
                </a:schemeClr>
              </a:gs>
              <a:gs pos="100000">
                <a:schemeClr val="tx1">
                  <a:lumMod val="95000"/>
                  <a:lumOff val="5000"/>
                  <a:alpha val="9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 dirty="0"/>
          </a:p>
        </p:txBody>
      </p:sp>
      <p:sp>
        <p:nvSpPr>
          <p:cNvPr id="6" name="5 CuadroTexto"/>
          <p:cNvSpPr txBox="1"/>
          <p:nvPr/>
        </p:nvSpPr>
        <p:spPr>
          <a:xfrm>
            <a:off x="5357818" y="1928808"/>
            <a:ext cx="2190023" cy="201593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AR" sz="12500" b="1" i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55000" endA="50" endPos="85000" dir="5400000" sy="-100000" algn="bl" rotWithShape="0"/>
                </a:effectLst>
                <a:latin typeface="Candara" pitchFamily="34" charset="0"/>
                <a:cs typeface="Arial" charset="0"/>
              </a:rPr>
              <a:t>Fin</a:t>
            </a:r>
            <a:endParaRPr lang="es-AR" sz="12500" b="1" i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55000" endA="50" endPos="85000" dir="5400000" sy="-100000" algn="bl" rotWithShape="0"/>
              </a:effectLst>
              <a:latin typeface="Candara" pitchFamily="34" charset="0"/>
              <a:cs typeface="Arial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 rot="19113460">
            <a:off x="8108213" y="4297853"/>
            <a:ext cx="103265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 smtClean="0">
              <a:solidFill>
                <a:schemeClr val="bg1"/>
              </a:solidFill>
              <a:latin typeface="Edwardian Script ITC" pitchFamily="66" charset="0"/>
            </a:endParaRPr>
          </a:p>
          <a:p>
            <a:pPr algn="ctr"/>
            <a:r>
              <a:rPr lang="es-AR" sz="2000" dirty="0" smtClean="0">
                <a:solidFill>
                  <a:schemeClr val="bg1"/>
                </a:solidFill>
                <a:latin typeface="Edwardian Script ITC" pitchFamily="66" charset="0"/>
              </a:rPr>
              <a:t>2014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  <p:sp>
        <p:nvSpPr>
          <p:cNvPr id="7" name="4-Point Star 28"/>
          <p:cNvSpPr/>
          <p:nvPr/>
        </p:nvSpPr>
        <p:spPr>
          <a:xfrm rot="890656">
            <a:off x="7252507" y="2411746"/>
            <a:ext cx="469894" cy="352421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chemeClr val="bg1"/>
              </a:gs>
              <a:gs pos="63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 spd="med" advClick="0" advTm="1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600" fill="hold"/>
                                        <p:tgtEl>
                                          <p:spTgt spid="4"/>
                                        </p:tgtEl>
                                      </p:cBhvr>
                                      <p:by x="100000" y="3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600" fill="hold"/>
                                        <p:tgtEl>
                                          <p:spTgt spid="4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5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2.57945E-6 C 1.38889E-6 0.00031 0.00035 0.09102 0.00156 0.19223 C 0.00417 0.28171 0.00399 0.44801 0.01667 0.53749 C 0.02934 0.62697 0.03611 0.69269 0.07743 0.7291 C 0.11875 0.76582 0.22535 0.75131 0.26441 0.75687 " pathEditMode="relative" rAng="0" ptsTypes="fsssf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2" y="3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</p:cBhvr>
                                      <p:by x="100000" y="30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9" dur="500" fill="hold"/>
                                        <p:tgtEl>
                                          <p:spTgt spid="3"/>
                                        </p:tgtEl>
                                      </p:cBhvr>
                                      <p:by x="7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5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2.04384E-6 C 1.66667E-6 0.00031 -0.00191 0.00031 0.06232 0.02562 C 0.0809 0.03458 0.09583 0.05063 0.10677 0.0707 C 0.11771 0.09077 0.12239 0.10651 0.12812 0.14572 C 0.12969 0.20099 0.13437 0.23464 0.1408 0.30627 C 0.14722 0.3782 0.15052 0.45322 0.16771 0.49552 C 0.18489 0.53782 0.21267 0.54307 0.24375 0.56005 C 0.27448 0.57487 0.32917 0.5937 0.35451 0.59679 " pathEditMode="relative" rAng="0" ptsTypes="fsassasf">
                                      <p:cBhvr>
                                        <p:cTn id="3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622" y="298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000"/>
                            </p:stCondLst>
                            <p:childTnLst>
                              <p:par>
                                <p:cTn id="3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8000"/>
                            </p:stCondLst>
                            <p:childTnLst>
                              <p:par>
                                <p:cTn id="4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1" presetClass="exit" presetSubtype="0" fill="hold" grpId="1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50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 animBg="1"/>
      <p:bldP spid="7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http://www.jb.com.br/media/fotos/2014/03/31/300w/paulo-coelho-autor-brasileiro-sai-em-defesa-das-peripecias-de-justin-bi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86050" y="928676"/>
            <a:ext cx="2857500" cy="290512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perspectiveContrastingLeftFacing" fov="1500000">
              <a:rot lat="600000" lon="19800000" rev="21594000"/>
            </a:camera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8" name="7 CuadroTexto"/>
          <p:cNvSpPr txBox="1"/>
          <p:nvPr/>
        </p:nvSpPr>
        <p:spPr>
          <a:xfrm rot="16200000">
            <a:off x="850156" y="2007314"/>
            <a:ext cx="1579278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AR" sz="4000" b="1" i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Paulo</a:t>
            </a:r>
            <a:endParaRPr lang="es-AR" sz="4000" b="1" i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9" name="8 CuadroTexto"/>
          <p:cNvSpPr txBox="1"/>
          <p:nvPr/>
        </p:nvSpPr>
        <p:spPr>
          <a:xfrm rot="16200000">
            <a:off x="910414" y="2018494"/>
            <a:ext cx="2531462" cy="92333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AR" sz="5400" b="1" i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Coelho</a:t>
            </a:r>
            <a:endParaRPr lang="es-AR" sz="5400" b="1" i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5572132" y="1142990"/>
            <a:ext cx="278608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dirty="0" smtClean="0">
                <a:solidFill>
                  <a:schemeClr val="bg1"/>
                </a:solidFill>
              </a:rPr>
              <a:t>24 de agosto de 1947 Río de Janeiro, </a:t>
            </a:r>
          </a:p>
          <a:p>
            <a:pPr algn="ctr"/>
            <a:r>
              <a:rPr lang="es-AR" dirty="0" smtClean="0">
                <a:solidFill>
                  <a:schemeClr val="bg1"/>
                </a:solidFill>
              </a:rPr>
              <a:t>Brasil</a:t>
            </a:r>
            <a:endParaRPr lang="es-AR" dirty="0">
              <a:solidFill>
                <a:schemeClr val="bg1"/>
              </a:solidFill>
            </a:endParaRPr>
          </a:p>
        </p:txBody>
      </p:sp>
      <p:pic>
        <p:nvPicPr>
          <p:cNvPr id="1034" name="Picture 10" descr="http://www.gifss.com/banderas/brasil/brasil4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15074" y="2071684"/>
            <a:ext cx="1500198" cy="1138612"/>
          </a:xfrm>
          <a:prstGeom prst="rect">
            <a:avLst/>
          </a:prstGeom>
          <a:noFill/>
        </p:spPr>
      </p:pic>
      <p:sp>
        <p:nvSpPr>
          <p:cNvPr id="12" name="11 CuadroTexto"/>
          <p:cNvSpPr txBox="1"/>
          <p:nvPr/>
        </p:nvSpPr>
        <p:spPr>
          <a:xfrm>
            <a:off x="2869175" y="4286262"/>
            <a:ext cx="430117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smtClean="0">
                <a:solidFill>
                  <a:schemeClr val="bg1"/>
                </a:solidFill>
              </a:rPr>
              <a:t>Música: </a:t>
            </a:r>
            <a:r>
              <a:rPr lang="es-AR" dirty="0" err="1" smtClean="0">
                <a:solidFill>
                  <a:schemeClr val="bg1"/>
                </a:solidFill>
              </a:rPr>
              <a:t>Friends</a:t>
            </a:r>
            <a:r>
              <a:rPr lang="es-AR" dirty="0" smtClean="0">
                <a:solidFill>
                  <a:schemeClr val="bg1"/>
                </a:solidFill>
              </a:rPr>
              <a:t> </a:t>
            </a:r>
            <a:r>
              <a:rPr lang="es-AR" dirty="0" err="1" smtClean="0">
                <a:solidFill>
                  <a:schemeClr val="bg1"/>
                </a:solidFill>
              </a:rPr>
              <a:t>will</a:t>
            </a:r>
            <a:r>
              <a:rPr lang="es-AR" dirty="0" smtClean="0">
                <a:solidFill>
                  <a:schemeClr val="bg1"/>
                </a:solidFill>
              </a:rPr>
              <a:t> </a:t>
            </a:r>
            <a:r>
              <a:rPr lang="es-AR" dirty="0" err="1" smtClean="0">
                <a:solidFill>
                  <a:schemeClr val="bg1"/>
                </a:solidFill>
              </a:rPr>
              <a:t>be</a:t>
            </a:r>
            <a:r>
              <a:rPr lang="es-AR" dirty="0" smtClean="0">
                <a:solidFill>
                  <a:schemeClr val="bg1"/>
                </a:solidFill>
              </a:rPr>
              <a:t> </a:t>
            </a:r>
            <a:r>
              <a:rPr lang="es-AR" dirty="0" err="1" smtClean="0">
                <a:solidFill>
                  <a:schemeClr val="bg1"/>
                </a:solidFill>
              </a:rPr>
              <a:t>friends</a:t>
            </a:r>
            <a:r>
              <a:rPr lang="es-AR" dirty="0" smtClean="0">
                <a:solidFill>
                  <a:schemeClr val="bg1"/>
                </a:solidFill>
              </a:rPr>
              <a:t> (</a:t>
            </a:r>
            <a:r>
              <a:rPr lang="es-AR" dirty="0" err="1" smtClean="0">
                <a:solidFill>
                  <a:schemeClr val="bg1"/>
                </a:solidFill>
              </a:rPr>
              <a:t>Queen</a:t>
            </a:r>
            <a:r>
              <a:rPr lang="es-AR" dirty="0" smtClean="0">
                <a:solidFill>
                  <a:schemeClr val="bg1"/>
                </a:solidFill>
              </a:rPr>
              <a:t>)</a:t>
            </a:r>
          </a:p>
          <a:p>
            <a:r>
              <a:rPr lang="es-AR" dirty="0" smtClean="0">
                <a:solidFill>
                  <a:schemeClr val="bg1"/>
                </a:solidFill>
              </a:rPr>
              <a:t>Intérprete: London </a:t>
            </a:r>
            <a:r>
              <a:rPr lang="es-AR" dirty="0" err="1" smtClean="0">
                <a:solidFill>
                  <a:schemeClr val="bg1"/>
                </a:solidFill>
              </a:rPr>
              <a:t>Symphony</a:t>
            </a:r>
            <a:r>
              <a:rPr lang="es-AR" dirty="0" smtClean="0">
                <a:solidFill>
                  <a:schemeClr val="bg1"/>
                </a:solidFill>
              </a:rPr>
              <a:t> </a:t>
            </a:r>
            <a:r>
              <a:rPr lang="es-AR" dirty="0" err="1" smtClean="0">
                <a:solidFill>
                  <a:schemeClr val="bg1"/>
                </a:solidFill>
              </a:rPr>
              <a:t>Orchestra</a:t>
            </a:r>
            <a:endParaRPr lang="es-AR" dirty="0">
              <a:solidFill>
                <a:schemeClr val="bg1"/>
              </a:solidFill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2857488" y="4000510"/>
            <a:ext cx="21082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smtClean="0">
                <a:solidFill>
                  <a:schemeClr val="bg1"/>
                </a:solidFill>
              </a:rPr>
              <a:t>Imágenes: Internet</a:t>
            </a:r>
            <a:endParaRPr lang="es-AR" dirty="0">
              <a:solidFill>
                <a:schemeClr val="bg1"/>
              </a:solidFill>
            </a:endParaRPr>
          </a:p>
        </p:txBody>
      </p:sp>
      <p:sp>
        <p:nvSpPr>
          <p:cNvPr id="14" name="13 CuadroTexto"/>
          <p:cNvSpPr txBox="1"/>
          <p:nvPr/>
        </p:nvSpPr>
        <p:spPr>
          <a:xfrm rot="19113460">
            <a:off x="8108213" y="4297853"/>
            <a:ext cx="103265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 smtClean="0">
              <a:solidFill>
                <a:schemeClr val="bg1"/>
              </a:solidFill>
              <a:latin typeface="Edwardian Script ITC" pitchFamily="66" charset="0"/>
            </a:endParaRPr>
          </a:p>
          <a:p>
            <a:pPr algn="ctr"/>
            <a:r>
              <a:rPr lang="es-AR" sz="2000" dirty="0" smtClean="0">
                <a:solidFill>
                  <a:schemeClr val="bg1"/>
                </a:solidFill>
                <a:latin typeface="Edwardian Script ITC" pitchFamily="66" charset="0"/>
              </a:rPr>
              <a:t>2014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AR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AR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AR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</p:spPr>
        <p:txBody>
          <a:bodyPr/>
          <a:lstStyle/>
          <a:p>
            <a:endParaRPr lang="es-AR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4343401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4801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3429001"/>
            <a:ext cx="2540000" cy="847725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4602"/>
          <a:ext cx="3200400" cy="115671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1700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1700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4600"/>
          <a:ext cx="3200400" cy="11551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1650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0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C58AE991-29C3-41D0-8D0B-080A4A183B6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TS010338264</Template>
  <TotalTime>3198</TotalTime>
  <Words>6281</Words>
  <Application>Microsoft Office PowerPoint</Application>
  <PresentationFormat>Presentación en pantalla (16:9)</PresentationFormat>
  <Paragraphs>430</Paragraphs>
  <Slides>20</Slides>
  <Notes>7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28" baseType="lpstr">
      <vt:lpstr>Arial</vt:lpstr>
      <vt:lpstr>Edwardian Script ITC</vt:lpstr>
      <vt:lpstr>Coneria Script Demo</vt:lpstr>
      <vt:lpstr>Calibri</vt:lpstr>
      <vt:lpstr>Candara</vt:lpstr>
      <vt:lpstr>Berlin Sans FB Demi</vt:lpstr>
      <vt:lpstr>20_Office Theme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Raúl TM</dc:creator>
  <cp:lastModifiedBy>Raúl Tarulla</cp:lastModifiedBy>
  <cp:revision>218</cp:revision>
  <dcterms:created xsi:type="dcterms:W3CDTF">2014-05-07T16:32:23Z</dcterms:created>
  <dcterms:modified xsi:type="dcterms:W3CDTF">2014-07-18T21:43:22Z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TC103382649990</vt:lpwstr>
  </property>
</Properties>
</file>