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3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92E12F-B832-4766-A4D6-6742859B0AE4}" type="datetimeFigureOut">
              <a:rPr lang="es-AR" smtClean="0"/>
              <a:t>20/07/2014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6D4FAF-1283-4B2F-B5A5-FCA1FF40E83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868072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4572" y="2954215"/>
            <a:ext cx="5788856" cy="5856410"/>
          </a:xfrm>
        </p:spPr>
        <p:txBody>
          <a:bodyPr>
            <a:normAutofit/>
          </a:bodyPr>
          <a:lstStyle/>
          <a:p>
            <a:pPr>
              <a:spcAft>
                <a:spcPts val="300"/>
              </a:spcAft>
            </a:pPr>
            <a:r>
              <a:rPr lang="en-US" sz="1400" b="1" dirty="0" smtClean="0"/>
              <a:t>Custom animation effects: floating petals</a:t>
            </a:r>
          </a:p>
          <a:p>
            <a:pPr>
              <a:spcAft>
                <a:spcPts val="300"/>
              </a:spcAft>
            </a:pPr>
            <a:r>
              <a:rPr lang="en-US" sz="1400" b="0" dirty="0" smtClean="0"/>
              <a:t>(Difficult)</a:t>
            </a:r>
          </a:p>
          <a:p>
            <a:pPr>
              <a:spcAft>
                <a:spcPts val="300"/>
              </a:spcAft>
            </a:pPr>
            <a:endParaRPr lang="en-US" sz="1200" dirty="0" smtClean="0"/>
          </a:p>
          <a:p>
            <a:pPr>
              <a:spcAft>
                <a:spcPts val="300"/>
              </a:spcAft>
            </a:pPr>
            <a:endParaRPr lang="en-US" sz="1200" dirty="0" smtClean="0"/>
          </a:p>
          <a:p>
            <a:pPr>
              <a:spcAft>
                <a:spcPts val="300"/>
              </a:spcAft>
            </a:pPr>
            <a:r>
              <a:rPr lang="en-US" sz="1200" b="1" dirty="0" smtClean="0"/>
              <a:t>Tip</a:t>
            </a:r>
            <a:r>
              <a:rPr lang="en-US" sz="1200" dirty="0" smtClean="0"/>
              <a:t>: For</a:t>
            </a:r>
            <a:r>
              <a:rPr lang="en-US" sz="1200" baseline="0" dirty="0" smtClean="0"/>
              <a:t> best results with the animation effects on this slide, choose a picture with an object that is made up of multiple parts, like the flower in this example. </a:t>
            </a:r>
            <a:endParaRPr lang="en-US" sz="1200" dirty="0" smtClean="0"/>
          </a:p>
          <a:p>
            <a:pPr>
              <a:spcAft>
                <a:spcPts val="300"/>
              </a:spcAft>
            </a:pPr>
            <a:endParaRPr lang="en-US" sz="1200" dirty="0" smtClean="0"/>
          </a:p>
          <a:p>
            <a:pPr>
              <a:spcAft>
                <a:spcPts val="300"/>
              </a:spcAft>
            </a:pPr>
            <a:endParaRPr lang="en-US" sz="1200" dirty="0" smtClean="0"/>
          </a:p>
          <a:p>
            <a:r>
              <a:rPr lang="en-US" sz="1200" b="0" dirty="0" smtClean="0"/>
              <a:t>To reproduce the background effects on this</a:t>
            </a:r>
            <a:r>
              <a:rPr lang="en-US" sz="1200" b="0" baseline="0" dirty="0" smtClean="0"/>
              <a:t> slide, do the following: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Slides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Layout</a:t>
            </a:r>
            <a:r>
              <a:rPr lang="en-US" sz="1200" b="0" baseline="0" dirty="0" smtClean="0"/>
              <a:t>,</a:t>
            </a:r>
            <a:r>
              <a:rPr lang="en-US" sz="1200" baseline="0" dirty="0" smtClean="0"/>
              <a:t> and then click </a:t>
            </a:r>
            <a:r>
              <a:rPr lang="en-US" sz="1200" b="1" baseline="0" dirty="0" smtClean="0"/>
              <a:t>Blank</a:t>
            </a:r>
            <a:r>
              <a:rPr lang="en-US" sz="120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dirty="0" smtClean="0"/>
              <a:t>Right-click the slide</a:t>
            </a:r>
            <a:r>
              <a:rPr lang="en-US" sz="1200" b="0" baseline="0" dirty="0" smtClean="0"/>
              <a:t> and then click </a:t>
            </a:r>
            <a:r>
              <a:rPr lang="en-US" sz="1200" b="1" dirty="0" smtClean="0"/>
              <a:t>Format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Background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Format Background</a:t>
            </a:r>
            <a:r>
              <a:rPr lang="en-US" sz="1200" b="0" baseline="0" dirty="0" smtClean="0"/>
              <a:t> dialog box,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in the left pane.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select </a:t>
            </a:r>
            <a:r>
              <a:rPr lang="en-US" sz="1200" b="1" baseline="0" dirty="0" smtClean="0"/>
              <a:t>Picture or texture fill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Insert from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File</a:t>
            </a:r>
            <a:r>
              <a:rPr lang="en-US" sz="1200" b="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Insert Picture </a:t>
            </a:r>
            <a:r>
              <a:rPr lang="en-US" sz="1200" b="0" baseline="0" dirty="0" smtClean="0"/>
              <a:t>dialog box, select a picture, and then click </a:t>
            </a:r>
            <a:r>
              <a:rPr lang="en-US" sz="1200" b="1" baseline="0" dirty="0" smtClean="0"/>
              <a:t>Insert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Shapes</a:t>
            </a:r>
            <a:r>
              <a:rPr lang="en-US" sz="1200" b="0" baseline="0" dirty="0" smtClean="0"/>
              <a:t>, and then under </a:t>
            </a:r>
            <a:r>
              <a:rPr lang="en-US" sz="1200" b="1" baseline="0" dirty="0" smtClean="0"/>
              <a:t>Rectangles</a:t>
            </a:r>
            <a:r>
              <a:rPr lang="en-US" sz="1200" b="0" baseline="0" dirty="0" smtClean="0"/>
              <a:t>, click </a:t>
            </a:r>
            <a:r>
              <a:rPr lang="en-US" sz="1200" b="1" baseline="0" dirty="0" smtClean="0"/>
              <a:t>Rectangle</a:t>
            </a:r>
            <a:r>
              <a:rPr lang="en-US" sz="1200" b="0" baseline="0" dirty="0" smtClean="0"/>
              <a:t> (first option from the left). On the slide, drag to draw a rectangle.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Select the rectangle. Under </a:t>
            </a:r>
            <a:r>
              <a:rPr lang="en-US" sz="1200" b="1" baseline="0" dirty="0" smtClean="0"/>
              <a:t>Drawing Tools</a:t>
            </a:r>
            <a:r>
              <a:rPr lang="en-US" sz="1200" b="0" baseline="0" dirty="0" smtClean="0"/>
              <a:t>, on the </a:t>
            </a:r>
            <a:r>
              <a:rPr lang="en-US" sz="1200" b="1" baseline="0" dirty="0" smtClean="0"/>
              <a:t>Format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Size</a:t>
            </a:r>
            <a:r>
              <a:rPr lang="en-US" sz="1200" b="0" baseline="0" dirty="0" smtClean="0"/>
              <a:t> group,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Shape Height </a:t>
            </a:r>
            <a:r>
              <a:rPr lang="en-US" sz="1200" b="0" baseline="0" dirty="0" smtClean="0"/>
              <a:t>box, enter </a:t>
            </a:r>
            <a:r>
              <a:rPr lang="en-US" sz="1200" b="1" baseline="0" dirty="0" smtClean="0"/>
              <a:t>7.5”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Shape Width </a:t>
            </a:r>
            <a:r>
              <a:rPr lang="en-US" sz="1200" b="0" baseline="0" dirty="0" smtClean="0"/>
              <a:t>box, enter </a:t>
            </a:r>
            <a:r>
              <a:rPr lang="en-US" sz="1200" b="1" baseline="0" dirty="0" smtClean="0"/>
              <a:t>10”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="0" baseline="0" dirty="0" smtClean="0"/>
              <a:t> group, click the arrow next to </a:t>
            </a:r>
            <a:r>
              <a:rPr lang="en-US" sz="1200" b="1" baseline="0" dirty="0" smtClean="0"/>
              <a:t>Shape Outline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No Outline</a:t>
            </a:r>
            <a:r>
              <a:rPr lang="en-US" sz="1200" b="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="0" baseline="0" dirty="0" smtClean="0"/>
              <a:t> group, click the arrow next to </a:t>
            </a:r>
            <a:r>
              <a:rPr lang="en-US" sz="1200" b="1" baseline="0" dirty="0" smtClean="0"/>
              <a:t>Shape Fill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Gradient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More Gradients</a:t>
            </a:r>
            <a:r>
              <a:rPr lang="en-US" sz="1200" b="0" baseline="0" dirty="0" smtClean="0"/>
              <a:t>.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Format Shape </a:t>
            </a:r>
            <a:r>
              <a:rPr lang="en-US" sz="1200" b="0" baseline="0" dirty="0" smtClean="0"/>
              <a:t>dialog box, click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in the left pane. In the </a:t>
            </a:r>
            <a:r>
              <a:rPr lang="en-US" sz="1200" b="1" baseline="0" dirty="0" smtClean="0"/>
              <a:t>Fill</a:t>
            </a:r>
            <a:r>
              <a:rPr lang="en-US" sz="1200" b="0" baseline="0" dirty="0" smtClean="0"/>
              <a:t> pane, select </a:t>
            </a:r>
            <a:r>
              <a:rPr lang="en-US" sz="1200" b="1" baseline="0" dirty="0" smtClean="0"/>
              <a:t>Gradient fill</a:t>
            </a:r>
            <a:r>
              <a:rPr lang="en-US" sz="1200" b="0" baseline="0" dirty="0" smtClean="0"/>
              <a:t>, and then do the following: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Direction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Center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(third option from the left).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drop-down list.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Also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1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Black, Text 1, Lighter 5%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(sixth row, second option from the left).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Transparency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40%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85800" lvl="1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2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Stop position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box, enter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100%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the button next to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then under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Theme Colors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</a:t>
            </a:r>
            <a:r>
              <a:rPr lang="en-US" sz="1200" b="1" baseline="0" dirty="0" smtClean="0"/>
              <a:t>Black, Text 1, Lighter 5%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(sixth row, second option from the left).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Transparency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10%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b="0" baseline="0" dirty="0" smtClean="0"/>
              <a:t>Select the rectangle. On the </a:t>
            </a:r>
            <a:r>
              <a:rPr lang="en-US" sz="1200" b="1" baseline="0" dirty="0" smtClean="0"/>
              <a:t>Home</a:t>
            </a:r>
            <a:r>
              <a:rPr lang="en-US" sz="1200" b="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="0" baseline="0" dirty="0" smtClean="0"/>
              <a:t> group, click </a:t>
            </a:r>
            <a:r>
              <a:rPr lang="en-US" sz="1200" b="1" baseline="0" dirty="0" smtClean="0"/>
              <a:t>Arrange</a:t>
            </a:r>
            <a:r>
              <a:rPr lang="en-US" sz="1200" b="0" baseline="0" dirty="0" smtClean="0"/>
              <a:t>, point to </a:t>
            </a:r>
            <a:r>
              <a:rPr lang="en-US" sz="1200" b="1" baseline="0" dirty="0" smtClean="0"/>
              <a:t>Align</a:t>
            </a:r>
            <a:r>
              <a:rPr lang="en-US" sz="1200" b="0" baseline="0" dirty="0" smtClean="0"/>
              <a:t>, and then do the following: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Middle</a:t>
            </a:r>
            <a:r>
              <a:rPr lang="en-US" sz="1200" b="0" baseline="0" dirty="0" smtClean="0"/>
              <a:t>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b="0" baseline="0" dirty="0" smtClean="0"/>
              <a:t>Click </a:t>
            </a:r>
            <a:r>
              <a:rPr lang="en-US" sz="1200" b="1" baseline="0" dirty="0" smtClean="0"/>
              <a:t>Align Center</a:t>
            </a:r>
            <a:r>
              <a:rPr lang="en-US" sz="1200" b="0" baseline="0" dirty="0" smtClean="0"/>
              <a:t>. </a:t>
            </a:r>
          </a:p>
          <a:p>
            <a:pPr>
              <a:spcAft>
                <a:spcPts val="300"/>
              </a:spcAft>
            </a:pPr>
            <a:endParaRPr lang="en-US" sz="1200" dirty="0" smtClean="0"/>
          </a:p>
          <a:p>
            <a:pPr>
              <a:spcAft>
                <a:spcPts val="300"/>
              </a:spcAft>
            </a:pPr>
            <a:endParaRPr lang="en-US" sz="1200" dirty="0" smtClean="0"/>
          </a:p>
          <a:p>
            <a:pPr>
              <a:spcAft>
                <a:spcPts val="300"/>
              </a:spcAft>
            </a:pPr>
            <a:r>
              <a:rPr lang="en-US" sz="1200" dirty="0" smtClean="0"/>
              <a:t>To reproduce the</a:t>
            </a:r>
            <a:r>
              <a:rPr lang="en-US" sz="1200" baseline="0" dirty="0" smtClean="0"/>
              <a:t> shape effects on this slide, do the following: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Shapes</a:t>
            </a:r>
            <a:r>
              <a:rPr lang="en-US" sz="1200" baseline="0" dirty="0" smtClean="0"/>
              <a:t>, and then under </a:t>
            </a:r>
            <a:r>
              <a:rPr lang="en-US" sz="1200" b="1" baseline="0" dirty="0" smtClean="0"/>
              <a:t>Lines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Freeform</a:t>
            </a:r>
            <a:r>
              <a:rPr lang="en-US" sz="1200" baseline="0" dirty="0" smtClean="0"/>
              <a:t> (11</a:t>
            </a:r>
            <a:r>
              <a:rPr lang="en-US" sz="1200" baseline="30000" dirty="0" smtClean="0"/>
              <a:t>th</a:t>
            </a:r>
            <a:r>
              <a:rPr lang="en-US" sz="1200" baseline="0" dirty="0" smtClean="0"/>
              <a:t> option from the left).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On the slide, click points to trace an outline around a shape on the background picture (in the example above, one of the flower petals). 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Right-click the freeform shape and click </a:t>
            </a:r>
            <a:r>
              <a:rPr lang="en-US" sz="1200" b="1" baseline="0" dirty="0" smtClean="0"/>
              <a:t>Edit Points</a:t>
            </a:r>
            <a:r>
              <a:rPr lang="en-US" sz="1200" baseline="0" dirty="0" smtClean="0"/>
              <a:t>. </a:t>
            </a:r>
            <a:r>
              <a:rPr lang="en-US" sz="1200" b="0" dirty="0" smtClean="0"/>
              <a:t>To make</a:t>
            </a:r>
            <a:r>
              <a:rPr lang="en-US" sz="1200" b="0" baseline="0" dirty="0" smtClean="0"/>
              <a:t> the freeform shape more similar to the shape on the picture, right-click a place to include another point, and click </a:t>
            </a:r>
            <a:r>
              <a:rPr lang="en-US" sz="1200" b="1" baseline="0" dirty="0" smtClean="0"/>
              <a:t>Add</a:t>
            </a:r>
            <a:r>
              <a:rPr lang="en-US" sz="1200" b="0" baseline="0" dirty="0" smtClean="0"/>
              <a:t> </a:t>
            </a:r>
            <a:r>
              <a:rPr lang="en-US" sz="1200" b="1" baseline="0" dirty="0" smtClean="0"/>
              <a:t>Points</a:t>
            </a:r>
            <a:r>
              <a:rPr lang="en-US" sz="1200" b="0" baseline="0" dirty="0" smtClean="0"/>
              <a:t>. Drag the new point to follow the contour of the shape on the picture. To outline rounded edges of the shape on the picture, right-click a straight line segment, and click </a:t>
            </a:r>
            <a:r>
              <a:rPr lang="en-US" sz="1200" b="1" baseline="0" dirty="0" smtClean="0"/>
              <a:t>Curved Segment</a:t>
            </a:r>
            <a:r>
              <a:rPr lang="en-US" sz="1200" b="0" baseline="0" dirty="0" smtClean="0"/>
              <a:t>.</a:t>
            </a:r>
            <a:endParaRPr lang="en-US" sz="1200" baseline="0" dirty="0" smtClean="0"/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Select the freeform shape. 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bottom right corner of the </a:t>
            </a:r>
            <a:r>
              <a:rPr lang="en-US" sz="1200" b="1" baseline="0" dirty="0" smtClean="0"/>
              <a:t>Drawing</a:t>
            </a:r>
            <a:r>
              <a:rPr lang="en-US" sz="1200" baseline="0" dirty="0" smtClean="0"/>
              <a:t> group, click the </a:t>
            </a:r>
            <a:r>
              <a:rPr lang="en-US" sz="1200" b="1" dirty="0" smtClean="0"/>
              <a:t>Format Shape </a:t>
            </a:r>
            <a:r>
              <a:rPr lang="en-US" sz="1200" dirty="0" smtClean="0"/>
              <a:t>dialog</a:t>
            </a:r>
            <a:r>
              <a:rPr lang="en-US" sz="1200" baseline="0" dirty="0" smtClean="0"/>
              <a:t> box launcher. In the </a:t>
            </a:r>
            <a:r>
              <a:rPr lang="en-US" sz="1200" b="1" dirty="0" smtClean="0"/>
              <a:t>Format Shape </a:t>
            </a:r>
            <a:r>
              <a:rPr lang="en-US" sz="1200" dirty="0" smtClean="0"/>
              <a:t>dialog</a:t>
            </a:r>
            <a:r>
              <a:rPr lang="en-US" sz="1200" baseline="0" dirty="0" smtClean="0"/>
              <a:t> box, click </a:t>
            </a:r>
            <a:r>
              <a:rPr lang="en-US" sz="1200" b="1" baseline="0" dirty="0" smtClean="0"/>
              <a:t>Line Color </a:t>
            </a:r>
            <a:r>
              <a:rPr lang="en-US" sz="1200" baseline="0" dirty="0" smtClean="0"/>
              <a:t>in the left pane, and then in the </a:t>
            </a:r>
            <a:r>
              <a:rPr lang="en-US" sz="1200" b="1" baseline="0" dirty="0" smtClean="0"/>
              <a:t>Line Color </a:t>
            </a:r>
            <a:r>
              <a:rPr lang="en-US" sz="1200" baseline="0" dirty="0" smtClean="0"/>
              <a:t>pane, select </a:t>
            </a:r>
            <a:r>
              <a:rPr lang="en-US" sz="1200" b="1" baseline="0" dirty="0" smtClean="0"/>
              <a:t>No line</a:t>
            </a:r>
            <a:r>
              <a:rPr lang="en-US" sz="1200" baseline="0" dirty="0" smtClean="0"/>
              <a:t>. 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Also in the </a:t>
            </a:r>
            <a:r>
              <a:rPr lang="en-US" sz="1200" b="1" dirty="0" smtClean="0"/>
              <a:t>Format Shape </a:t>
            </a:r>
            <a:r>
              <a:rPr lang="en-US" sz="1200" dirty="0" smtClean="0"/>
              <a:t>dialog</a:t>
            </a:r>
            <a:r>
              <a:rPr lang="en-US" sz="1200" baseline="0" dirty="0" smtClean="0"/>
              <a:t> box, click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in the left pane, and then in the </a:t>
            </a:r>
            <a:r>
              <a:rPr lang="en-US" sz="1200" b="1" baseline="0" dirty="0" smtClean="0"/>
              <a:t>Fill</a:t>
            </a:r>
            <a:r>
              <a:rPr lang="en-US" sz="1200" baseline="0" dirty="0" smtClean="0"/>
              <a:t> pane, select </a:t>
            </a:r>
            <a:r>
              <a:rPr lang="en-US" sz="1200" b="1" baseline="0" dirty="0" smtClean="0"/>
              <a:t>Slide background fill</a:t>
            </a:r>
            <a:r>
              <a:rPr lang="en-US" sz="1200" baseline="0" dirty="0" smtClean="0"/>
              <a:t>. 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dirty="0" smtClean="0"/>
              <a:t>Repeat the process in steps 1-5</a:t>
            </a:r>
            <a:r>
              <a:rPr lang="en-US" sz="1200" baseline="0" dirty="0" smtClean="0"/>
              <a:t> </a:t>
            </a:r>
            <a:r>
              <a:rPr lang="en-US" sz="1200" dirty="0" smtClean="0"/>
              <a:t>to</a:t>
            </a:r>
            <a:r>
              <a:rPr lang="en-US" sz="1200" baseline="0" dirty="0" smtClean="0"/>
              <a:t> create six full-color shapes on the slide (in the example above, six flower petals from the same flower). </a:t>
            </a:r>
            <a:endParaRPr lang="en-US" sz="1200" dirty="0" smtClean="0"/>
          </a:p>
          <a:p>
            <a:pPr>
              <a:spcAft>
                <a:spcPts val="300"/>
              </a:spcAft>
            </a:pPr>
            <a:endParaRPr lang="en-US" sz="1200" dirty="0" smtClean="0"/>
          </a:p>
          <a:p>
            <a:pPr>
              <a:spcAft>
                <a:spcPts val="300"/>
              </a:spcAft>
            </a:pPr>
            <a:endParaRPr lang="en-US" sz="1200" dirty="0" smtClean="0"/>
          </a:p>
          <a:p>
            <a:pPr>
              <a:spcAft>
                <a:spcPts val="300"/>
              </a:spcAft>
            </a:pPr>
            <a:r>
              <a:rPr lang="en-US" sz="1200" dirty="0" smtClean="0"/>
              <a:t>To reproduce the animation effects on this slide, do the following: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b="1" dirty="0" smtClean="0"/>
              <a:t>Animations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Animations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Custom Animation</a:t>
            </a:r>
            <a:r>
              <a:rPr lang="en-US" sz="1200" dirty="0" smtClean="0"/>
              <a:t>. 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dirty="0" smtClean="0"/>
              <a:t>On the slide, select the rectangle.</a:t>
            </a:r>
            <a:r>
              <a:rPr lang="en-US" sz="1200" baseline="0" dirty="0" smtClean="0"/>
              <a:t> </a:t>
            </a:r>
            <a:r>
              <a:rPr lang="en-US" sz="1200" dirty="0" smtClean="0"/>
              <a:t>In the </a:t>
            </a:r>
            <a:r>
              <a:rPr lang="en-US" sz="1200" b="1" dirty="0" smtClean="0"/>
              <a:t>Custom</a:t>
            </a:r>
            <a:r>
              <a:rPr lang="en-US" sz="1200" b="1" baseline="0" dirty="0" smtClean="0"/>
              <a:t> Animation </a:t>
            </a:r>
            <a:r>
              <a:rPr lang="en-US" sz="1200" baseline="0" dirty="0" smtClean="0"/>
              <a:t>task pane, do the following:</a:t>
            </a:r>
          </a:p>
          <a:p>
            <a:pPr marL="685800" lvl="1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Entrance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 Effects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Add Entrance Effect</a:t>
            </a:r>
            <a:r>
              <a:rPr lang="en-US" sz="1200" baseline="0" dirty="0" smtClean="0"/>
              <a:t> dialog box, under </a:t>
            </a:r>
            <a:r>
              <a:rPr lang="en-US" sz="1200" b="1" baseline="0" dirty="0" smtClean="0"/>
              <a:t>Subtle</a:t>
            </a:r>
            <a:r>
              <a:rPr lang="en-US" sz="1200" b="0" baseline="0" dirty="0" smtClean="0"/>
              <a:t>,</a:t>
            </a:r>
            <a:r>
              <a:rPr lang="en-US" sz="1200" baseline="0" dirty="0" smtClean="0"/>
              <a:t> click </a:t>
            </a:r>
            <a:r>
              <a:rPr lang="en-US" sz="1200" b="1" baseline="0" dirty="0" smtClean="0"/>
              <a:t>Fade</a:t>
            </a:r>
            <a:r>
              <a:rPr lang="en-US" sz="1200" b="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685800" lvl="1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="0" dirty="0" smtClean="0"/>
              <a:t>Under</a:t>
            </a:r>
            <a:r>
              <a:rPr lang="en-US" sz="1200" b="0" baseline="0" dirty="0" smtClean="0"/>
              <a:t> </a:t>
            </a:r>
            <a:r>
              <a:rPr lang="en-US" sz="1200" b="1" dirty="0" smtClean="0"/>
              <a:t>Modify: Fade</a:t>
            </a:r>
            <a:r>
              <a:rPr lang="en-US" sz="1200" b="0" baseline="0" dirty="0" smtClean="0"/>
              <a:t>, in the</a:t>
            </a:r>
            <a:r>
              <a:rPr lang="en-US" sz="1200" baseline="0" dirty="0" smtClean="0"/>
              <a:t> </a:t>
            </a:r>
            <a:r>
              <a:rPr lang="en-US" sz="1200" b="1" dirty="0" smtClean="0"/>
              <a:t>Start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list, select </a:t>
            </a:r>
            <a:r>
              <a:rPr lang="en-US" sz="1200" b="1" dirty="0" smtClean="0"/>
              <a:t>After Previous</a:t>
            </a:r>
            <a:r>
              <a:rPr lang="en-US" sz="1200" b="0" dirty="0" smtClean="0"/>
              <a:t>.</a:t>
            </a:r>
            <a:r>
              <a:rPr lang="en-US" sz="1200" b="1" dirty="0" smtClean="0"/>
              <a:t> </a:t>
            </a:r>
          </a:p>
          <a:p>
            <a:pPr marL="685800" lvl="1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="0" dirty="0" smtClean="0"/>
              <a:t>Under</a:t>
            </a:r>
            <a:r>
              <a:rPr lang="en-US" sz="1200" b="0" baseline="0" dirty="0" smtClean="0"/>
              <a:t> </a:t>
            </a:r>
            <a:r>
              <a:rPr lang="en-US" sz="1200" b="1" dirty="0" smtClean="0"/>
              <a:t>Modify: Fade</a:t>
            </a:r>
            <a:r>
              <a:rPr lang="en-US" sz="1200" b="0" baseline="0" dirty="0" smtClean="0"/>
              <a:t>, in the</a:t>
            </a:r>
            <a:r>
              <a:rPr lang="en-US" sz="1200" baseline="0" dirty="0" smtClean="0"/>
              <a:t> </a:t>
            </a:r>
            <a:r>
              <a:rPr lang="en-US" sz="1200" b="1" dirty="0" smtClean="0"/>
              <a:t>Speed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list, select</a:t>
            </a:r>
            <a:r>
              <a:rPr lang="en-US" sz="1200" b="1" dirty="0" smtClean="0"/>
              <a:t> Medium</a:t>
            </a:r>
            <a:r>
              <a:rPr lang="en-US" sz="1200" b="0" dirty="0" smtClean="0"/>
              <a:t>.</a:t>
            </a:r>
            <a:endParaRPr lang="en-US" sz="1200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On the </a:t>
            </a:r>
            <a:r>
              <a:rPr lang="en-US" sz="1200" b="1" baseline="0" dirty="0" smtClean="0"/>
              <a:t>Home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Editing</a:t>
            </a:r>
            <a:r>
              <a:rPr lang="en-US" sz="1200" baseline="0" dirty="0" smtClean="0"/>
              <a:t> group, click </a:t>
            </a:r>
            <a:r>
              <a:rPr lang="en-US" sz="1200" b="1" baseline="0" dirty="0" smtClean="0"/>
              <a:t>Select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Selection Pane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Selection and Visibility </a:t>
            </a:r>
            <a:r>
              <a:rPr lang="en-US" sz="1200" baseline="0" dirty="0" smtClean="0"/>
              <a:t>pane, press and hold CTRL and select all of the freeform shapes. 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I</a:t>
            </a:r>
            <a:r>
              <a:rPr lang="en-US" sz="1200" dirty="0" smtClean="0"/>
              <a:t>n the </a:t>
            </a:r>
            <a:r>
              <a:rPr lang="en-US" sz="1200" b="1" dirty="0" smtClean="0"/>
              <a:t>Custom</a:t>
            </a:r>
            <a:r>
              <a:rPr lang="en-US" sz="1200" b="1" baseline="0" dirty="0" smtClean="0"/>
              <a:t> Animation </a:t>
            </a:r>
            <a:r>
              <a:rPr lang="en-US" sz="1200" baseline="0" dirty="0" smtClean="0"/>
              <a:t>task pane, do the following:</a:t>
            </a:r>
          </a:p>
          <a:p>
            <a:pPr marL="685800" lvl="1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Emphasis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 Effects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Add Emphasis Effect</a:t>
            </a:r>
            <a:r>
              <a:rPr lang="en-US" sz="1200" baseline="0" dirty="0" smtClean="0"/>
              <a:t> dialog box, under </a:t>
            </a:r>
            <a:r>
              <a:rPr lang="en-US" sz="1200" b="1" baseline="0" dirty="0" smtClean="0"/>
              <a:t>Basic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Spin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685800" lvl="1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Press and hold CTRL and select all of the freeform spin effects. </a:t>
            </a:r>
          </a:p>
          <a:p>
            <a:pPr marL="685800" lvl="1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Spin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 </a:t>
            </a:r>
          </a:p>
          <a:p>
            <a:pPr marL="685800" lvl="1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Spin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Medium</a:t>
            </a:r>
            <a:r>
              <a:rPr lang="en-US" sz="1200" baseline="0" dirty="0" smtClean="0"/>
              <a:t>. 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aseline="0" dirty="0" smtClean="0"/>
              <a:t>task pane, do the following to edit each freeform shape spin effect:</a:t>
            </a:r>
          </a:p>
          <a:p>
            <a:pPr marL="685800" lvl="1" indent="-2286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1200" baseline="0" dirty="0" smtClean="0"/>
              <a:t>Select the first freeform shape spin effect, and then do the following:</a:t>
            </a:r>
          </a:p>
          <a:p>
            <a:pPr marL="1143000" lvl="2" indent="-2286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Spin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After Previous</a:t>
            </a:r>
            <a:r>
              <a:rPr lang="en-US" sz="1200" baseline="0" dirty="0" smtClean="0"/>
              <a:t>.</a:t>
            </a:r>
          </a:p>
          <a:p>
            <a:pPr marL="1143000" lvl="2" indent="-2286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Spin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Amount</a:t>
            </a:r>
            <a:r>
              <a:rPr lang="en-US" sz="1200" baseline="0" dirty="0" smtClean="0"/>
              <a:t> list,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360⁰</a:t>
            </a:r>
            <a:r>
              <a:rPr lang="en-US" sz="1200" b="0" baseline="0" dirty="0" smtClean="0"/>
              <a:t>, and then press ENTER</a:t>
            </a:r>
            <a:r>
              <a:rPr lang="en-US" sz="1200" baseline="0" dirty="0" smtClean="0"/>
              <a:t>.</a:t>
            </a:r>
            <a:r>
              <a:rPr lang="en-US" sz="1200" b="0" baseline="0" dirty="0" smtClean="0"/>
              <a:t> Also in the </a:t>
            </a:r>
            <a:r>
              <a:rPr lang="en-US" sz="1200" b="1" baseline="0" dirty="0" smtClean="0"/>
              <a:t>Amount</a:t>
            </a:r>
            <a:r>
              <a:rPr lang="en-US" sz="1200" b="0" baseline="0" dirty="0" smtClean="0"/>
              <a:t> list, click </a:t>
            </a:r>
            <a:r>
              <a:rPr lang="en-US" sz="1200" b="1" baseline="0" dirty="0" smtClean="0"/>
              <a:t>Counterclockwise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685800" lvl="1" indent="-2286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1200" baseline="0" dirty="0" smtClean="0"/>
              <a:t>Select the second freeform shape spin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Spin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Amount</a:t>
            </a:r>
            <a:r>
              <a:rPr lang="en-US" sz="1200" baseline="0" dirty="0" smtClean="0"/>
              <a:t> list,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30⁰</a:t>
            </a:r>
            <a:r>
              <a:rPr lang="en-US" sz="1200" b="0" baseline="0" dirty="0" smtClean="0"/>
              <a:t>, and then press ENTER</a:t>
            </a:r>
            <a:r>
              <a:rPr lang="en-US" sz="1200" baseline="0" dirty="0" smtClean="0"/>
              <a:t>.</a:t>
            </a:r>
            <a:r>
              <a:rPr lang="en-US" sz="1200" b="0" baseline="0" dirty="0" smtClean="0"/>
              <a:t> Also in the </a:t>
            </a:r>
            <a:r>
              <a:rPr lang="en-US" sz="1200" b="1" baseline="0" dirty="0" smtClean="0"/>
              <a:t>Amount</a:t>
            </a:r>
            <a:r>
              <a:rPr lang="en-US" sz="1200" b="0" baseline="0" dirty="0" smtClean="0"/>
              <a:t> list, click </a:t>
            </a:r>
            <a:r>
              <a:rPr lang="en-US" sz="1200" b="1" baseline="0" dirty="0" smtClean="0"/>
              <a:t>Clockwise</a:t>
            </a:r>
            <a:r>
              <a:rPr lang="en-US" sz="1200" b="0" baseline="0" dirty="0" smtClean="0"/>
              <a:t>. </a:t>
            </a:r>
            <a:endParaRPr lang="en-US" sz="1200" baseline="0" dirty="0" smtClean="0"/>
          </a:p>
          <a:p>
            <a:pPr marL="1143000" lvl="2" indent="-2286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1200" baseline="0" dirty="0" smtClean="0"/>
              <a:t>Right-click the freeform shape spin effect, and then click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Spin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Delay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0.3</a:t>
            </a:r>
            <a:r>
              <a:rPr lang="en-US" sz="1200" b="0" baseline="0" dirty="0" smtClean="0"/>
              <a:t>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third freeform shape spin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Spin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Amount</a:t>
            </a:r>
            <a:r>
              <a:rPr lang="en-US" sz="1200" baseline="0" dirty="0" smtClean="0"/>
              <a:t> list,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40⁰</a:t>
            </a:r>
            <a:r>
              <a:rPr lang="en-US" sz="1200" b="0" baseline="0" dirty="0" smtClean="0"/>
              <a:t>, and then press ENTER</a:t>
            </a:r>
            <a:r>
              <a:rPr lang="en-US" sz="1200" baseline="0" dirty="0" smtClean="0"/>
              <a:t>.</a:t>
            </a:r>
            <a:r>
              <a:rPr lang="en-US" sz="1200" b="0" baseline="0" dirty="0" smtClean="0"/>
              <a:t> Also in the </a:t>
            </a:r>
            <a:r>
              <a:rPr lang="en-US" sz="1200" b="1" baseline="0" dirty="0" smtClean="0"/>
              <a:t>Amount</a:t>
            </a:r>
            <a:r>
              <a:rPr lang="en-US" sz="1200" b="0" baseline="0" dirty="0" smtClean="0"/>
              <a:t> list, click </a:t>
            </a:r>
            <a:r>
              <a:rPr lang="en-US" sz="1200" b="1" baseline="0" dirty="0" smtClean="0"/>
              <a:t>Clockwise</a:t>
            </a:r>
            <a:r>
              <a:rPr lang="en-US" sz="1200" b="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Right-click the freeform shape spin effect, and then click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Spin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Delay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0.3</a:t>
            </a:r>
            <a:r>
              <a:rPr lang="en-US" sz="1200" b="0" baseline="0" dirty="0" smtClean="0"/>
              <a:t>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fourth freeform shape spin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Spin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Amount</a:t>
            </a:r>
            <a:r>
              <a:rPr lang="en-US" sz="1200" baseline="0" dirty="0" smtClean="0"/>
              <a:t> list,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90⁰</a:t>
            </a:r>
            <a:r>
              <a:rPr lang="en-US" sz="1200" b="0" baseline="0" dirty="0" smtClean="0"/>
              <a:t>, and then press ENTER</a:t>
            </a:r>
            <a:r>
              <a:rPr lang="en-US" sz="1200" baseline="0" dirty="0" smtClean="0"/>
              <a:t>.</a:t>
            </a:r>
            <a:r>
              <a:rPr lang="en-US" sz="1200" b="0" baseline="0" dirty="0" smtClean="0"/>
              <a:t> Also in the </a:t>
            </a:r>
            <a:r>
              <a:rPr lang="en-US" sz="1200" b="1" baseline="0" dirty="0" smtClean="0"/>
              <a:t>Amount</a:t>
            </a:r>
            <a:r>
              <a:rPr lang="en-US" sz="1200" b="0" baseline="0" dirty="0" smtClean="0"/>
              <a:t> list, click </a:t>
            </a:r>
            <a:r>
              <a:rPr lang="en-US" sz="1200" b="1" baseline="0" dirty="0" smtClean="0"/>
              <a:t>Counterclockwise</a:t>
            </a:r>
            <a:r>
              <a:rPr lang="en-US" sz="1200" b="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Right-click the freeform shape spin effect, and then click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Spin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Delay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0.4</a:t>
            </a:r>
            <a:r>
              <a:rPr lang="en-US" sz="1200" b="0" baseline="0" dirty="0" smtClean="0"/>
              <a:t>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fifth freeform shape spin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Spin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Amount</a:t>
            </a:r>
            <a:r>
              <a:rPr lang="en-US" sz="1200" baseline="0" dirty="0" smtClean="0"/>
              <a:t> list,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90⁰</a:t>
            </a:r>
            <a:r>
              <a:rPr lang="en-US" sz="1200" b="0" baseline="0" dirty="0" smtClean="0"/>
              <a:t>, and then press ENTER</a:t>
            </a:r>
            <a:r>
              <a:rPr lang="en-US" sz="1200" baseline="0" dirty="0" smtClean="0"/>
              <a:t>.</a:t>
            </a:r>
            <a:r>
              <a:rPr lang="en-US" sz="1200" b="0" baseline="0" dirty="0" smtClean="0"/>
              <a:t> Also in the </a:t>
            </a:r>
            <a:r>
              <a:rPr lang="en-US" sz="1200" b="1" baseline="0" dirty="0" smtClean="0"/>
              <a:t>Amount</a:t>
            </a:r>
            <a:r>
              <a:rPr lang="en-US" sz="1200" b="0" baseline="0" dirty="0" smtClean="0"/>
              <a:t> list, click </a:t>
            </a:r>
            <a:r>
              <a:rPr lang="en-US" sz="1200" b="1" baseline="0" dirty="0" smtClean="0"/>
              <a:t>Clockwise</a:t>
            </a:r>
            <a:r>
              <a:rPr lang="en-US" sz="1200" b="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Right-click the freeform shape spin effect, and then click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Spin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Delay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0.5</a:t>
            </a:r>
            <a:r>
              <a:rPr lang="en-US" sz="1200" b="0" baseline="0" dirty="0" smtClean="0"/>
              <a:t>.</a:t>
            </a:r>
            <a:endParaRPr lang="en-US" sz="1200" baseline="0" dirty="0" smtClean="0"/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Select the sixth freeform shape spin effect,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Spin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Amount</a:t>
            </a:r>
            <a:r>
              <a:rPr lang="en-US" sz="1200" baseline="0" dirty="0" smtClean="0"/>
              <a:t> list,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360⁰</a:t>
            </a:r>
            <a:r>
              <a:rPr lang="en-US" sz="1200" b="0" baseline="0" dirty="0" smtClean="0"/>
              <a:t>, and then press ENTER</a:t>
            </a:r>
            <a:r>
              <a:rPr lang="en-US" sz="1200" baseline="0" dirty="0" smtClean="0"/>
              <a:t>.</a:t>
            </a:r>
            <a:r>
              <a:rPr lang="en-US" sz="1200" b="0" baseline="0" dirty="0" smtClean="0"/>
              <a:t> Also in the </a:t>
            </a:r>
            <a:r>
              <a:rPr lang="en-US" sz="1200" b="1" baseline="0" dirty="0" smtClean="0"/>
              <a:t>Amount</a:t>
            </a:r>
            <a:r>
              <a:rPr lang="en-US" sz="1200" b="0" baseline="0" dirty="0" smtClean="0"/>
              <a:t> list, click </a:t>
            </a:r>
            <a:r>
              <a:rPr lang="en-US" sz="1200" b="1" baseline="0" dirty="0" smtClean="0"/>
              <a:t>Clockwise</a:t>
            </a:r>
            <a:r>
              <a:rPr lang="en-US" sz="1200" b="0" baseline="0" dirty="0" smtClean="0"/>
              <a:t>.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aseline="0" dirty="0" smtClean="0"/>
              <a:t>Right-click the freeform shape spin effect, and then click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Spin</a:t>
            </a:r>
            <a:r>
              <a:rPr lang="en-US" sz="1200" baseline="0" dirty="0" smtClean="0"/>
              <a:t> dialog box, on the </a:t>
            </a:r>
            <a:r>
              <a:rPr lang="en-US" sz="1200" b="1" baseline="0" dirty="0" smtClean="0"/>
              <a:t>Timing</a:t>
            </a:r>
            <a:r>
              <a:rPr lang="en-US" sz="1200" baseline="0" dirty="0" smtClean="0"/>
              <a:t> tab, in the </a:t>
            </a:r>
            <a:r>
              <a:rPr lang="en-US" sz="1200" b="1" baseline="0" dirty="0" smtClean="0"/>
              <a:t>Delay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0.6</a:t>
            </a:r>
            <a:r>
              <a:rPr lang="en-US" sz="1200" b="0" baseline="0" dirty="0" smtClean="0"/>
              <a:t>.</a:t>
            </a:r>
            <a:endParaRPr lang="en-US" sz="1200" baseline="0" dirty="0" smtClean="0"/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Selection and Visibility </a:t>
            </a:r>
            <a:r>
              <a:rPr lang="en-US" sz="1200" baseline="0" dirty="0" smtClean="0"/>
              <a:t>pane, press and hold CTRL and select all of the freeform shapes. In the </a:t>
            </a:r>
            <a:r>
              <a:rPr lang="en-US" sz="1200" b="1" baseline="0" dirty="0" smtClean="0"/>
              <a:t>Custom Animation </a:t>
            </a:r>
            <a:r>
              <a:rPr lang="en-US" sz="1200" baseline="0" dirty="0" smtClean="0"/>
              <a:t>task pane, do the following:</a:t>
            </a:r>
          </a:p>
          <a:p>
            <a:pPr marL="685800" lvl="1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Emphasis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More Effects</a:t>
            </a:r>
            <a:r>
              <a:rPr lang="en-US" sz="1200" baseline="0" dirty="0" smtClean="0"/>
              <a:t>. In the </a:t>
            </a:r>
            <a:r>
              <a:rPr lang="en-US" sz="1200" b="1" baseline="0" dirty="0" smtClean="0"/>
              <a:t>Add Emphasis Effect</a:t>
            </a:r>
            <a:r>
              <a:rPr lang="en-US" sz="1200" baseline="0" dirty="0" smtClean="0"/>
              <a:t> dialog box, under </a:t>
            </a:r>
            <a:r>
              <a:rPr lang="en-US" sz="1200" b="1" baseline="0" dirty="0" smtClean="0"/>
              <a:t>Basic</a:t>
            </a:r>
            <a:r>
              <a:rPr lang="en-US" sz="1200" baseline="0" dirty="0" smtClean="0"/>
              <a:t>, click </a:t>
            </a:r>
            <a:r>
              <a:rPr lang="en-US" sz="1200" b="1" baseline="0" dirty="0" smtClean="0"/>
              <a:t>Grow/Shrink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OK</a:t>
            </a:r>
            <a:r>
              <a:rPr lang="en-US" sz="1200" baseline="0" dirty="0" smtClean="0"/>
              <a:t>. </a:t>
            </a:r>
          </a:p>
          <a:p>
            <a:pPr marL="685800" lvl="1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Press and hold CTRL and select all of the grow/shrink effects (the final six effects in the list). </a:t>
            </a:r>
          </a:p>
          <a:p>
            <a:pPr marL="685800" lvl="1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Grow/Shrink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aseline="0" dirty="0" smtClean="0"/>
              <a:t>. </a:t>
            </a:r>
          </a:p>
          <a:p>
            <a:pPr marL="685800" lvl="1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Grow/Shrink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Speed</a:t>
            </a:r>
            <a:r>
              <a:rPr lang="en-US" sz="1200" baseline="0" dirty="0" smtClean="0"/>
              <a:t> list, select </a:t>
            </a:r>
            <a:r>
              <a:rPr lang="en-US" sz="1200" b="1" baseline="0" dirty="0" smtClean="0"/>
              <a:t>Medium</a:t>
            </a:r>
            <a:r>
              <a:rPr lang="en-US" sz="1200" baseline="0" dirty="0" smtClean="0"/>
              <a:t>. 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aseline="0" dirty="0" smtClean="0"/>
              <a:t>task pane, do the following to edit each freeform shape grow/shrink effect:</a:t>
            </a:r>
          </a:p>
          <a:p>
            <a:pPr marL="685800" lvl="1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Select the first freeform shape grow/shrink effect, and then do the following:</a:t>
            </a:r>
          </a:p>
          <a:p>
            <a:pPr marL="1143000" lvl="2" indent="-2286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Grow/Shrink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Size list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40%</a:t>
            </a:r>
            <a:r>
              <a:rPr lang="en-US" sz="1200" b="0" baseline="0" dirty="0" smtClean="0"/>
              <a:t>, and then press ENTER</a:t>
            </a:r>
            <a:r>
              <a:rPr lang="en-US" sz="1200" baseline="0" dirty="0" smtClean="0"/>
              <a:t>. Also in the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list, click </a:t>
            </a:r>
            <a:r>
              <a:rPr lang="en-US" sz="1200" b="1" baseline="0" dirty="0" smtClean="0"/>
              <a:t>Vertical</a:t>
            </a:r>
            <a:r>
              <a:rPr lang="en-US" sz="1200" baseline="0" dirty="0" smtClean="0"/>
              <a:t>. </a:t>
            </a:r>
          </a:p>
          <a:p>
            <a:pPr marL="1143000" lvl="2" indent="-2286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1200" baseline="0" dirty="0" smtClean="0"/>
              <a:t>In the pane, drag the effect until it is third in the list of effects.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Select the second freeform shape grow/shrink effect, and then do the following:</a:t>
            </a:r>
          </a:p>
          <a:p>
            <a:pPr marL="1143000" lvl="2" indent="-2286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Grow/Shrink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list,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50%</a:t>
            </a:r>
            <a:r>
              <a:rPr lang="en-US" sz="1200" b="0" baseline="0" dirty="0" smtClean="0"/>
              <a:t>,</a:t>
            </a:r>
            <a:r>
              <a:rPr lang="en-US" sz="1200" baseline="0" dirty="0" smtClean="0"/>
              <a:t> </a:t>
            </a:r>
            <a:r>
              <a:rPr lang="en-US" sz="1200" b="0" baseline="0" dirty="0" smtClean="0"/>
              <a:t>and then press ENTER</a:t>
            </a:r>
            <a:r>
              <a:rPr lang="en-US" sz="1200" baseline="0" dirty="0" smtClean="0"/>
              <a:t>. Also in the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list, click </a:t>
            </a:r>
            <a:r>
              <a:rPr lang="en-US" sz="1200" b="1" baseline="0" dirty="0" smtClean="0"/>
              <a:t>Horizontal</a:t>
            </a:r>
            <a:r>
              <a:rPr lang="en-US" sz="1200" baseline="0" dirty="0" smtClean="0"/>
              <a:t>. </a:t>
            </a:r>
          </a:p>
          <a:p>
            <a:pPr marL="1143000" lvl="2" indent="-2286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1200" baseline="0" dirty="0" smtClean="0"/>
              <a:t>In the pane, drag the effect until it is fifth in the list of effects.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Select the third freeform shape grow/shrink effect, and then do the following:</a:t>
            </a:r>
          </a:p>
          <a:p>
            <a:pPr marL="1143000" lvl="2" indent="-2286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Grow/Shrink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list,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50%</a:t>
            </a:r>
            <a:r>
              <a:rPr lang="en-US" sz="1200" b="0" baseline="0" dirty="0" smtClean="0"/>
              <a:t>,</a:t>
            </a:r>
            <a:r>
              <a:rPr lang="en-US" sz="1200" baseline="0" dirty="0" smtClean="0"/>
              <a:t> </a:t>
            </a:r>
            <a:r>
              <a:rPr lang="en-US" sz="1200" b="0" baseline="0" dirty="0" smtClean="0"/>
              <a:t>and then press ENTER</a:t>
            </a:r>
            <a:r>
              <a:rPr lang="en-US" sz="1200" baseline="0" dirty="0" smtClean="0"/>
              <a:t>. Also in the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list, click </a:t>
            </a:r>
            <a:r>
              <a:rPr lang="en-US" sz="1200" b="1" baseline="0" dirty="0" smtClean="0"/>
              <a:t>Horizontal</a:t>
            </a:r>
            <a:r>
              <a:rPr lang="en-US" sz="1200" baseline="0" dirty="0" smtClean="0"/>
              <a:t>. </a:t>
            </a:r>
          </a:p>
          <a:p>
            <a:pPr marL="1143000" lvl="2" indent="-2286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1200" baseline="0" dirty="0" smtClean="0"/>
              <a:t>In the pane, drag the effect until it is seventh in the list of effects.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Select the fourth freeform shape grow/shrink effect, and then do the following:</a:t>
            </a:r>
          </a:p>
          <a:p>
            <a:pPr marL="1143000" lvl="2" indent="-2286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Grow/Shrink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list,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40%</a:t>
            </a:r>
            <a:r>
              <a:rPr lang="en-US" sz="1200" b="0" baseline="0" dirty="0" smtClean="0"/>
              <a:t>,</a:t>
            </a:r>
            <a:r>
              <a:rPr lang="en-US" sz="1200" baseline="0" dirty="0" smtClean="0"/>
              <a:t> </a:t>
            </a:r>
            <a:r>
              <a:rPr lang="en-US" sz="1200" b="0" baseline="0" dirty="0" smtClean="0"/>
              <a:t>and then press ENTER</a:t>
            </a:r>
            <a:r>
              <a:rPr lang="en-US" sz="1200" baseline="0" dirty="0" smtClean="0"/>
              <a:t>. Also in the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list, click </a:t>
            </a:r>
            <a:r>
              <a:rPr lang="en-US" sz="1200" b="1" baseline="0" dirty="0" smtClean="0"/>
              <a:t>Vertical</a:t>
            </a:r>
            <a:r>
              <a:rPr lang="en-US" sz="1200" baseline="0" dirty="0" smtClean="0"/>
              <a:t>. </a:t>
            </a:r>
          </a:p>
          <a:p>
            <a:pPr marL="1143000" lvl="2" indent="-2286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1200" baseline="0" dirty="0" smtClean="0"/>
              <a:t>In the pane, drag the effect until it is ninth in the list of effects.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Select the fifth freeform shape grow/shrink effect, and then do the following:</a:t>
            </a:r>
          </a:p>
          <a:p>
            <a:pPr marL="1143000" lvl="2" indent="-2286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Grow/Shrink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list,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50%</a:t>
            </a:r>
            <a:r>
              <a:rPr lang="en-US" sz="1200" b="0" baseline="0" dirty="0" smtClean="0"/>
              <a:t>,</a:t>
            </a:r>
            <a:r>
              <a:rPr lang="en-US" sz="1200" baseline="0" dirty="0" smtClean="0"/>
              <a:t> </a:t>
            </a:r>
            <a:r>
              <a:rPr lang="en-US" sz="1200" b="0" baseline="0" dirty="0" smtClean="0"/>
              <a:t>and then press ENTER</a:t>
            </a:r>
            <a:r>
              <a:rPr lang="en-US" sz="1200" baseline="0" dirty="0" smtClean="0"/>
              <a:t>. Also in the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list, click </a:t>
            </a:r>
            <a:r>
              <a:rPr lang="en-US" sz="1200" b="1" baseline="0" dirty="0" smtClean="0"/>
              <a:t>Horizontal</a:t>
            </a:r>
            <a:r>
              <a:rPr lang="en-US" sz="1200" b="0" baseline="0" dirty="0" smtClean="0"/>
              <a:t>.</a:t>
            </a:r>
            <a:r>
              <a:rPr lang="en-US" sz="1200" baseline="0" dirty="0" smtClean="0"/>
              <a:t> </a:t>
            </a:r>
          </a:p>
          <a:p>
            <a:pPr marL="1143000" lvl="2" indent="-2286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1200" baseline="0" dirty="0" smtClean="0"/>
              <a:t>In the pane, drag the effect until it is 11th in the list of effects.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Select the sixth freeform shape grow/shrink effect, and then do the following:</a:t>
            </a:r>
          </a:p>
          <a:p>
            <a:pPr marL="1143000" lvl="2" indent="-2286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1200" baseline="0" dirty="0" smtClean="0"/>
              <a:t>Under </a:t>
            </a:r>
            <a:r>
              <a:rPr lang="en-US" sz="1200" b="1" baseline="0" dirty="0" smtClean="0"/>
              <a:t>Modify: Grow/Shrink</a:t>
            </a:r>
            <a:r>
              <a:rPr lang="en-US" sz="1200" baseline="0" dirty="0" smtClean="0"/>
              <a:t>, in the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list, in the </a:t>
            </a:r>
            <a:r>
              <a:rPr lang="en-US" sz="1200" b="1" baseline="0" dirty="0" smtClean="0"/>
              <a:t>Custom</a:t>
            </a:r>
            <a:r>
              <a:rPr lang="en-US" sz="1200" baseline="0" dirty="0" smtClean="0"/>
              <a:t> box, enter </a:t>
            </a:r>
            <a:r>
              <a:rPr lang="en-US" sz="1200" b="1" baseline="0" dirty="0" smtClean="0"/>
              <a:t>50%</a:t>
            </a:r>
            <a:r>
              <a:rPr lang="en-US" sz="1200" b="0" baseline="0" dirty="0" smtClean="0"/>
              <a:t>,</a:t>
            </a:r>
            <a:r>
              <a:rPr lang="en-US" sz="1200" baseline="0" dirty="0" smtClean="0"/>
              <a:t> </a:t>
            </a:r>
            <a:r>
              <a:rPr lang="en-US" sz="1200" b="0" baseline="0" dirty="0" smtClean="0"/>
              <a:t>and then press ENTER</a:t>
            </a:r>
            <a:r>
              <a:rPr lang="en-US" sz="1200" baseline="0" dirty="0" smtClean="0"/>
              <a:t>. Also in the </a:t>
            </a:r>
            <a:r>
              <a:rPr lang="en-US" sz="1200" b="1" baseline="0" dirty="0" smtClean="0"/>
              <a:t>Size</a:t>
            </a:r>
            <a:r>
              <a:rPr lang="en-US" sz="1200" baseline="0" dirty="0" smtClean="0"/>
              <a:t> list, click </a:t>
            </a:r>
            <a:r>
              <a:rPr lang="en-US" sz="1200" b="1" baseline="0" dirty="0" smtClean="0"/>
              <a:t>Horizontal</a:t>
            </a:r>
            <a:r>
              <a:rPr lang="en-US" sz="1200" baseline="0" dirty="0" smtClean="0"/>
              <a:t>. </a:t>
            </a:r>
          </a:p>
          <a:p>
            <a:pPr marL="1143000" lvl="2" indent="-2286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1200" baseline="0" dirty="0" smtClean="0"/>
              <a:t>In the pane, drag the effect until it is 13th in the list of effects. 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Selection and Visibility </a:t>
            </a:r>
            <a:r>
              <a:rPr lang="en-US" sz="1200" baseline="0" dirty="0" smtClean="0"/>
              <a:t>pane, press and hold CTRL and select all of the freeform shapes. In the </a:t>
            </a:r>
            <a:r>
              <a:rPr lang="en-US" sz="1200" b="1" baseline="0" dirty="0" smtClean="0"/>
              <a:t>Custom Animation </a:t>
            </a:r>
            <a:r>
              <a:rPr lang="en-US" sz="1200" baseline="0" dirty="0" smtClean="0"/>
              <a:t>task pane, click </a:t>
            </a:r>
            <a:r>
              <a:rPr lang="en-US" sz="1200" b="1" baseline="0" dirty="0" smtClean="0"/>
              <a:t>Add effect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Motion Path</a:t>
            </a:r>
            <a:r>
              <a:rPr lang="en-US" sz="1200" baseline="0" dirty="0" smtClean="0"/>
              <a:t>, point to </a:t>
            </a:r>
            <a:r>
              <a:rPr lang="en-US" sz="1200" b="1" baseline="0" dirty="0" smtClean="0"/>
              <a:t>Draw Custom Motion Path</a:t>
            </a:r>
            <a:r>
              <a:rPr lang="en-US" sz="1200" baseline="0" dirty="0" smtClean="0"/>
              <a:t>, and then click </a:t>
            </a:r>
            <a:r>
              <a:rPr lang="en-US" sz="1200" b="1" baseline="0" dirty="0" smtClean="0"/>
              <a:t>Curve</a:t>
            </a:r>
            <a:r>
              <a:rPr lang="en-US" sz="1200" baseline="0" dirty="0" smtClean="0"/>
              <a:t>. 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On the slide, click five points to create a simple curved motion path, starting on the group of freeform shapes and ending off the right side of the slide. Double-click the final point to accept the motion path.</a:t>
            </a:r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Custom Animation </a:t>
            </a:r>
            <a:r>
              <a:rPr lang="en-US" sz="1200" baseline="0" dirty="0" smtClean="0"/>
              <a:t>task pane, </a:t>
            </a:r>
            <a:r>
              <a:rPr lang="en-US" sz="1200" b="0" baseline="0" dirty="0" smtClean="0"/>
              <a:t>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Press and hold CTRL and select all of the freeform shape custom path effects (the final six effects in the list). </a:t>
            </a:r>
          </a:p>
          <a:p>
            <a:pPr marL="685800" lvl="1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Under </a:t>
            </a:r>
            <a:r>
              <a:rPr lang="en-US" sz="1200" b="1" dirty="0" smtClean="0"/>
              <a:t>Modify:</a:t>
            </a:r>
            <a:r>
              <a:rPr lang="en-US" sz="1200" b="1" baseline="0" dirty="0" smtClean="0"/>
              <a:t> Custom Path</a:t>
            </a:r>
            <a:r>
              <a:rPr lang="en-US" sz="1200" b="0" baseline="0" dirty="0" smtClean="0"/>
              <a:t>, in the </a:t>
            </a:r>
            <a:r>
              <a:rPr lang="en-US" sz="1200" b="1" baseline="0" dirty="0" smtClean="0"/>
              <a:t>Start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With Previous</a:t>
            </a:r>
            <a:r>
              <a:rPr lang="en-US" sz="1200" b="0" baseline="0" dirty="0" smtClean="0"/>
              <a:t>. </a:t>
            </a:r>
          </a:p>
          <a:p>
            <a:pPr marL="685800" lvl="1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Under </a:t>
            </a:r>
            <a:r>
              <a:rPr lang="en-US" sz="1200" b="1" dirty="0" smtClean="0"/>
              <a:t>Modify:</a:t>
            </a:r>
            <a:r>
              <a:rPr lang="en-US" sz="1200" b="1" baseline="0" dirty="0" smtClean="0"/>
              <a:t> Custom Path</a:t>
            </a:r>
            <a:r>
              <a:rPr lang="en-US" sz="1200" b="0" baseline="0" dirty="0" smtClean="0"/>
              <a:t>,</a:t>
            </a:r>
            <a:r>
              <a:rPr lang="en-US" sz="1200" b="1" baseline="0" dirty="0" smtClean="0"/>
              <a:t> </a:t>
            </a:r>
            <a:r>
              <a:rPr lang="en-US" sz="1200" b="0" baseline="0" dirty="0" smtClean="0"/>
              <a:t>in the </a:t>
            </a:r>
            <a:r>
              <a:rPr lang="en-US" sz="1200" b="1" baseline="0" dirty="0" smtClean="0"/>
              <a:t>Speed</a:t>
            </a:r>
            <a:r>
              <a:rPr lang="en-US" sz="1200" b="0" baseline="0" dirty="0" smtClean="0"/>
              <a:t> list, select </a:t>
            </a:r>
            <a:r>
              <a:rPr lang="en-US" sz="1200" b="1" baseline="0" dirty="0" smtClean="0"/>
              <a:t>Medium</a:t>
            </a:r>
            <a:r>
              <a:rPr lang="en-US" sz="1200" b="0" baseline="0" dirty="0" smtClean="0"/>
              <a:t>.</a:t>
            </a:r>
            <a:endParaRPr lang="en-US" sz="1200" baseline="0" dirty="0" smtClean="0"/>
          </a:p>
          <a:p>
            <a:pPr marL="228600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Also in the </a:t>
            </a:r>
            <a:r>
              <a:rPr lang="en-US" sz="1200" b="1" baseline="0" dirty="0" smtClean="0"/>
              <a:t>Custom Animation </a:t>
            </a:r>
            <a:r>
              <a:rPr lang="en-US" sz="1200" baseline="0" dirty="0" smtClean="0"/>
              <a:t>task pane, do the following:</a:t>
            </a:r>
          </a:p>
          <a:p>
            <a:pPr marL="685800" lvl="1" indent="-228600">
              <a:spcAft>
                <a:spcPts val="300"/>
              </a:spcAft>
              <a:buFont typeface="+mj-lt"/>
              <a:buAutoNum type="arabicPeriod"/>
            </a:pPr>
            <a:r>
              <a:rPr lang="en-US" sz="1200" baseline="0" dirty="0" smtClean="0"/>
              <a:t>Drag the first custom path effect until it is fourth in the list of effects.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Drag the second custom path effect until it is seventh in the list of effects.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Drag the third custom path effect until it is 10th in the list of effects.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Drag the fourth custom path effect until it is 13th in the list of effects.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Drag the fifth custom path effect until it is 16th in the list of effects.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Drag the sixth custom path effect until it is 19th in the list of effects. </a:t>
            </a:r>
          </a:p>
          <a:p>
            <a:pPr>
              <a:spcAft>
                <a:spcPts val="300"/>
              </a:spcAft>
            </a:pPr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504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933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0" y="0"/>
            <a:ext cx="923544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60000"/>
                </a:schemeClr>
              </a:gs>
              <a:gs pos="100000">
                <a:schemeClr val="tx1">
                  <a:lumMod val="95000"/>
                  <a:lumOff val="5000"/>
                  <a:alpha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7" name="Freeform 4"/>
          <p:cNvSpPr>
            <a:spLocks/>
          </p:cNvSpPr>
          <p:nvPr/>
        </p:nvSpPr>
        <p:spPr bwMode="auto">
          <a:xfrm>
            <a:off x="1177925" y="3868402"/>
            <a:ext cx="1047750" cy="1268523"/>
          </a:xfrm>
          <a:custGeom>
            <a:avLst/>
            <a:gdLst/>
            <a:ahLst/>
            <a:cxnLst>
              <a:cxn ang="0">
                <a:pos x="637" y="404"/>
              </a:cxn>
              <a:cxn ang="0">
                <a:pos x="660" y="362"/>
              </a:cxn>
              <a:cxn ang="0">
                <a:pos x="660" y="317"/>
              </a:cxn>
              <a:cxn ang="0">
                <a:pos x="660" y="237"/>
              </a:cxn>
              <a:cxn ang="0">
                <a:pos x="653" y="192"/>
              </a:cxn>
              <a:cxn ang="0">
                <a:pos x="634" y="148"/>
              </a:cxn>
              <a:cxn ang="0">
                <a:pos x="599" y="96"/>
              </a:cxn>
              <a:cxn ang="0">
                <a:pos x="567" y="55"/>
              </a:cxn>
              <a:cxn ang="0">
                <a:pos x="525" y="23"/>
              </a:cxn>
              <a:cxn ang="0">
                <a:pos x="391" y="0"/>
              </a:cxn>
              <a:cxn ang="0">
                <a:pos x="288" y="0"/>
              </a:cxn>
              <a:cxn ang="0">
                <a:pos x="189" y="20"/>
              </a:cxn>
              <a:cxn ang="0">
                <a:pos x="84" y="71"/>
              </a:cxn>
              <a:cxn ang="0">
                <a:pos x="26" y="116"/>
              </a:cxn>
              <a:cxn ang="0">
                <a:pos x="0" y="189"/>
              </a:cxn>
              <a:cxn ang="0">
                <a:pos x="7" y="311"/>
              </a:cxn>
              <a:cxn ang="0">
                <a:pos x="36" y="432"/>
              </a:cxn>
              <a:cxn ang="0">
                <a:pos x="103" y="557"/>
              </a:cxn>
              <a:cxn ang="0">
                <a:pos x="138" y="612"/>
              </a:cxn>
              <a:cxn ang="0">
                <a:pos x="189" y="672"/>
              </a:cxn>
              <a:cxn ang="0">
                <a:pos x="237" y="720"/>
              </a:cxn>
              <a:cxn ang="0">
                <a:pos x="298" y="733"/>
              </a:cxn>
              <a:cxn ang="0">
                <a:pos x="362" y="727"/>
              </a:cxn>
              <a:cxn ang="0">
                <a:pos x="423" y="704"/>
              </a:cxn>
              <a:cxn ang="0">
                <a:pos x="464" y="663"/>
              </a:cxn>
              <a:cxn ang="0">
                <a:pos x="522" y="637"/>
              </a:cxn>
              <a:cxn ang="0">
                <a:pos x="596" y="580"/>
              </a:cxn>
              <a:cxn ang="0">
                <a:pos x="637" y="404"/>
              </a:cxn>
            </a:cxnLst>
            <a:rect l="0" t="0" r="r" b="b"/>
            <a:pathLst>
              <a:path w="660" h="733">
                <a:moveTo>
                  <a:pt x="637" y="404"/>
                </a:moveTo>
                <a:lnTo>
                  <a:pt x="660" y="362"/>
                </a:lnTo>
                <a:lnTo>
                  <a:pt x="660" y="317"/>
                </a:lnTo>
                <a:lnTo>
                  <a:pt x="660" y="237"/>
                </a:lnTo>
                <a:lnTo>
                  <a:pt x="653" y="192"/>
                </a:lnTo>
                <a:lnTo>
                  <a:pt x="634" y="148"/>
                </a:lnTo>
                <a:lnTo>
                  <a:pt x="599" y="96"/>
                </a:lnTo>
                <a:lnTo>
                  <a:pt x="567" y="55"/>
                </a:lnTo>
                <a:lnTo>
                  <a:pt x="525" y="23"/>
                </a:lnTo>
                <a:lnTo>
                  <a:pt x="391" y="0"/>
                </a:lnTo>
                <a:lnTo>
                  <a:pt x="288" y="0"/>
                </a:lnTo>
                <a:lnTo>
                  <a:pt x="189" y="20"/>
                </a:lnTo>
                <a:lnTo>
                  <a:pt x="84" y="71"/>
                </a:lnTo>
                <a:lnTo>
                  <a:pt x="26" y="116"/>
                </a:lnTo>
                <a:lnTo>
                  <a:pt x="0" y="189"/>
                </a:lnTo>
                <a:lnTo>
                  <a:pt x="7" y="311"/>
                </a:lnTo>
                <a:lnTo>
                  <a:pt x="36" y="432"/>
                </a:lnTo>
                <a:lnTo>
                  <a:pt x="103" y="557"/>
                </a:lnTo>
                <a:lnTo>
                  <a:pt x="138" y="612"/>
                </a:lnTo>
                <a:lnTo>
                  <a:pt x="189" y="672"/>
                </a:lnTo>
                <a:lnTo>
                  <a:pt x="237" y="720"/>
                </a:lnTo>
                <a:lnTo>
                  <a:pt x="298" y="733"/>
                </a:lnTo>
                <a:lnTo>
                  <a:pt x="362" y="727"/>
                </a:lnTo>
                <a:lnTo>
                  <a:pt x="423" y="704"/>
                </a:lnTo>
                <a:lnTo>
                  <a:pt x="464" y="663"/>
                </a:lnTo>
                <a:lnTo>
                  <a:pt x="522" y="637"/>
                </a:lnTo>
                <a:lnTo>
                  <a:pt x="596" y="580"/>
                </a:lnTo>
                <a:lnTo>
                  <a:pt x="637" y="404"/>
                </a:lnTo>
                <a:close/>
              </a:path>
            </a:pathLst>
          </a:custGeom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 useBgFill="1">
        <p:nvSpPr>
          <p:cNvPr id="8" name="Freeform 9"/>
          <p:cNvSpPr>
            <a:spLocks/>
          </p:cNvSpPr>
          <p:nvPr/>
        </p:nvSpPr>
        <p:spPr bwMode="auto">
          <a:xfrm>
            <a:off x="1544638" y="4722477"/>
            <a:ext cx="827087" cy="1162957"/>
          </a:xfrm>
          <a:custGeom>
            <a:avLst/>
            <a:gdLst/>
            <a:ahLst/>
            <a:cxnLst>
              <a:cxn ang="0">
                <a:pos x="454" y="451"/>
              </a:cxn>
              <a:cxn ang="0">
                <a:pos x="381" y="477"/>
              </a:cxn>
              <a:cxn ang="0">
                <a:pos x="339" y="518"/>
              </a:cxn>
              <a:cxn ang="0">
                <a:pos x="317" y="573"/>
              </a:cxn>
              <a:cxn ang="0">
                <a:pos x="269" y="614"/>
              </a:cxn>
              <a:cxn ang="0">
                <a:pos x="211" y="653"/>
              </a:cxn>
              <a:cxn ang="0">
                <a:pos x="147" y="672"/>
              </a:cxn>
              <a:cxn ang="0">
                <a:pos x="93" y="669"/>
              </a:cxn>
              <a:cxn ang="0">
                <a:pos x="41" y="662"/>
              </a:cxn>
              <a:cxn ang="0">
                <a:pos x="0" y="669"/>
              </a:cxn>
              <a:cxn ang="0">
                <a:pos x="16" y="630"/>
              </a:cxn>
              <a:cxn ang="0">
                <a:pos x="25" y="576"/>
              </a:cxn>
              <a:cxn ang="0">
                <a:pos x="29" y="483"/>
              </a:cxn>
              <a:cxn ang="0">
                <a:pos x="48" y="387"/>
              </a:cxn>
              <a:cxn ang="0">
                <a:pos x="89" y="301"/>
              </a:cxn>
              <a:cxn ang="0">
                <a:pos x="141" y="224"/>
              </a:cxn>
              <a:cxn ang="0">
                <a:pos x="185" y="163"/>
              </a:cxn>
              <a:cxn ang="0">
                <a:pos x="275" y="93"/>
              </a:cxn>
              <a:cxn ang="0">
                <a:pos x="352" y="35"/>
              </a:cxn>
              <a:cxn ang="0">
                <a:pos x="435" y="0"/>
              </a:cxn>
              <a:cxn ang="0">
                <a:pos x="521" y="0"/>
              </a:cxn>
              <a:cxn ang="0">
                <a:pos x="499" y="80"/>
              </a:cxn>
              <a:cxn ang="0">
                <a:pos x="435" y="195"/>
              </a:cxn>
              <a:cxn ang="0">
                <a:pos x="425" y="326"/>
              </a:cxn>
              <a:cxn ang="0">
                <a:pos x="454" y="451"/>
              </a:cxn>
            </a:cxnLst>
            <a:rect l="0" t="0" r="r" b="b"/>
            <a:pathLst>
              <a:path w="521" h="672">
                <a:moveTo>
                  <a:pt x="454" y="451"/>
                </a:moveTo>
                <a:lnTo>
                  <a:pt x="381" y="477"/>
                </a:lnTo>
                <a:lnTo>
                  <a:pt x="339" y="518"/>
                </a:lnTo>
                <a:lnTo>
                  <a:pt x="317" y="573"/>
                </a:lnTo>
                <a:lnTo>
                  <a:pt x="269" y="614"/>
                </a:lnTo>
                <a:lnTo>
                  <a:pt x="211" y="653"/>
                </a:lnTo>
                <a:lnTo>
                  <a:pt x="147" y="672"/>
                </a:lnTo>
                <a:lnTo>
                  <a:pt x="93" y="669"/>
                </a:lnTo>
                <a:lnTo>
                  <a:pt x="41" y="662"/>
                </a:lnTo>
                <a:lnTo>
                  <a:pt x="0" y="669"/>
                </a:lnTo>
                <a:lnTo>
                  <a:pt x="16" y="630"/>
                </a:lnTo>
                <a:lnTo>
                  <a:pt x="25" y="576"/>
                </a:lnTo>
                <a:lnTo>
                  <a:pt x="29" y="483"/>
                </a:lnTo>
                <a:lnTo>
                  <a:pt x="48" y="387"/>
                </a:lnTo>
                <a:lnTo>
                  <a:pt x="89" y="301"/>
                </a:lnTo>
                <a:lnTo>
                  <a:pt x="141" y="224"/>
                </a:lnTo>
                <a:lnTo>
                  <a:pt x="185" y="163"/>
                </a:lnTo>
                <a:lnTo>
                  <a:pt x="275" y="93"/>
                </a:lnTo>
                <a:lnTo>
                  <a:pt x="352" y="35"/>
                </a:lnTo>
                <a:lnTo>
                  <a:pt x="435" y="0"/>
                </a:lnTo>
                <a:lnTo>
                  <a:pt x="521" y="0"/>
                </a:lnTo>
                <a:lnTo>
                  <a:pt x="499" y="80"/>
                </a:lnTo>
                <a:lnTo>
                  <a:pt x="435" y="195"/>
                </a:lnTo>
                <a:lnTo>
                  <a:pt x="425" y="326"/>
                </a:lnTo>
                <a:lnTo>
                  <a:pt x="454" y="451"/>
                </a:lnTo>
                <a:close/>
              </a:path>
            </a:pathLst>
          </a:custGeom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 useBgFill="1">
        <p:nvSpPr>
          <p:cNvPr id="9" name="Freeform 8"/>
          <p:cNvSpPr>
            <a:spLocks/>
          </p:cNvSpPr>
          <p:nvPr/>
        </p:nvSpPr>
        <p:spPr bwMode="auto">
          <a:xfrm>
            <a:off x="2184400" y="4763753"/>
            <a:ext cx="731838" cy="1278907"/>
          </a:xfrm>
          <a:custGeom>
            <a:avLst/>
            <a:gdLst/>
            <a:ahLst/>
            <a:cxnLst>
              <a:cxn ang="0">
                <a:pos x="102" y="0"/>
              </a:cxn>
              <a:cxn ang="0">
                <a:pos x="29" y="137"/>
              </a:cxn>
              <a:cxn ang="0">
                <a:pos x="0" y="249"/>
              </a:cxn>
              <a:cxn ang="0">
                <a:pos x="3" y="316"/>
              </a:cxn>
              <a:cxn ang="0">
                <a:pos x="35" y="403"/>
              </a:cxn>
              <a:cxn ang="0">
                <a:pos x="42" y="467"/>
              </a:cxn>
              <a:cxn ang="0">
                <a:pos x="90" y="540"/>
              </a:cxn>
              <a:cxn ang="0">
                <a:pos x="144" y="617"/>
              </a:cxn>
              <a:cxn ang="0">
                <a:pos x="205" y="672"/>
              </a:cxn>
              <a:cxn ang="0">
                <a:pos x="275" y="726"/>
              </a:cxn>
              <a:cxn ang="0">
                <a:pos x="294" y="732"/>
              </a:cxn>
              <a:cxn ang="0">
                <a:pos x="339" y="739"/>
              </a:cxn>
              <a:cxn ang="0">
                <a:pos x="390" y="732"/>
              </a:cxn>
              <a:cxn ang="0">
                <a:pos x="416" y="694"/>
              </a:cxn>
              <a:cxn ang="0">
                <a:pos x="432" y="659"/>
              </a:cxn>
              <a:cxn ang="0">
                <a:pos x="461" y="630"/>
              </a:cxn>
              <a:cxn ang="0">
                <a:pos x="410" y="531"/>
              </a:cxn>
              <a:cxn ang="0">
                <a:pos x="346" y="438"/>
              </a:cxn>
              <a:cxn ang="0">
                <a:pos x="288" y="329"/>
              </a:cxn>
              <a:cxn ang="0">
                <a:pos x="230" y="249"/>
              </a:cxn>
              <a:cxn ang="0">
                <a:pos x="160" y="150"/>
              </a:cxn>
              <a:cxn ang="0">
                <a:pos x="102" y="0"/>
              </a:cxn>
            </a:cxnLst>
            <a:rect l="0" t="0" r="r" b="b"/>
            <a:pathLst>
              <a:path w="461" h="739">
                <a:moveTo>
                  <a:pt x="102" y="0"/>
                </a:moveTo>
                <a:lnTo>
                  <a:pt x="29" y="137"/>
                </a:lnTo>
                <a:lnTo>
                  <a:pt x="0" y="249"/>
                </a:lnTo>
                <a:lnTo>
                  <a:pt x="3" y="316"/>
                </a:lnTo>
                <a:lnTo>
                  <a:pt x="35" y="403"/>
                </a:lnTo>
                <a:lnTo>
                  <a:pt x="42" y="467"/>
                </a:lnTo>
                <a:lnTo>
                  <a:pt x="90" y="540"/>
                </a:lnTo>
                <a:lnTo>
                  <a:pt x="144" y="617"/>
                </a:lnTo>
                <a:lnTo>
                  <a:pt x="205" y="672"/>
                </a:lnTo>
                <a:lnTo>
                  <a:pt x="275" y="726"/>
                </a:lnTo>
                <a:lnTo>
                  <a:pt x="294" y="732"/>
                </a:lnTo>
                <a:lnTo>
                  <a:pt x="339" y="739"/>
                </a:lnTo>
                <a:lnTo>
                  <a:pt x="390" y="732"/>
                </a:lnTo>
                <a:lnTo>
                  <a:pt x="416" y="694"/>
                </a:lnTo>
                <a:lnTo>
                  <a:pt x="432" y="659"/>
                </a:lnTo>
                <a:lnTo>
                  <a:pt x="461" y="630"/>
                </a:lnTo>
                <a:lnTo>
                  <a:pt x="410" y="531"/>
                </a:lnTo>
                <a:lnTo>
                  <a:pt x="346" y="438"/>
                </a:lnTo>
                <a:lnTo>
                  <a:pt x="288" y="329"/>
                </a:lnTo>
                <a:lnTo>
                  <a:pt x="230" y="249"/>
                </a:lnTo>
                <a:lnTo>
                  <a:pt x="160" y="150"/>
                </a:lnTo>
                <a:lnTo>
                  <a:pt x="102" y="0"/>
                </a:lnTo>
                <a:close/>
              </a:path>
            </a:pathLst>
          </a:custGeom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 useBgFill="1">
        <p:nvSpPr>
          <p:cNvPr id="10" name="Freeform 7"/>
          <p:cNvSpPr>
            <a:spLocks/>
          </p:cNvSpPr>
          <p:nvPr/>
        </p:nvSpPr>
        <p:spPr bwMode="auto">
          <a:xfrm>
            <a:off x="2332038" y="4706603"/>
            <a:ext cx="1143000" cy="1308326"/>
          </a:xfrm>
          <a:custGeom>
            <a:avLst/>
            <a:gdLst/>
            <a:ahLst/>
            <a:cxnLst>
              <a:cxn ang="0">
                <a:pos x="150" y="61"/>
              </a:cxn>
              <a:cxn ang="0">
                <a:pos x="454" y="272"/>
              </a:cxn>
              <a:cxn ang="0">
                <a:pos x="560" y="394"/>
              </a:cxn>
              <a:cxn ang="0">
                <a:pos x="653" y="522"/>
              </a:cxn>
              <a:cxn ang="0">
                <a:pos x="701" y="669"/>
              </a:cxn>
              <a:cxn ang="0">
                <a:pos x="720" y="756"/>
              </a:cxn>
              <a:cxn ang="0">
                <a:pos x="688" y="736"/>
              </a:cxn>
              <a:cxn ang="0">
                <a:pos x="560" y="730"/>
              </a:cxn>
              <a:cxn ang="0">
                <a:pos x="470" y="714"/>
              </a:cxn>
              <a:cxn ang="0">
                <a:pos x="368" y="666"/>
              </a:cxn>
              <a:cxn ang="0">
                <a:pos x="265" y="522"/>
              </a:cxn>
              <a:cxn ang="0">
                <a:pos x="192" y="378"/>
              </a:cxn>
              <a:cxn ang="0">
                <a:pos x="105" y="260"/>
              </a:cxn>
              <a:cxn ang="0">
                <a:pos x="51" y="160"/>
              </a:cxn>
              <a:cxn ang="0">
                <a:pos x="13" y="68"/>
              </a:cxn>
              <a:cxn ang="0">
                <a:pos x="0" y="20"/>
              </a:cxn>
              <a:cxn ang="0">
                <a:pos x="6" y="0"/>
              </a:cxn>
              <a:cxn ang="0">
                <a:pos x="99" y="16"/>
              </a:cxn>
              <a:cxn ang="0">
                <a:pos x="137" y="45"/>
              </a:cxn>
              <a:cxn ang="0">
                <a:pos x="150" y="61"/>
              </a:cxn>
            </a:cxnLst>
            <a:rect l="0" t="0" r="r" b="b"/>
            <a:pathLst>
              <a:path w="720" h="756">
                <a:moveTo>
                  <a:pt x="150" y="61"/>
                </a:moveTo>
                <a:lnTo>
                  <a:pt x="454" y="272"/>
                </a:lnTo>
                <a:lnTo>
                  <a:pt x="560" y="394"/>
                </a:lnTo>
                <a:lnTo>
                  <a:pt x="653" y="522"/>
                </a:lnTo>
                <a:lnTo>
                  <a:pt x="701" y="669"/>
                </a:lnTo>
                <a:lnTo>
                  <a:pt x="720" y="756"/>
                </a:lnTo>
                <a:lnTo>
                  <a:pt x="688" y="736"/>
                </a:lnTo>
                <a:lnTo>
                  <a:pt x="560" y="730"/>
                </a:lnTo>
                <a:lnTo>
                  <a:pt x="470" y="714"/>
                </a:lnTo>
                <a:lnTo>
                  <a:pt x="368" y="666"/>
                </a:lnTo>
                <a:lnTo>
                  <a:pt x="265" y="522"/>
                </a:lnTo>
                <a:lnTo>
                  <a:pt x="192" y="378"/>
                </a:lnTo>
                <a:lnTo>
                  <a:pt x="105" y="260"/>
                </a:lnTo>
                <a:lnTo>
                  <a:pt x="51" y="160"/>
                </a:lnTo>
                <a:lnTo>
                  <a:pt x="13" y="68"/>
                </a:lnTo>
                <a:lnTo>
                  <a:pt x="0" y="20"/>
                </a:lnTo>
                <a:lnTo>
                  <a:pt x="6" y="0"/>
                </a:lnTo>
                <a:lnTo>
                  <a:pt x="99" y="16"/>
                </a:lnTo>
                <a:lnTo>
                  <a:pt x="137" y="45"/>
                </a:lnTo>
                <a:lnTo>
                  <a:pt x="150" y="61"/>
                </a:lnTo>
                <a:close/>
              </a:path>
            </a:pathLst>
          </a:custGeom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 useBgFill="1">
        <p:nvSpPr>
          <p:cNvPr id="11" name="Freeform 6"/>
          <p:cNvSpPr>
            <a:spLocks/>
          </p:cNvSpPr>
          <p:nvPr/>
        </p:nvSpPr>
        <p:spPr bwMode="auto">
          <a:xfrm>
            <a:off x="2327275" y="4071602"/>
            <a:ext cx="1238250" cy="1162957"/>
          </a:xfrm>
          <a:custGeom>
            <a:avLst/>
            <a:gdLst/>
            <a:ahLst/>
            <a:cxnLst>
              <a:cxn ang="0">
                <a:pos x="0" y="407"/>
              </a:cxn>
              <a:cxn ang="0">
                <a:pos x="137" y="452"/>
              </a:cxn>
              <a:cxn ang="0">
                <a:pos x="214" y="528"/>
              </a:cxn>
              <a:cxn ang="0">
                <a:pos x="265" y="573"/>
              </a:cxn>
              <a:cxn ang="0">
                <a:pos x="396" y="637"/>
              </a:cxn>
              <a:cxn ang="0">
                <a:pos x="502" y="669"/>
              </a:cxn>
              <a:cxn ang="0">
                <a:pos x="640" y="672"/>
              </a:cxn>
              <a:cxn ang="0">
                <a:pos x="716" y="647"/>
              </a:cxn>
              <a:cxn ang="0">
                <a:pos x="752" y="583"/>
              </a:cxn>
              <a:cxn ang="0">
                <a:pos x="780" y="496"/>
              </a:cxn>
              <a:cxn ang="0">
                <a:pos x="774" y="436"/>
              </a:cxn>
              <a:cxn ang="0">
                <a:pos x="723" y="349"/>
              </a:cxn>
              <a:cxn ang="0">
                <a:pos x="678" y="298"/>
              </a:cxn>
              <a:cxn ang="0">
                <a:pos x="659" y="276"/>
              </a:cxn>
              <a:cxn ang="0">
                <a:pos x="572" y="106"/>
              </a:cxn>
              <a:cxn ang="0">
                <a:pos x="528" y="39"/>
              </a:cxn>
              <a:cxn ang="0">
                <a:pos x="460" y="16"/>
              </a:cxn>
              <a:cxn ang="0">
                <a:pos x="400" y="4"/>
              </a:cxn>
              <a:cxn ang="0">
                <a:pos x="345" y="0"/>
              </a:cxn>
              <a:cxn ang="0">
                <a:pos x="316" y="39"/>
              </a:cxn>
              <a:cxn ang="0">
                <a:pos x="278" y="125"/>
              </a:cxn>
              <a:cxn ang="0">
                <a:pos x="240" y="208"/>
              </a:cxn>
              <a:cxn ang="0">
                <a:pos x="102" y="352"/>
              </a:cxn>
              <a:cxn ang="0">
                <a:pos x="0" y="407"/>
              </a:cxn>
            </a:cxnLst>
            <a:rect l="0" t="0" r="r" b="b"/>
            <a:pathLst>
              <a:path w="780" h="672">
                <a:moveTo>
                  <a:pt x="0" y="407"/>
                </a:moveTo>
                <a:lnTo>
                  <a:pt x="137" y="452"/>
                </a:lnTo>
                <a:lnTo>
                  <a:pt x="214" y="528"/>
                </a:lnTo>
                <a:lnTo>
                  <a:pt x="265" y="573"/>
                </a:lnTo>
                <a:lnTo>
                  <a:pt x="396" y="637"/>
                </a:lnTo>
                <a:lnTo>
                  <a:pt x="502" y="669"/>
                </a:lnTo>
                <a:lnTo>
                  <a:pt x="640" y="672"/>
                </a:lnTo>
                <a:lnTo>
                  <a:pt x="716" y="647"/>
                </a:lnTo>
                <a:lnTo>
                  <a:pt x="752" y="583"/>
                </a:lnTo>
                <a:lnTo>
                  <a:pt x="780" y="496"/>
                </a:lnTo>
                <a:lnTo>
                  <a:pt x="774" y="436"/>
                </a:lnTo>
                <a:lnTo>
                  <a:pt x="723" y="349"/>
                </a:lnTo>
                <a:lnTo>
                  <a:pt x="678" y="298"/>
                </a:lnTo>
                <a:lnTo>
                  <a:pt x="659" y="276"/>
                </a:lnTo>
                <a:lnTo>
                  <a:pt x="572" y="106"/>
                </a:lnTo>
                <a:lnTo>
                  <a:pt x="528" y="39"/>
                </a:lnTo>
                <a:lnTo>
                  <a:pt x="460" y="16"/>
                </a:lnTo>
                <a:lnTo>
                  <a:pt x="400" y="4"/>
                </a:lnTo>
                <a:lnTo>
                  <a:pt x="345" y="0"/>
                </a:lnTo>
                <a:lnTo>
                  <a:pt x="316" y="39"/>
                </a:lnTo>
                <a:lnTo>
                  <a:pt x="278" y="125"/>
                </a:lnTo>
                <a:lnTo>
                  <a:pt x="240" y="208"/>
                </a:lnTo>
                <a:lnTo>
                  <a:pt x="102" y="352"/>
                </a:lnTo>
                <a:lnTo>
                  <a:pt x="0" y="407"/>
                </a:lnTo>
                <a:close/>
              </a:path>
            </a:pathLst>
          </a:custGeom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 useBgFill="1">
        <p:nvSpPr>
          <p:cNvPr id="12" name="Freeform 5"/>
          <p:cNvSpPr>
            <a:spLocks/>
          </p:cNvSpPr>
          <p:nvPr/>
        </p:nvSpPr>
        <p:spPr bwMode="auto">
          <a:xfrm>
            <a:off x="2124075" y="3381040"/>
            <a:ext cx="654050" cy="1528111"/>
          </a:xfrm>
          <a:custGeom>
            <a:avLst/>
            <a:gdLst/>
            <a:ahLst/>
            <a:cxnLst>
              <a:cxn ang="0">
                <a:pos x="0" y="883"/>
              </a:cxn>
              <a:cxn ang="0">
                <a:pos x="128" y="855"/>
              </a:cxn>
              <a:cxn ang="0">
                <a:pos x="211" y="800"/>
              </a:cxn>
              <a:cxn ang="0">
                <a:pos x="291" y="733"/>
              </a:cxn>
              <a:cxn ang="0">
                <a:pos x="355" y="666"/>
              </a:cxn>
              <a:cxn ang="0">
                <a:pos x="387" y="615"/>
              </a:cxn>
              <a:cxn ang="0">
                <a:pos x="412" y="467"/>
              </a:cxn>
              <a:cxn ang="0">
                <a:pos x="409" y="349"/>
              </a:cxn>
              <a:cxn ang="0">
                <a:pos x="380" y="218"/>
              </a:cxn>
              <a:cxn ang="0">
                <a:pos x="336" y="122"/>
              </a:cxn>
              <a:cxn ang="0">
                <a:pos x="288" y="58"/>
              </a:cxn>
              <a:cxn ang="0">
                <a:pos x="230" y="0"/>
              </a:cxn>
              <a:cxn ang="0">
                <a:pos x="182" y="51"/>
              </a:cxn>
              <a:cxn ang="0">
                <a:pos x="124" y="122"/>
              </a:cxn>
              <a:cxn ang="0">
                <a:pos x="83" y="202"/>
              </a:cxn>
              <a:cxn ang="0">
                <a:pos x="51" y="397"/>
              </a:cxn>
              <a:cxn ang="0">
                <a:pos x="48" y="461"/>
              </a:cxn>
              <a:cxn ang="0">
                <a:pos x="60" y="570"/>
              </a:cxn>
              <a:cxn ang="0">
                <a:pos x="54" y="682"/>
              </a:cxn>
              <a:cxn ang="0">
                <a:pos x="16" y="787"/>
              </a:cxn>
              <a:cxn ang="0">
                <a:pos x="0" y="883"/>
              </a:cxn>
            </a:cxnLst>
            <a:rect l="0" t="0" r="r" b="b"/>
            <a:pathLst>
              <a:path w="412" h="883">
                <a:moveTo>
                  <a:pt x="0" y="883"/>
                </a:moveTo>
                <a:lnTo>
                  <a:pt x="128" y="855"/>
                </a:lnTo>
                <a:lnTo>
                  <a:pt x="211" y="800"/>
                </a:lnTo>
                <a:lnTo>
                  <a:pt x="291" y="733"/>
                </a:lnTo>
                <a:lnTo>
                  <a:pt x="355" y="666"/>
                </a:lnTo>
                <a:lnTo>
                  <a:pt x="387" y="615"/>
                </a:lnTo>
                <a:lnTo>
                  <a:pt x="412" y="467"/>
                </a:lnTo>
                <a:lnTo>
                  <a:pt x="409" y="349"/>
                </a:lnTo>
                <a:lnTo>
                  <a:pt x="380" y="218"/>
                </a:lnTo>
                <a:lnTo>
                  <a:pt x="336" y="122"/>
                </a:lnTo>
                <a:lnTo>
                  <a:pt x="288" y="58"/>
                </a:lnTo>
                <a:lnTo>
                  <a:pt x="230" y="0"/>
                </a:lnTo>
                <a:lnTo>
                  <a:pt x="182" y="51"/>
                </a:lnTo>
                <a:lnTo>
                  <a:pt x="124" y="122"/>
                </a:lnTo>
                <a:lnTo>
                  <a:pt x="83" y="202"/>
                </a:lnTo>
                <a:lnTo>
                  <a:pt x="51" y="397"/>
                </a:lnTo>
                <a:lnTo>
                  <a:pt x="48" y="461"/>
                </a:lnTo>
                <a:lnTo>
                  <a:pt x="60" y="570"/>
                </a:lnTo>
                <a:lnTo>
                  <a:pt x="54" y="682"/>
                </a:lnTo>
                <a:lnTo>
                  <a:pt x="16" y="787"/>
                </a:lnTo>
                <a:lnTo>
                  <a:pt x="0" y="883"/>
                </a:lnTo>
                <a:close/>
              </a:path>
            </a:pathLst>
          </a:custGeom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7793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638 -0.05758 0.05295 -0.11492 0.11579 -0.13318 C 0.17864 -0.15145 0.29722 -0.12925 0.37708 -0.10983 C 0.45694 -0.09041 0.52152 -0.02544 0.59461 -0.01642 C 0.6677 -0.0074 0.77274 -0.04139 0.81579 -0.05619 C 0.85868 -0.07099 0.85555 -0.0881 0.8526 -0.10521 " pathEditMode="relative" ptsTypes="aaaa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800000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11111E-6 -1.48148E-6 C 0.02708 -0.05764 0.05452 -0.11481 0.11945 -0.1331 C 0.18438 -0.15139 0.30695 -0.12917 0.38941 -0.10972 C 0.47188 -0.09051 0.53854 -0.02546 0.61406 -0.01643 C 0.68941 -0.00741 0.79792 -0.04143 0.84236 -0.05625 C 0.88663 -0.07106 0.88351 -0.08819 0.88038 -0.10532 " pathEditMode="relative" rAng="0" ptsTypes="aaaa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300" y="-76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400000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C 0.02638 -0.05758 0.05295 -0.11492 0.11579 -0.13318 C 0.17864 -0.15145 0.29722 -0.12925 0.37708 -0.10983 C 0.45694 -0.09041 0.52152 -0.02544 0.59461 -0.01642 C 0.6677 -0.0074 0.77274 -0.04139 0.81579 -0.05619 C 0.85868 -0.07099 0.85555 -0.0881 0.8526 -0.10521 " pathEditMode="relative" ptsTypes="aaaa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5400000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C 0.02638 -0.05758 0.05295 -0.11492 0.11579 -0.13318 C 0.17864 -0.15145 0.29722 -0.12925 0.37708 -0.10983 C 0.45694 -0.09041 0.52152 -0.02544 0.59461 -0.01642 C 0.6677 -0.0074 0.77274 -0.04139 0.81579 -0.05619 C 0.85868 -0.07099 0.85555 -0.0881 0.8526 -0.10521 " pathEditMode="relative" ptsTypes="aaaaaA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2638 -0.05758 0.05295 -0.11492 0.11579 -0.13318 C 0.17864 -0.15145 0.29722 -0.12925 0.37708 -0.10983 C 0.45694 -0.09041 0.52152 -0.02544 0.59461 -0.01642 C 0.6677 -0.0074 0.77274 -0.04139 0.81579 -0.05619 C 0.85868 -0.07099 0.85555 -0.0881 0.8526 -0.10521 " pathEditMode="relative" ptsTypes="aaaaaA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C 0.02638 -0.05758 0.05295 -0.11492 0.11579 -0.13318 C 0.17864 -0.15145 0.29722 -0.12925 0.37708 -0.10983 C 0.45694 -0.09041 0.52152 -0.02544 0.59461 -0.01642 C 0.6677 -0.0074 0.77274 -0.04139 0.81579 -0.05619 C 0.85868 -0.07099 0.85555 -0.0881 0.8526 -0.10521 " pathEditMode="relative" ptsTypes="aaaaaA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</p:bldLst>
  </p:timing>
</p:sld>
</file>

<file path=ppt/theme/theme1.xml><?xml version="1.0" encoding="utf-8"?>
<a:theme xmlns:a="http://schemas.openxmlformats.org/drawingml/2006/main" name="2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2224</Words>
  <Application>Microsoft Office PowerPoint</Application>
  <PresentationFormat>Presentación en pantalla (4:3)</PresentationFormat>
  <Paragraphs>113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20_Office Theme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Raúl Tarulla</dc:creator>
  <cp:lastModifiedBy>Raúl Tarulla</cp:lastModifiedBy>
  <cp:revision>1</cp:revision>
  <dcterms:created xsi:type="dcterms:W3CDTF">2014-07-20T15:08:14Z</dcterms:created>
  <dcterms:modified xsi:type="dcterms:W3CDTF">2014-07-20T15:09:25Z</dcterms:modified>
</cp:coreProperties>
</file>