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300" r:id="rId3"/>
    <p:sldId id="303" r:id="rId4"/>
    <p:sldId id="261" r:id="rId5"/>
    <p:sldId id="260" r:id="rId6"/>
    <p:sldId id="259" r:id="rId7"/>
    <p:sldId id="258" r:id="rId8"/>
    <p:sldId id="280" r:id="rId9"/>
    <p:sldId id="281" r:id="rId10"/>
    <p:sldId id="282" r:id="rId11"/>
    <p:sldId id="283" r:id="rId12"/>
    <p:sldId id="257" r:id="rId13"/>
    <p:sldId id="262" r:id="rId14"/>
    <p:sldId id="263" r:id="rId15"/>
    <p:sldId id="301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302" r:id="rId28"/>
    <p:sldId id="295" r:id="rId29"/>
    <p:sldId id="296" r:id="rId30"/>
    <p:sldId id="297" r:id="rId31"/>
    <p:sldId id="264" r:id="rId32"/>
    <p:sldId id="298" r:id="rId33"/>
    <p:sldId id="265" r:id="rId34"/>
    <p:sldId id="305" r:id="rId35"/>
    <p:sldId id="304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tqsaMKiVDF92qvhboi7nQ" hashData="FbGgpDgwFPqYyy4pRSaQuCOCAG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00"/>
    <a:srgbClr val="0000FF"/>
    <a:srgbClr val="00FF00"/>
    <a:srgbClr val="6600CC"/>
    <a:srgbClr val="FF0000"/>
    <a:srgbClr val="FF3300"/>
    <a:srgbClr val="FFFFFF"/>
    <a:srgbClr val="FF5050"/>
    <a:srgbClr val="3183E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705" autoAdjust="0"/>
    <p:restoredTop sz="94660"/>
  </p:normalViewPr>
  <p:slideViewPr>
    <p:cSldViewPr>
      <p:cViewPr>
        <p:scale>
          <a:sx n="43" d="100"/>
          <a:sy n="43" d="100"/>
        </p:scale>
        <p:origin x="-228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71107-5887-4334-9F3F-145ADF76A472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431F98-3DBF-48A9-A826-FBF19D09658F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431F98-3DBF-48A9-A826-FBF19D09658F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CC3249-77FA-4834-B26C-12B5CE5A3A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A3784-7790-4E01-B276-E2536830CD2F}" type="datetimeFigureOut">
              <a:rPr lang="en-US" smtClean="0"/>
              <a:pPr/>
              <a:t>11/1/2013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345F1-C834-46FF-8683-12143F9A5731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71B73DD-7B4F-403D-99D4-B22EA428B1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pps.com/reflexion/sendas-dios-hara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spps.com/reflexion/melodia-cristiana-la-cosecha/" TargetMode="External"/><Relationship Id="rId4" Type="http://schemas.openxmlformats.org/officeDocument/2006/relationships/hyperlink" Target="http://www.mispps.com/reflexion/musical-cristiano-sumergeme/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C:\Documents and Settings\Administrador\Escritorio\Sin título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8487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C:\Documents and Settings\Administrador\Escritorio\Sin título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643440" y="0"/>
            <a:ext cx="450056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 descr="C:\Documents and Settings\Administrador\Escritorio\Sin título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2821757" y="-1750219"/>
            <a:ext cx="335756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C:\Documents and Settings\Administrador\Escritorio\Sin título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 flipV="1">
            <a:off x="2750319" y="1678781"/>
            <a:ext cx="350043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Llamada de flecha cuádruple"/>
          <p:cNvSpPr/>
          <p:nvPr/>
        </p:nvSpPr>
        <p:spPr>
          <a:xfrm>
            <a:off x="1142976" y="428604"/>
            <a:ext cx="2500330" cy="2786082"/>
          </a:xfrm>
          <a:prstGeom prst="quadArrowCallout">
            <a:avLst/>
          </a:prstGeom>
          <a:blipFill>
            <a:blip r:embed="rId3" cstate="print"/>
            <a:stretch>
              <a:fillRect/>
            </a:stretch>
          </a:blip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Llamada de flecha cuádruple"/>
          <p:cNvSpPr/>
          <p:nvPr/>
        </p:nvSpPr>
        <p:spPr>
          <a:xfrm>
            <a:off x="5286380" y="500042"/>
            <a:ext cx="2500330" cy="2786082"/>
          </a:xfrm>
          <a:prstGeom prst="quadArrowCallout">
            <a:avLst/>
          </a:prstGeom>
          <a:blipFill>
            <a:blip r:embed="rId3" cstate="print"/>
            <a:stretch>
              <a:fillRect/>
            </a:stretch>
          </a:blip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Llamada de flecha cuádruple"/>
          <p:cNvSpPr/>
          <p:nvPr/>
        </p:nvSpPr>
        <p:spPr>
          <a:xfrm>
            <a:off x="1142976" y="3643314"/>
            <a:ext cx="2500330" cy="2786082"/>
          </a:xfrm>
          <a:prstGeom prst="quadArrowCallout">
            <a:avLst/>
          </a:prstGeom>
          <a:blipFill>
            <a:blip r:embed="rId3" cstate="print"/>
            <a:stretch>
              <a:fillRect/>
            </a:stretch>
          </a:blip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Llamada de flecha cuádruple"/>
          <p:cNvSpPr/>
          <p:nvPr/>
        </p:nvSpPr>
        <p:spPr>
          <a:xfrm>
            <a:off x="5286380" y="3643314"/>
            <a:ext cx="2500330" cy="2786082"/>
          </a:xfrm>
          <a:prstGeom prst="quadArrowCallout">
            <a:avLst/>
          </a:prstGeom>
          <a:blipFill>
            <a:blip r:embed="rId3" cstate="print"/>
            <a:stretch>
              <a:fillRect/>
            </a:stretch>
          </a:blip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Documents and Settings\Administrador\Escritorio\segunda venida de cristo I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572000" y="1773238"/>
            <a:ext cx="3960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Presentaciones Musicales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4857752" y="2500306"/>
            <a:ext cx="33131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Cristo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Viene    por Segunda Vez</a:t>
            </a:r>
            <a:endParaRPr lang="es-ES" sz="3600" b="1" dirty="0">
              <a:solidFill>
                <a:srgbClr val="FF0000"/>
              </a:solidFill>
              <a:effectLst>
                <a:glow rad="101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Script MT Bold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5720" y="4214818"/>
            <a:ext cx="1612864" cy="276999"/>
          </a:xfrm>
          <a:prstGeom prst="rect">
            <a:avLst/>
          </a:prstGeom>
          <a:solidFill>
            <a:srgbClr val="CC33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Cita Bíblica de Hoy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285720" y="4572008"/>
            <a:ext cx="4286280" cy="1200329"/>
          </a:xfrm>
          <a:prstGeom prst="rect">
            <a:avLst/>
          </a:prstGeom>
          <a:solidFill>
            <a:srgbClr val="CC3300">
              <a:alpha val="2470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 i="1" dirty="0" smtClean="0"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“</a:t>
            </a: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 Señor da esfuerzo al cansado, y multiplica las fuerzas al que no tiene ningunas. Los muchachos se fatigan y se cansan, los jóvenes flaquean y caen; </a:t>
            </a:r>
            <a:r>
              <a:rPr lang="es-ES" sz="1200" b="1" i="1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s-ES" sz="1200" b="1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pero los que esperan en el Señor tendrán nuevas fuerzas; levantarán alas como las águilas; correrán, y no se cansarán; caminarán, y no se fatigarán. </a:t>
            </a:r>
            <a:r>
              <a:rPr lang="es-ES" sz="1200" b="1" i="1" dirty="0" smtClean="0"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(Isaías 40:29-31)</a:t>
            </a:r>
            <a:endParaRPr lang="es-ES" sz="1200" b="1" i="1" dirty="0"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8143868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8000992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02" y="6215082"/>
            <a:ext cx="460362" cy="287727"/>
          </a:xfrm>
          <a:prstGeom prst="rect">
            <a:avLst/>
          </a:prstGeom>
          <a:noFill/>
        </p:spPr>
      </p:pic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3786182" y="6215082"/>
            <a:ext cx="1857388" cy="215899"/>
          </a:xfrm>
          <a:prstGeom prst="rect">
            <a:avLst/>
          </a:prstGeom>
          <a:solidFill>
            <a:srgbClr val="FFFF00">
              <a:alpha val="50000"/>
            </a:srgb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0000FF"/>
                </a:solidFill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000"/>
                            </p:stCondLst>
                            <p:childTnLst>
                              <p:par>
                                <p:cTn id="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80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2000"/>
                            </p:stCondLst>
                            <p:childTnLst>
                              <p:par>
                                <p:cTn id="98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  <p:bldP spid="15" grpId="0"/>
      <p:bldP spid="16" grpId="0" animBg="1"/>
      <p:bldP spid="17" grpId="0" animBg="1"/>
      <p:bldP spid="18" grpId="0"/>
      <p:bldP spid="19" grpId="0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5" name="Picture 3" descr="C:\Documents and Settings\Administrador\Escritorio\14476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3" descr="C:\Documents and Settings\Administrador\Escritorio\14476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10 CuadroTexto"/>
          <p:cNvSpPr txBox="1"/>
          <p:nvPr/>
        </p:nvSpPr>
        <p:spPr>
          <a:xfrm>
            <a:off x="1142976" y="428604"/>
            <a:ext cx="714380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solidFill>
                  <a:srgbClr val="0000FF"/>
                </a:solidFill>
                <a:effectLst>
                  <a:glow rad="139700">
                    <a:srgbClr val="FFFF00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cript MT Bold" pitchFamily="66" charset="0"/>
              </a:rPr>
              <a:t>Los que Esperan en el Señor</a:t>
            </a:r>
            <a:endParaRPr lang="en-US" sz="4400" b="1" dirty="0" smtClean="0">
              <a:ln w="11430"/>
              <a:solidFill>
                <a:srgbClr val="0000FF"/>
              </a:solidFill>
              <a:effectLst>
                <a:glow rad="139700">
                  <a:srgbClr val="FFFF00"/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00034" y="5929330"/>
            <a:ext cx="1857388" cy="292388"/>
          </a:xfrm>
          <a:prstGeom prst="rect">
            <a:avLst/>
          </a:prstGeom>
          <a:solidFill>
            <a:srgbClr val="FFCC0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Canta: Danilo Montero</a:t>
            </a:r>
            <a:endParaRPr lang="en-US" sz="13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4" name="Picture 3" descr="C:\Documents and Settings\Administrador\Mis documentos\MELODÍAS DE TOMÁS\botón roj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5338" y="5500702"/>
            <a:ext cx="500066" cy="500066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1181128551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5357826"/>
            <a:ext cx="1371600" cy="6858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143768" y="6072206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</a:t>
            </a:r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aquí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 dpi="0" rotWithShape="1">
            <a:blip r:embed="rId3">
              <a:alphaModFix amt="41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0 Acorde"/>
          <p:cNvSpPr/>
          <p:nvPr/>
        </p:nvSpPr>
        <p:spPr>
          <a:xfrm rot="1340996">
            <a:off x="95821" y="-48271"/>
            <a:ext cx="6380384" cy="7025896"/>
          </a:xfrm>
          <a:prstGeom prst="chord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Acorde"/>
          <p:cNvSpPr/>
          <p:nvPr/>
        </p:nvSpPr>
        <p:spPr>
          <a:xfrm rot="20259004" flipH="1">
            <a:off x="2585113" y="-26818"/>
            <a:ext cx="6500270" cy="6990451"/>
          </a:xfrm>
          <a:prstGeom prst="chord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6404" cy="685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1 CuadroTexto"/>
          <p:cNvSpPr txBox="1"/>
          <p:nvPr/>
        </p:nvSpPr>
        <p:spPr>
          <a:xfrm>
            <a:off x="2571736" y="92867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0066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esperan en el Señor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0066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7500">
    <p:comb dir="vert"/>
    <p:sndAc>
      <p:stSnd>
        <p:snd r:embed="rId2" name="Los Que Esperan En El Señor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xit" presetSubtype="8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6172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571480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</a:t>
            </a:r>
            <a:r>
              <a:rPr lang="es-ES" sz="2400" b="1" dirty="0">
                <a:solidFill>
                  <a:schemeClr val="bg1"/>
                </a:solidFill>
                <a:effectLst>
                  <a:glow rad="1397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guilas volarán</a:t>
            </a:r>
            <a:endParaRPr lang="en-US" sz="2400" b="1" dirty="0">
              <a:solidFill>
                <a:schemeClr val="bg1"/>
              </a:solidFill>
              <a:effectLst>
                <a:glow rad="1397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573464-800x600-RB35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642918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chemeClr val="bg1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29427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3108" y="928670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FF0000"/>
              </a:solidFill>
              <a:effectLst>
                <a:glow rad="1397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857232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esperan en el Señor</a:t>
            </a:r>
            <a:endParaRPr lang="en-US" sz="2400" b="1" dirty="0">
              <a:solidFill>
                <a:schemeClr val="bg1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53613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785794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99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</a:t>
            </a: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99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99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guilas volarán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99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2710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92867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15590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928670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FF66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66FF66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150223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714356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Él esfuerza al cansado </a:t>
            </a:r>
            <a:endParaRPr lang="es-ES" sz="2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00496" y="1785926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multiplica las fuerzas </a:t>
            </a:r>
            <a:endParaRPr lang="es-ES" sz="2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857752" y="2857496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que no</a:t>
            </a:r>
            <a:endParaRPr lang="es-ES" sz="2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86446" y="2857496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tiene ninguna </a:t>
            </a:r>
            <a:endParaRPr lang="es-ES" sz="2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00760" y="4214818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los jóvenes flaquean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714876" y="5214950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no tienen más fuerzas </a:t>
            </a:r>
            <a:endParaRPr lang="en-US" sz="24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Administrador\Escritorio\130114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571868" y="428604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5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en Él hay fortaleza </a:t>
            </a:r>
            <a:endParaRPr lang="en-US" sz="2400" b="1" dirty="0" smtClean="0">
              <a:solidFill>
                <a:srgbClr val="FFFF00"/>
              </a:solidFill>
              <a:effectLst>
                <a:glow rad="139700">
                  <a:srgbClr val="FF505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905498-800x600-thumbbig-1911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857232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5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desmaye tu corazón,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85786" y="2000240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5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esfuérzate en el Señor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3500438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50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Él es tu luz y salvación. </a:t>
            </a:r>
            <a:endParaRPr lang="en-US" sz="2400" b="1" dirty="0" smtClean="0">
              <a:solidFill>
                <a:srgbClr val="FFFF00"/>
              </a:solidFill>
              <a:effectLst>
                <a:glow rad="139700">
                  <a:srgbClr val="FF505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blipFill dpi="0" rotWithShape="1">
            <a:blip r:embed="rId2">
              <a:alphaModFix amt="35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C:\Documents and Settings\Administrador\Mis documentos\imágenes\jesus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76800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jesus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4286248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jesus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487680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jesus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2428868"/>
            <a:ext cx="4286248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jesus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857760"/>
            <a:ext cx="4876800" cy="200024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jesus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4857760"/>
            <a:ext cx="4286248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Escritorio\jes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5" cy="6858000"/>
          </a:xfrm>
          <a:prstGeom prst="rect">
            <a:avLst/>
          </a:prstGeom>
          <a:noFill/>
        </p:spPr>
      </p:pic>
      <p:pic>
        <p:nvPicPr>
          <p:cNvPr id="17" name="Picture 10" descr="C:\Documents and Settings\Administrador\Escritorio\jes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" y="0"/>
            <a:ext cx="9144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3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8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4261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2071678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esperan en el Señor</a:t>
            </a:r>
            <a:endParaRPr lang="en-US" sz="24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641811-800x600-LAND-OF-THE-EAG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1214422"/>
            <a:ext cx="3214710" cy="46166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2">
                    <a:lumMod val="75000"/>
                  </a:schemeClr>
                </a:solidFill>
                <a:effectLst>
                  <a:glow rad="1397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</a:t>
            </a:r>
            <a:r>
              <a:rPr lang="es-ES" sz="2400" b="1" dirty="0">
                <a:solidFill>
                  <a:schemeClr val="tx2">
                    <a:lumMod val="75000"/>
                  </a:schemeClr>
                </a:solidFill>
                <a:effectLst>
                  <a:glow rad="1397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</a:t>
            </a:r>
            <a:r>
              <a:rPr lang="es-ES" sz="2400" b="1" dirty="0" smtClean="0">
                <a:solidFill>
                  <a:schemeClr val="tx2">
                    <a:lumMod val="75000"/>
                  </a:schemeClr>
                </a:solidFill>
                <a:effectLst>
                  <a:glow rad="1397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guilas volarán</a:t>
            </a:r>
            <a:endParaRPr lang="en-US" sz="2400" b="1" dirty="0">
              <a:solidFill>
                <a:schemeClr val="tx2">
                  <a:lumMod val="75000"/>
                </a:schemeClr>
              </a:solidFill>
              <a:effectLst>
                <a:glow rad="1397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6283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57148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chemeClr val="bg1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50859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78579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chemeClr val="bg1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40723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642918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esperan en el Señor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04100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642918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</a:t>
            </a:r>
            <a:r>
              <a:rPr lang="es-ES" sz="2400" b="1" dirty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</a:t>
            </a:r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guilas volarán</a:t>
            </a:r>
            <a:endParaRPr lang="en-US" sz="2400" b="1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5385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857232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118684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785794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30A0"/>
                </a:solidFill>
                <a:effectLst>
                  <a:glow rad="1397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7030A0"/>
              </a:solidFill>
              <a:effectLst>
                <a:glow rad="1397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75695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571480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Él esfuerza al cansado </a:t>
            </a:r>
            <a:endParaRPr lang="es-ES" sz="2400" b="1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429124" y="1500174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multiplica las fuerzas </a:t>
            </a:r>
            <a:endParaRPr lang="es-ES" sz="2400" b="1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928662" y="2500306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que no</a:t>
            </a:r>
            <a:endParaRPr lang="es-ES" sz="2400" b="1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857356" y="2500306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tiene ninguna </a:t>
            </a:r>
            <a:endParaRPr lang="es-ES" sz="2400" b="1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71934" y="3714752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los jóvenes flaquean </a:t>
            </a:r>
            <a:endParaRPr lang="es-ES" sz="2400" b="1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0298" y="4786322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no tienen más fuerzas </a:t>
            </a:r>
            <a:endParaRPr lang="en-US" sz="2400" b="1" dirty="0" smtClean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2121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43174" y="92867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en Él hay fortaleza </a:t>
            </a:r>
            <a:endParaRPr lang="en-US" sz="2400" b="1" dirty="0" smtClean="0">
              <a:solidFill>
                <a:schemeClr val="bg1"/>
              </a:solidFill>
              <a:effectLst>
                <a:glow rad="1397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785794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desmaye tu corazón,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429124" y="2143116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esfuérzate en el Señor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28596" y="3500438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397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Él es tu luz y salvación. </a:t>
            </a:r>
            <a:endParaRPr lang="en-US" sz="2400" b="1" dirty="0" smtClean="0">
              <a:solidFill>
                <a:schemeClr val="bg1"/>
              </a:solidFill>
              <a:effectLst>
                <a:glow rad="139700">
                  <a:srgbClr val="FF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572272"/>
          </a:xfrm>
          <a:prstGeom prst="rect">
            <a:avLst/>
          </a:prstGeom>
          <a:blipFill dpi="0" rotWithShape="1">
            <a:blip r:embed="rId2">
              <a:alphaModFix amt="35000"/>
            </a:blip>
            <a:srcRect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21 Grupo"/>
          <p:cNvGrpSpPr/>
          <p:nvPr/>
        </p:nvGrpSpPr>
        <p:grpSpPr>
          <a:xfrm>
            <a:off x="571472" y="285728"/>
            <a:ext cx="7897848" cy="6047241"/>
            <a:chOff x="642910" y="285728"/>
            <a:chExt cx="7897848" cy="6047241"/>
          </a:xfrm>
        </p:grpSpPr>
        <p:pic>
          <p:nvPicPr>
            <p:cNvPr id="2052" name="Picture 4" descr="C:\Documents and Settings\Administrador\Escritorio\Sin título-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42910" y="1571612"/>
              <a:ext cx="1825618" cy="1546647"/>
            </a:xfrm>
            <a:prstGeom prst="rect">
              <a:avLst/>
            </a:prstGeom>
            <a:noFill/>
          </p:spPr>
        </p:pic>
        <p:pic>
          <p:nvPicPr>
            <p:cNvPr id="15" name="Picture 4" descr="C:\Documents and Settings\Administrador\Escritorio\Sin título-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5786" y="3786190"/>
              <a:ext cx="1825618" cy="1546647"/>
            </a:xfrm>
            <a:prstGeom prst="rect">
              <a:avLst/>
            </a:prstGeom>
            <a:noFill/>
          </p:spPr>
        </p:pic>
        <p:pic>
          <p:nvPicPr>
            <p:cNvPr id="16" name="Picture 4" descr="C:\Documents and Settings\Administrador\Escritorio\Sin título-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86182" y="4786322"/>
              <a:ext cx="1825618" cy="1546647"/>
            </a:xfrm>
            <a:prstGeom prst="rect">
              <a:avLst/>
            </a:prstGeom>
            <a:noFill/>
          </p:spPr>
        </p:pic>
        <p:pic>
          <p:nvPicPr>
            <p:cNvPr id="17" name="Picture 4" descr="C:\Documents and Settings\Administrador\Escritorio\Sin título-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86182" y="285728"/>
              <a:ext cx="1825618" cy="1546647"/>
            </a:xfrm>
            <a:prstGeom prst="rect">
              <a:avLst/>
            </a:prstGeom>
            <a:noFill/>
          </p:spPr>
        </p:pic>
        <p:pic>
          <p:nvPicPr>
            <p:cNvPr id="18" name="Picture 4" descr="C:\Documents and Settings\Administrador\Escritorio\Sin título-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715140" y="1643050"/>
              <a:ext cx="1825618" cy="1546647"/>
            </a:xfrm>
            <a:prstGeom prst="rect">
              <a:avLst/>
            </a:prstGeom>
            <a:noFill/>
          </p:spPr>
        </p:pic>
        <p:pic>
          <p:nvPicPr>
            <p:cNvPr id="19" name="Picture 4" descr="C:\Documents and Settings\Administrador\Escritorio\Sin título-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715140" y="3714752"/>
              <a:ext cx="1825618" cy="1546647"/>
            </a:xfrm>
            <a:prstGeom prst="rect">
              <a:avLst/>
            </a:prstGeom>
            <a:noFill/>
          </p:spPr>
        </p:pic>
      </p:grpSp>
      <p:pic>
        <p:nvPicPr>
          <p:cNvPr id="2053" name="Picture 5" descr="C:\Documents and Settings\Administrador\Escritorio\juventu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145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500"/>
                            </p:stCondLst>
                            <p:childTnLst>
                              <p:par>
                                <p:cTn id="8" presetID="6" presetClass="exit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97616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57148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Él esfuerza al cansado</a:t>
            </a:r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C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s-ES" sz="2400" b="1" dirty="0">
              <a:solidFill>
                <a:srgbClr val="6600CC"/>
              </a:solidFill>
              <a:effectLst>
                <a:glow rad="139700">
                  <a:srgbClr val="FFCC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86182" y="1785926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multiplica las fuerzas</a:t>
            </a:r>
            <a:endParaRPr lang="es-ES" sz="2400" b="1" dirty="0">
              <a:solidFill>
                <a:srgbClr val="6600CC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57818" y="2928934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que no</a:t>
            </a:r>
            <a:endParaRPr lang="es-ES" sz="2400" b="1" dirty="0">
              <a:solidFill>
                <a:srgbClr val="6600CC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215074" y="2928934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tiene ninguna</a:t>
            </a:r>
            <a:endParaRPr lang="es-ES" sz="2400" b="1" dirty="0">
              <a:solidFill>
                <a:srgbClr val="6600CC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86050" y="4214818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los jóvenes flaquean </a:t>
            </a:r>
            <a:endParaRPr lang="es-ES" sz="2400" b="1" dirty="0">
              <a:solidFill>
                <a:srgbClr val="6600CC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72066" y="5143512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00CC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no tienen más fuerzas </a:t>
            </a:r>
            <a:endParaRPr lang="en-US" sz="2400" b="1" dirty="0" smtClean="0">
              <a:solidFill>
                <a:srgbClr val="6600CC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Administrador\Escritorio\1303766-800x600-[DesktopNexus.com]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43174" y="928670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en Él hay fortaleza </a:t>
            </a:r>
            <a:endParaRPr lang="en-US" sz="2400" b="1" dirty="0" smtClean="0">
              <a:solidFill>
                <a:srgbClr val="FFFF00"/>
              </a:solidFill>
              <a:effectLst>
                <a:glow rad="139700">
                  <a:srgbClr val="FF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571480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desmaye tu corazón, 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857752" y="2071678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esfuérzate en el Señor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214810" y="3429000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Él es tu luz y salvación.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85723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esperan en el Señor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643306" y="2000240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</a:t>
            </a: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guilas volarán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71538" y="3286124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43306" y="435769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928670"/>
            <a:ext cx="3929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esperan en el Señor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357422" y="2000240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las </a:t>
            </a:r>
            <a:r>
              <a:rPr lang="es-ES" sz="2400" b="1" dirty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á</a:t>
            </a:r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guilas volarán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86414" y="3786190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72100" y="4929198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142817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58" y="78579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1857364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2928934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correrán y no se cansarán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4000504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1397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caminarán y no se fatigarán </a:t>
            </a:r>
            <a:endParaRPr lang="en-US" sz="2400" b="1" dirty="0">
              <a:solidFill>
                <a:srgbClr val="FFFF00"/>
              </a:solidFill>
              <a:effectLst>
                <a:glow rad="1397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948488" y="6237288"/>
            <a:ext cx="21955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200" dirty="0">
                <a:effectLst/>
                <a:latin typeface="Arial" charset="0"/>
              </a:rPr>
              <a:t>                  </a:t>
            </a:r>
            <a:r>
              <a:rPr lang="es-ES" sz="1200" b="1" dirty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pulsarmedia.eu/data/media/18/big/Blue_Wallpaper_By_Spiketheswede_1920X1200__www.pulsarmedia.eu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357166"/>
            <a:ext cx="7072362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MELODIAS CRISTIANAS PUBLICADAS EN “MIS PPS”, POR MI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1000108"/>
            <a:ext cx="8358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Nota.- Una vez que Ud. ha hecho CLICK en el enlace a fin de poder descargar el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power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point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deseado, tiene que salir de esta presentación si desea visualizar 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dicho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power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point</a:t>
            </a:r>
            <a:r>
              <a:rPr lang="es-ES" sz="2000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b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7 CuadroTexto">
            <a:hlinkClick r:id="rId3"/>
          </p:cNvPr>
          <p:cNvSpPr txBox="1"/>
          <p:nvPr/>
        </p:nvSpPr>
        <p:spPr>
          <a:xfrm>
            <a:off x="357158" y="2357430"/>
            <a:ext cx="700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  </a:t>
            </a:r>
            <a:r>
              <a:rPr lang="es-ES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s-ES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.- Sendas Dios Hará – DAR CLIC AQUÍ</a:t>
            </a:r>
            <a:endParaRPr lang="en-US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>
            <a:hlinkClick r:id="rId4"/>
          </p:cNvPr>
          <p:cNvSpPr txBox="1"/>
          <p:nvPr/>
        </p:nvSpPr>
        <p:spPr>
          <a:xfrm>
            <a:off x="500034" y="2857496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s-ES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.- Sumérgeme – DAR CLIC AQUÍ</a:t>
            </a:r>
            <a:endParaRPr lang="en-US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857884" y="6286520"/>
            <a:ext cx="2928926" cy="27699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 smtClean="0">
                <a:solidFill>
                  <a:schemeClr val="bg1"/>
                </a:solidFill>
              </a:rPr>
              <a:t>Hacer clic para siguiente diapositiva</a:t>
            </a:r>
            <a:endParaRPr lang="en-US" sz="1200" i="1" dirty="0">
              <a:solidFill>
                <a:schemeClr val="bg1"/>
              </a:solidFill>
            </a:endParaRPr>
          </a:p>
        </p:txBody>
      </p:sp>
      <p:sp>
        <p:nvSpPr>
          <p:cNvPr id="13" name="12 CuadroTexto">
            <a:hlinkClick r:id="rId5"/>
          </p:cNvPr>
          <p:cNvSpPr txBox="1"/>
          <p:nvPr/>
        </p:nvSpPr>
        <p:spPr>
          <a:xfrm>
            <a:off x="500034" y="335756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s-ES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.- Las Cosecha – DAR CLIC AQUÍ</a:t>
            </a:r>
            <a:endParaRPr lang="en-US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onotype Corsiva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1910</TotalTime>
  <Words>455</Words>
  <Application>Microsoft Office PowerPoint</Application>
  <PresentationFormat>Presentación en pantalla (4:3)</PresentationFormat>
  <Paragraphs>104</Paragraphs>
  <Slides>34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177</cp:revision>
  <dcterms:created xsi:type="dcterms:W3CDTF">2013-10-29T22:23:26Z</dcterms:created>
  <dcterms:modified xsi:type="dcterms:W3CDTF">2013-11-02T00:31:34Z</dcterms:modified>
</cp:coreProperties>
</file>