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5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82" r:id="rId21"/>
    <p:sldId id="281" r:id="rId22"/>
    <p:sldId id="280" r:id="rId23"/>
    <p:sldId id="279" r:id="rId24"/>
    <p:sldId id="277" r:id="rId25"/>
    <p:sldId id="285" r:id="rId26"/>
    <p:sldId id="276" r:id="rId27"/>
    <p:sldId id="283" r:id="rId28"/>
    <p:sldId id="284" r:id="rId29"/>
    <p:sldId id="278" r:id="rId30"/>
    <p:sldId id="256" r:id="rId31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F903"/>
    <a:srgbClr val="0066FF"/>
    <a:srgbClr val="281E74"/>
    <a:srgbClr val="34495E"/>
    <a:srgbClr val="B6E8FC"/>
    <a:srgbClr val="3498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40" autoAdjust="0"/>
    <p:restoredTop sz="94660"/>
  </p:normalViewPr>
  <p:slideViewPr>
    <p:cSldViewPr showGuides="1">
      <p:cViewPr varScale="1">
        <p:scale>
          <a:sx n="67" d="100"/>
          <a:sy n="67" d="100"/>
        </p:scale>
        <p:origin x="56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920212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732557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414000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825625"/>
            <a:ext cx="38671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332989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400809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8411918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960403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377708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VE" noProof="0" smtClean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2659558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84389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VE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7626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V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VE"/>
          </a:p>
        </p:txBody>
      </p:sp>
    </p:spTree>
    <p:extLst>
      <p:ext uri="{BB962C8B-B14F-4D97-AF65-F5344CB8AC3E}">
        <p14:creationId xmlns:p14="http://schemas.microsoft.com/office/powerpoint/2010/main" val="1134183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es-ES" altLang="es-V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V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9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MUSICA PARA RELAJAR MENTE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42"/>
    </mc:Choice>
    <mc:Fallback xmlns="">
      <p:transition spd="slow" advTm="83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2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76418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62"/>
    </mc:Choice>
    <mc:Fallback xmlns="">
      <p:transition spd="slow" advTm="94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57864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72"/>
    </mc:Choice>
    <mc:Fallback xmlns="">
      <p:transition spd="slow" advTm="87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43221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84"/>
    </mc:Choice>
    <mc:Fallback xmlns="">
      <p:transition spd="slow" advTm="9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2"/>
            <a:ext cx="9207343" cy="685323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7645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877"/>
    </mc:Choice>
    <mc:Fallback xmlns="">
      <p:transition spd="slow" advTm="13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5535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3453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10"/>
    </mc:Choice>
    <mc:Fallback xmlns="">
      <p:transition spd="slow" advTm="8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4"/>
            <a:ext cx="9144000" cy="68484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600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01"/>
    </mc:Choice>
    <mc:Fallback xmlns="">
      <p:transition spd="slow" advTm="104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38936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57"/>
    </mc:Choice>
    <mc:Fallback xmlns="">
      <p:transition spd="slow" advTm="131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24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764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12"/>
    </mc:Choice>
    <mc:Fallback xmlns="">
      <p:transition spd="slow" advTm="9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11303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05"/>
    </mc:Choice>
    <mc:Fallback xmlns="">
      <p:transition spd="slow" advTm="107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756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395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08"/>
    </mc:Choice>
    <mc:Fallback xmlns="">
      <p:transition spd="slow" advTm="15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49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865"/>
    </mc:Choice>
    <mc:Fallback xmlns="">
      <p:transition spd="slow" advTm="10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5652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20"/>
    </mc:Choice>
    <mc:Fallback xmlns="">
      <p:transition spd="slow" advTm="116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2069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93"/>
    </mc:Choice>
    <mc:Fallback xmlns="">
      <p:transition spd="slow" advTm="113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567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66"/>
    </mc:Choice>
    <mc:Fallback xmlns="">
      <p:transition spd="slow" advTm="116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7488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72"/>
    </mc:Choice>
    <mc:Fallback xmlns="">
      <p:transition spd="slow" advTm="9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19418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39"/>
    </mc:Choice>
    <mc:Fallback xmlns="">
      <p:transition spd="slow" advTm="115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9398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9"/>
    </mc:Choice>
    <mc:Fallback xmlns="">
      <p:transition spd="slow" advTm="125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321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36"/>
    </mc:Choice>
    <mc:Fallback xmlns="">
      <p:transition spd="slow" advTm="136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0927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005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877"/>
    </mc:Choice>
    <mc:Fallback xmlns="">
      <p:transition spd="slow" advTm="15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9766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30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91"/>
    </mc:Choice>
    <mc:Fallback xmlns="">
      <p:transition spd="slow" advTm="142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9356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6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79"/>
    </mc:Choice>
    <mc:Fallback xmlns="">
      <p:transition spd="slow" advTm="12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4548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51"/>
    </mc:Choice>
    <mc:Fallback xmlns="">
      <p:transition spd="slow" advTm="132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7412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46"/>
    </mc:Choice>
    <mc:Fallback xmlns="">
      <p:transition spd="slow" advTm="125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83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70801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05"/>
    </mc:Choice>
    <mc:Fallback xmlns="">
      <p:transition spd="slow" advTm="16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94795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71"/>
    </mc:Choice>
    <mc:Fallback xmlns="">
      <p:transition spd="slow" advTm="127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6375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85"/>
    </mc:Choice>
    <mc:Fallback xmlns="">
      <p:transition spd="slow" advTm="13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062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1947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87"/>
    </mc:Choice>
    <mc:Fallback xmlns="">
      <p:transition spd="slow" advTm="12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92817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80"/>
    </mc:Choice>
    <mc:Fallback xmlns="">
      <p:transition spd="slow" advTm="117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endParaRPr lang="es-VE" altLang="es-VE"/>
          </a:p>
        </p:txBody>
      </p:sp>
      <p:sp>
        <p:nvSpPr>
          <p:cNvPr id="307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s-VE" altLang="es-VE"/>
          </a:p>
        </p:txBody>
      </p:sp>
      <p:pic>
        <p:nvPicPr>
          <p:cNvPr id="3076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VE" sz="6000" b="1">
                <a:latin typeface="Kristen ITC" panose="03050502040202030202" pitchFamily="66" charset="0"/>
              </a:rPr>
              <a:t>¿Te ha gustado?</a:t>
            </a:r>
            <a:r>
              <a:rPr lang="es-ES" altLang="es-VE" sz="4800">
                <a:latin typeface="Kristen ITC" panose="03050502040202030202" pitchFamily="66" charset="0"/>
              </a:rPr>
              <a:t> </a:t>
            </a:r>
            <a:br>
              <a:rPr lang="es-ES" altLang="es-VE" sz="4800">
                <a:latin typeface="Kristen ITC" panose="03050502040202030202" pitchFamily="66" charset="0"/>
              </a:rPr>
            </a:br>
            <a:r>
              <a:rPr lang="es-ES" altLang="es-VE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VE" sz="4400">
                <a:latin typeface="Kristen ITC" panose="03050502040202030202" pitchFamily="66" charset="0"/>
              </a:rPr>
            </a:br>
            <a:r>
              <a:rPr lang="es-ES" altLang="es-V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V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3078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V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VE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VE" b="1">
              <a:solidFill>
                <a:srgbClr val="0066FF"/>
              </a:solidFill>
            </a:endParaRPr>
          </a:p>
        </p:txBody>
      </p:sp>
      <p:pic>
        <p:nvPicPr>
          <p:cNvPr id="3079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534">
    <p:fade thruBlk="1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"/>
</p:tagLst>
</file>

<file path=ppt/theme/theme1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1029</TotalTime>
  <Words>16</Words>
  <Application>Microsoft Office PowerPoint</Application>
  <PresentationFormat>Presentación en pantalla (4:3)</PresentationFormat>
  <Paragraphs>2</Paragraphs>
  <Slides>30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3" baseType="lpstr">
      <vt:lpstr>Arial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Base>http://www.mispps.com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Logo de Mispps.com</dc:title>
  <dc:creator>Mispps</dc:creator>
  <cp:lastModifiedBy>Vicente</cp:lastModifiedBy>
  <cp:revision>47</cp:revision>
  <cp:lastPrinted>1601-01-01T00:00:00Z</cp:lastPrinted>
  <dcterms:created xsi:type="dcterms:W3CDTF">2015-02-14T17:45:45Z</dcterms:created>
  <dcterms:modified xsi:type="dcterms:W3CDTF">2015-07-01T15:58:23Z</dcterms:modified>
  <cp:category>Ocio</cp:category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