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310" r:id="rId3"/>
    <p:sldId id="311" r:id="rId4"/>
    <p:sldId id="312" r:id="rId5"/>
    <p:sldId id="313" r:id="rId6"/>
    <p:sldId id="314" r:id="rId7"/>
    <p:sldId id="316" r:id="rId8"/>
    <p:sldId id="315" r:id="rId9"/>
    <p:sldId id="317" r:id="rId10"/>
    <p:sldId id="318" r:id="rId11"/>
    <p:sldId id="319" r:id="rId12"/>
    <p:sldId id="320" r:id="rId13"/>
    <p:sldId id="321" r:id="rId14"/>
    <p:sldId id="322" r:id="rId15"/>
    <p:sldId id="323" r:id="rId16"/>
    <p:sldId id="324" r:id="rId17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DYPsvlKFpJf8FE9kKvbug==" hashData="gyH/2Mhsi1QI+O8wR1Qjkw3UOT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1300"/>
    <a:srgbClr val="9933FF"/>
    <a:srgbClr val="540054"/>
    <a:srgbClr val="9900FF"/>
    <a:srgbClr val="CC3300"/>
    <a:srgbClr val="A50021"/>
    <a:srgbClr val="663300"/>
    <a:srgbClr val="000066"/>
    <a:srgbClr val="FFCC00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68" d="100"/>
          <a:sy n="68" d="100"/>
        </p:scale>
        <p:origin x="-96" y="-5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020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Picture 23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" r="920" b="811"/>
          <a:stretch/>
        </p:blipFill>
        <p:spPr bwMode="auto">
          <a:xfrm>
            <a:off x="-1" y="-2347"/>
            <a:ext cx="9144001" cy="514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1737623" y="357119"/>
            <a:ext cx="5668754" cy="762000"/>
            <a:chOff x="1259632" y="396875"/>
            <a:chExt cx="5668754" cy="762000"/>
          </a:xfrm>
        </p:grpSpPr>
        <p:pic>
          <p:nvPicPr>
            <p:cNvPr id="1042" name="Picture 18" descr="Rendered Image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2556"/>
            <a:stretch/>
          </p:blipFill>
          <p:spPr bwMode="auto">
            <a:xfrm>
              <a:off x="1259632" y="396875"/>
              <a:ext cx="3441577" cy="76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8" descr="Rendered Image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35"/>
            <a:stretch/>
          </p:blipFill>
          <p:spPr bwMode="auto">
            <a:xfrm>
              <a:off x="4770783" y="479784"/>
              <a:ext cx="2157603" cy="6492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Behzad Aghabeigi - Strings of  Desire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93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52130" y="341937"/>
            <a:ext cx="9036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sientes que todo perdió su sentido, siempre habrá un ¨te quiero¨, siempre habrá un amigo. </a:t>
            </a:r>
            <a:r>
              <a:rPr lang="es-CO" sz="1400" b="1" i="1" dirty="0">
                <a:latin typeface="+mj-lt"/>
              </a:rPr>
              <a:t>Ralph Waldo Emerson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2130" y="4393949"/>
            <a:ext cx="9036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Los verdaderos amigos se tienen que enfadar de vez en cuando. </a:t>
            </a:r>
            <a:r>
              <a:rPr lang="es-CO" sz="1400" b="1" i="1" dirty="0">
                <a:latin typeface="+mj-lt"/>
              </a:rPr>
              <a:t>Louis Pasteur</a:t>
            </a:r>
          </a:p>
        </p:txBody>
      </p:sp>
    </p:spTree>
    <p:extLst>
      <p:ext uri="{BB962C8B-B14F-4D97-AF65-F5344CB8AC3E}">
        <p14:creationId xmlns:p14="http://schemas.microsoft.com/office/powerpoint/2010/main" val="350539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4"/>
          <a:stretch/>
        </p:blipFill>
        <p:spPr bwMode="auto">
          <a:xfrm>
            <a:off x="1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339502"/>
            <a:ext cx="90730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50" b="1" dirty="0">
                <a:latin typeface="+mj-lt"/>
              </a:rPr>
              <a:t>No busques al amigo para matar las horas, sino búscale con horas para vivir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err="1" smtClean="0">
                <a:latin typeface="+mj-lt"/>
              </a:rPr>
              <a:t>Khalil</a:t>
            </a:r>
            <a:r>
              <a:rPr lang="es-CO" sz="1400" b="1" i="1" dirty="0" smtClean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Gibran</a:t>
            </a:r>
            <a:endParaRPr lang="es-CO" sz="1400" b="1" i="1" dirty="0"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5496" y="4403888"/>
            <a:ext cx="90730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Al amigo seguro, se lo conoce en la ocasión insegura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Fedro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5496" y="351876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Recorre a menudo la senda que lleva al huerto de tu amigo, no sea que la maleza te impida ver el camino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Proverbio </a:t>
            </a:r>
            <a:r>
              <a:rPr lang="es-CO" sz="1400" b="1" i="1" dirty="0">
                <a:latin typeface="+mj-lt"/>
              </a:rPr>
              <a:t>indio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5496" y="4393949"/>
            <a:ext cx="90730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amigo de todo el mundo no es un amigo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Aristóteles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5496" y="351876"/>
            <a:ext cx="90730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Quien no buscó amigos en la alegría, en la desgracia no los pida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Refrán</a:t>
            </a:r>
            <a:endParaRPr lang="es-CO" sz="1400" b="1" i="1" dirty="0"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496" y="4401453"/>
            <a:ext cx="90730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 amigo mío aquel que me socorre, no el que me compadece. </a:t>
            </a:r>
            <a:r>
              <a:rPr lang="es-CO" sz="1400" b="1" i="1" dirty="0">
                <a:latin typeface="+mj-lt"/>
              </a:rPr>
              <a:t>Thomas </a:t>
            </a:r>
            <a:r>
              <a:rPr lang="es-CO" sz="1400" b="1" i="1" dirty="0" err="1">
                <a:latin typeface="+mj-lt"/>
              </a:rPr>
              <a:t>Fuller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5496" y="349441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Sólo los tontos tienen muchas amistades. El mayor número de amigos marca el grado máximo en el dinamómetro de la estupidez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Pío </a:t>
            </a:r>
            <a:r>
              <a:rPr lang="es-CO" sz="1400" b="1" i="1" dirty="0">
                <a:latin typeface="+mj-lt"/>
              </a:rPr>
              <a:t>Baroja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5496" y="4083738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camines delante de mí, puede que no te siga. No camines detrás de mí, puede que no sea un guía. Solo camina a mi lado y sé mi amigo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>
                <a:latin typeface="+mj-lt"/>
              </a:rPr>
              <a:t>Albert Camus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5496" y="351876"/>
            <a:ext cx="90730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 amigo es la mano que despeina tristezas. </a:t>
            </a:r>
            <a:r>
              <a:rPr lang="es-CO" sz="1400" b="1" i="1" dirty="0">
                <a:latin typeface="+mj-lt"/>
              </a:rPr>
              <a:t>Gustavo </a:t>
            </a:r>
            <a:r>
              <a:rPr lang="es-CO" sz="1400" b="1" i="1" dirty="0" err="1">
                <a:latin typeface="+mj-lt"/>
              </a:rPr>
              <a:t>Gutierrez</a:t>
            </a:r>
            <a:r>
              <a:rPr lang="es-CO" sz="1400" b="1" i="1" dirty="0">
                <a:latin typeface="+mj-lt"/>
              </a:rPr>
              <a:t> Merino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5496" y="4393949"/>
            <a:ext cx="90730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infortunio pone a prueba a los amigos y descubre a los enemigos. </a:t>
            </a:r>
            <a:r>
              <a:rPr lang="es-CO" sz="1400" b="1" i="1" dirty="0" err="1">
                <a:latin typeface="+mj-lt"/>
              </a:rPr>
              <a:t>Epicteto</a:t>
            </a:r>
            <a:r>
              <a:rPr lang="es-CO" sz="1400" b="1" i="1" dirty="0">
                <a:latin typeface="+mj-lt"/>
              </a:rPr>
              <a:t> de Frigia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344372"/>
            <a:ext cx="907300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verdadero amigo es aquél que está a tu lado cuando preferiría estar en otra parte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err="1" smtClean="0">
                <a:latin typeface="+mj-lt"/>
              </a:rPr>
              <a:t>Len</a:t>
            </a:r>
            <a:r>
              <a:rPr lang="es-CO" sz="1400" b="1" i="1" dirty="0" smtClean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Wein</a:t>
            </a:r>
            <a:endParaRPr lang="es-CO" sz="1400" b="1" i="1" dirty="0"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496" y="4083738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 amigo verdadero es el más grande de todos los bienes y el que menos nos cuidamos de adquirir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François </a:t>
            </a:r>
            <a:r>
              <a:rPr lang="es-CO" sz="1400" b="1" i="1" dirty="0">
                <a:latin typeface="+mj-lt"/>
              </a:rPr>
              <a:t>de la </a:t>
            </a:r>
            <a:r>
              <a:rPr lang="es-CO" sz="1400" b="1" i="1" dirty="0" err="1">
                <a:latin typeface="+mj-lt"/>
              </a:rPr>
              <a:t>Rochefoucauld</a:t>
            </a:r>
            <a:r>
              <a:rPr lang="es-CO" sz="1400" b="1" i="1" dirty="0"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5" name="Picture 1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341937"/>
            <a:ext cx="907300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Tener un amigo no es cosa de la que pueda ufanarse todo el mundo.</a:t>
            </a:r>
          </a:p>
          <a:p>
            <a:pPr algn="ctr"/>
            <a:r>
              <a:rPr lang="es-CO" sz="1400" b="1" i="1" dirty="0" err="1">
                <a:latin typeface="+mj-lt"/>
              </a:rPr>
              <a:t>Antoine</a:t>
            </a:r>
            <a:r>
              <a:rPr lang="es-CO" sz="1400" b="1" i="1" dirty="0">
                <a:latin typeface="+mj-lt"/>
              </a:rPr>
              <a:t> de Saint-</a:t>
            </a:r>
            <a:r>
              <a:rPr lang="es-CO" sz="1400" b="1" i="1" dirty="0" err="1">
                <a:latin typeface="+mj-lt"/>
              </a:rPr>
              <a:t>Exupery</a:t>
            </a:r>
            <a:endParaRPr lang="es-CO" sz="1400" b="1" i="1" dirty="0"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496" y="4391514"/>
            <a:ext cx="90730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latin typeface="+mj-lt"/>
              </a:rPr>
              <a:t>Tómate tiempo en escoger un amigo, pero sé más lento aún en cambiarlo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err="1" smtClean="0">
                <a:latin typeface="+mj-lt"/>
              </a:rPr>
              <a:t>Benjamin</a:t>
            </a:r>
            <a:r>
              <a:rPr lang="es-CO" sz="1400" b="1" i="1" dirty="0" smtClean="0">
                <a:latin typeface="+mj-lt"/>
              </a:rPr>
              <a:t> </a:t>
            </a:r>
            <a:r>
              <a:rPr lang="es-CO" sz="1400" b="1" i="1" dirty="0">
                <a:latin typeface="+mj-lt"/>
              </a:rPr>
              <a:t>Franklin</a:t>
            </a:r>
          </a:p>
        </p:txBody>
      </p:sp>
    </p:spTree>
    <p:extLst>
      <p:ext uri="{BB962C8B-B14F-4D97-AF65-F5344CB8AC3E}">
        <p14:creationId xmlns:p14="http://schemas.microsoft.com/office/powerpoint/2010/main" val="41118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341937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Puedes censurar a un amigo en confianza, pero debes alabarlo </a:t>
            </a:r>
            <a:r>
              <a:rPr lang="es-CO" sz="2000" b="1" dirty="0" smtClean="0">
                <a:latin typeface="+mj-lt"/>
              </a:rPr>
              <a:t>delante</a:t>
            </a:r>
          </a:p>
          <a:p>
            <a:pPr algn="ctr"/>
            <a:r>
              <a:rPr lang="es-CO" sz="2000" b="1" dirty="0" smtClean="0">
                <a:latin typeface="+mj-lt"/>
              </a:rPr>
              <a:t>de </a:t>
            </a:r>
            <a:r>
              <a:rPr lang="es-CO" sz="2000" b="1" dirty="0">
                <a:latin typeface="+mj-lt"/>
              </a:rPr>
              <a:t>los demás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Leonardo </a:t>
            </a:r>
            <a:r>
              <a:rPr lang="es-CO" sz="1400" b="1" i="1" dirty="0">
                <a:latin typeface="+mj-lt"/>
              </a:rPr>
              <a:t>Da Vinci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5496" y="4393949"/>
            <a:ext cx="90730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Cada uno muestra lo que es en los amigos que tiene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Baltasar </a:t>
            </a:r>
            <a:r>
              <a:rPr lang="es-CO" sz="1400" b="1" i="1" dirty="0">
                <a:latin typeface="+mj-lt"/>
              </a:rPr>
              <a:t>Gracián</a:t>
            </a:r>
          </a:p>
        </p:txBody>
      </p:sp>
    </p:spTree>
    <p:extLst>
      <p:ext uri="{BB962C8B-B14F-4D97-AF65-F5344CB8AC3E}">
        <p14:creationId xmlns:p14="http://schemas.microsoft.com/office/powerpoint/2010/main" val="4107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/>
          <a:stretch/>
        </p:blipFill>
        <p:spPr bwMode="auto">
          <a:xfrm>
            <a:off x="-9940" y="0"/>
            <a:ext cx="915394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5496" y="341937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hay mayor placer que el de encontrar un viejo amigo, salvo el de </a:t>
            </a:r>
            <a:r>
              <a:rPr lang="es-CO" sz="2000" b="1" dirty="0" smtClean="0">
                <a:latin typeface="+mj-lt"/>
              </a:rPr>
              <a:t>hacer</a:t>
            </a:r>
          </a:p>
          <a:p>
            <a:pPr algn="ctr"/>
            <a:r>
              <a:rPr lang="es-CO" sz="2000" b="1" dirty="0" smtClean="0">
                <a:latin typeface="+mj-lt"/>
              </a:rPr>
              <a:t>uno </a:t>
            </a:r>
            <a:r>
              <a:rPr lang="es-CO" sz="2000" b="1" dirty="0">
                <a:latin typeface="+mj-lt"/>
              </a:rPr>
              <a:t>nuevo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err="1" smtClean="0">
                <a:latin typeface="+mj-lt"/>
              </a:rPr>
              <a:t>Rudyard</a:t>
            </a:r>
            <a:r>
              <a:rPr lang="es-CO" sz="1400" b="1" i="1" dirty="0" smtClean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Kipling</a:t>
            </a:r>
            <a:endParaRPr lang="es-CO" sz="1400" b="1" i="1" dirty="0"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496" y="4106051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 las personas les interesa nuestro destino exterior; el interior, sólo a nuestro amigo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Heinrich </a:t>
            </a:r>
            <a:r>
              <a:rPr lang="es-CO" sz="1400" b="1" i="1" dirty="0">
                <a:latin typeface="+mj-lt"/>
              </a:rPr>
              <a:t>Wilhelm von </a:t>
            </a:r>
            <a:r>
              <a:rPr lang="es-CO" sz="1400" b="1" i="1" dirty="0" err="1">
                <a:latin typeface="+mj-lt"/>
              </a:rPr>
              <a:t>Kleist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4103616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Deben buscarse los amigos como los buenos libros. No está la felicidad en que sean muchos ni muy curiosos; sino pocos, buenos y bien conocidos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Mateo </a:t>
            </a:r>
            <a:r>
              <a:rPr lang="es-CO" sz="1400" b="1" i="1" dirty="0">
                <a:latin typeface="+mj-lt"/>
              </a:rPr>
              <a:t>Alemán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504" y="341937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amigo es otro yo. Sin amistad el hombre no puede ser feliz. </a:t>
            </a:r>
            <a:r>
              <a:rPr lang="es-CO" sz="1400" b="1" i="1" dirty="0">
                <a:latin typeface="+mj-lt"/>
              </a:rPr>
              <a:t>Aristóteles</a:t>
            </a:r>
            <a:r>
              <a:rPr lang="es-CO" sz="2000" b="1" dirty="0"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7504" y="351876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amigo ha de ser como la sangre, que acude luego a la herida sin </a:t>
            </a:r>
            <a:r>
              <a:rPr lang="es-CO" sz="2000" b="1" dirty="0" smtClean="0">
                <a:latin typeface="+mj-lt"/>
              </a:rPr>
              <a:t>esperar</a:t>
            </a:r>
          </a:p>
          <a:p>
            <a:pPr algn="ctr"/>
            <a:r>
              <a:rPr lang="es-CO" sz="2000" b="1" dirty="0" smtClean="0">
                <a:latin typeface="+mj-lt"/>
              </a:rPr>
              <a:t>a </a:t>
            </a:r>
            <a:r>
              <a:rPr lang="es-CO" sz="2000" b="1" dirty="0">
                <a:latin typeface="+mj-lt"/>
              </a:rPr>
              <a:t>que le llamen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Francisco </a:t>
            </a:r>
            <a:r>
              <a:rPr lang="es-CO" sz="1400" b="1" i="1" dirty="0">
                <a:latin typeface="+mj-lt"/>
              </a:rPr>
              <a:t>de Quevedo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51520" y="4401453"/>
            <a:ext cx="8568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Todo mi patrimonio son mis amigos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Emily </a:t>
            </a:r>
            <a:r>
              <a:rPr lang="es-CO" sz="1400" b="1" i="1" dirty="0" err="1">
                <a:latin typeface="+mj-lt"/>
              </a:rPr>
              <a:t>Dickinson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351876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Amigos son aquellos extraños seres que nos preguntan cómo estamos y se esperan a oír la contestación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Ed </a:t>
            </a:r>
            <a:r>
              <a:rPr lang="es-CO" sz="1400" b="1" i="1" dirty="0" err="1">
                <a:latin typeface="+mj-lt"/>
              </a:rPr>
              <a:t>Cunningham</a:t>
            </a:r>
            <a:endParaRPr lang="es-CO" sz="1400" b="1" i="1" dirty="0">
              <a:latin typeface="+mj-lt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43608" y="4268404"/>
            <a:ext cx="807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Música: </a:t>
            </a:r>
          </a:p>
          <a:p>
            <a:pPr algn="ctr"/>
            <a:r>
              <a:rPr lang="es-CO" sz="1400" b="1" dirty="0" smtClean="0">
                <a:latin typeface="+mj-lt"/>
              </a:rPr>
              <a:t>Colocar</a:t>
            </a:r>
            <a:endParaRPr lang="es-CO" sz="1400" b="1" dirty="0">
              <a:latin typeface="+mj-lt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721350" y="4268404"/>
            <a:ext cx="3646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Realización general: Rodrigo Valencia Cardona 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28479</TotalTime>
  <Words>509</Words>
  <Application>Microsoft Office PowerPoint</Application>
  <PresentationFormat>Presentación en pantalla (16:9)</PresentationFormat>
  <Paragraphs>35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2462</cp:revision>
  <dcterms:created xsi:type="dcterms:W3CDTF">2012-12-20T15:47:10Z</dcterms:created>
  <dcterms:modified xsi:type="dcterms:W3CDTF">2016-09-16T03:03:04Z</dcterms:modified>
</cp:coreProperties>
</file>