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105" r:id="rId1"/>
    <p:sldMasterId id="2147484272" r:id="rId2"/>
    <p:sldMasterId id="2147485057" r:id="rId3"/>
    <p:sldMasterId id="2147485093" r:id="rId4"/>
  </p:sldMasterIdLst>
  <p:notesMasterIdLst>
    <p:notesMasterId r:id="rId29"/>
  </p:notesMasterIdLst>
  <p:sldIdLst>
    <p:sldId id="518" r:id="rId5"/>
    <p:sldId id="501" r:id="rId6"/>
    <p:sldId id="513" r:id="rId7"/>
    <p:sldId id="502" r:id="rId8"/>
    <p:sldId id="514" r:id="rId9"/>
    <p:sldId id="515" r:id="rId10"/>
    <p:sldId id="505" r:id="rId11"/>
    <p:sldId id="506" r:id="rId12"/>
    <p:sldId id="508" r:id="rId13"/>
    <p:sldId id="509" r:id="rId14"/>
    <p:sldId id="510" r:id="rId15"/>
    <p:sldId id="511" r:id="rId16"/>
    <p:sldId id="517" r:id="rId17"/>
    <p:sldId id="486" r:id="rId18"/>
    <p:sldId id="487" r:id="rId19"/>
    <p:sldId id="488" r:id="rId20"/>
    <p:sldId id="489" r:id="rId21"/>
    <p:sldId id="490" r:id="rId22"/>
    <p:sldId id="516" r:id="rId23"/>
    <p:sldId id="475" r:id="rId24"/>
    <p:sldId id="492" r:id="rId25"/>
    <p:sldId id="471" r:id="rId26"/>
    <p:sldId id="447" r:id="rId27"/>
    <p:sldId id="440" r:id="rId28"/>
  </p:sldIdLst>
  <p:sldSz cx="9144000" cy="5143500" type="screen16x9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zvN5OSa0o8q6apI8Aq/9mw==" hashData="VMj1TlzvaGJEQ/gcdKH2RMpLMak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996600"/>
    <a:srgbClr val="C35D0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inimized">
    <p:restoredLeft sz="3471" autoAdjust="0"/>
    <p:restoredTop sz="98958" autoAdjust="0"/>
  </p:normalViewPr>
  <p:slideViewPr>
    <p:cSldViewPr showGuides="1">
      <p:cViewPr varScale="1">
        <p:scale>
          <a:sx n="92" d="100"/>
          <a:sy n="92" d="100"/>
        </p:scale>
        <p:origin x="-492" y="-96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viewProps" Target="viewProps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3C1B39B9-41DC-40E8-9C40-300AE565BC7F}" type="datetimeFigureOut">
              <a:rPr lang="es-MX"/>
              <a:pPr>
                <a:defRPr/>
              </a:pPr>
              <a:t>01/07/2015</a:t>
            </a:fld>
            <a:endParaRPr lang="es-MX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s-MX" noProof="0" smtClean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  <a:endParaRPr lang="es-MX" noProof="0" smtClean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CAFF0FC9-4327-4E2C-BF36-C64020748DFA}" type="slidenum">
              <a:rPr lang="es-MX"/>
              <a:pPr>
                <a:defRPr/>
              </a:pPr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70546352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5675484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620192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2148160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32575460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9954331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1228520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8486448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17327768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MX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0023044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75185479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  <a:prstGeom prst="rect">
            <a:avLst/>
          </a:prstGeo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308392792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2F35FD-D259-4E2B-9587-6C24514F8870}" type="datetimeFigureOut">
              <a:rPr lang="es-ES"/>
              <a:pPr>
                <a:defRPr/>
              </a:pPr>
              <a:t>01/07/2015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BB2DA7-2D27-4389-8B82-FC7667B4AB27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003304348"/>
      </p:ext>
    </p:extLst>
  </p:cSld>
  <p:clrMapOvr>
    <a:masterClrMapping/>
  </p:clrMapOvr>
  <p:transition spd="med" advTm="5000">
    <p:fad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B4142F-48E9-4C00-8F5A-1B994480548B}" type="datetimeFigureOut">
              <a:rPr lang="es-ES"/>
              <a:pPr>
                <a:defRPr/>
              </a:pPr>
              <a:t>01/07/2015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422219-EC3D-4B4C-A868-96FCDC68268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85843668"/>
      </p:ext>
    </p:extLst>
  </p:cSld>
  <p:clrMapOvr>
    <a:masterClrMapping/>
  </p:clrMapOvr>
  <p:transition spd="med" advTm="5000">
    <p:fad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DCEF05-B5DF-481E-986E-28BC3EAC3CD1}" type="datetimeFigureOut">
              <a:rPr lang="es-ES"/>
              <a:pPr>
                <a:defRPr/>
              </a:pPr>
              <a:t>01/07/2015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9DF089-5226-403F-8E81-1EBDBCE4168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797778662"/>
      </p:ext>
    </p:extLst>
  </p:cSld>
  <p:clrMapOvr>
    <a:masterClrMapping/>
  </p:clrMapOvr>
  <p:transition spd="med" advTm="5000">
    <p:fad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2A08B3-FEC9-4F84-989C-938D8F017EA8}" type="datetimeFigureOut">
              <a:rPr lang="es-ES"/>
              <a:pPr>
                <a:defRPr/>
              </a:pPr>
              <a:t>01/07/2015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FFC59C-F586-4D1B-815D-53A7A40F49B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9376511"/>
      </p:ext>
    </p:extLst>
  </p:cSld>
  <p:clrMapOvr>
    <a:masterClrMapping/>
  </p:clrMapOvr>
  <p:transition spd="med" advTm="5000">
    <p:fad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57AA0D-7072-4B40-B21F-B231458BABF8}" type="datetimeFigureOut">
              <a:rPr lang="es-ES"/>
              <a:pPr>
                <a:defRPr/>
              </a:pPr>
              <a:t>01/07/2015</a:t>
            </a:fld>
            <a:endParaRPr lang="es-ES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39BB35-48B1-4610-ADC3-1D9BA0A3757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341507062"/>
      </p:ext>
    </p:extLst>
  </p:cSld>
  <p:clrMapOvr>
    <a:masterClrMapping/>
  </p:clrMapOvr>
  <p:transition spd="med" advTm="5000">
    <p:fad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0A0382-2C98-4946-8072-FAC1F2090111}" type="datetimeFigureOut">
              <a:rPr lang="es-ES"/>
              <a:pPr>
                <a:defRPr/>
              </a:pPr>
              <a:t>01/07/2015</a:t>
            </a:fld>
            <a:endParaRPr lang="es-ES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0CC6B8-554B-4E2A-9837-566E2E66DC02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6809717"/>
      </p:ext>
    </p:extLst>
  </p:cSld>
  <p:clrMapOvr>
    <a:masterClrMapping/>
  </p:clrMapOvr>
  <p:transition spd="med" advTm="5000">
    <p:fad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843356-8BD4-4E53-9945-D13C9EB333BC}" type="datetimeFigureOut">
              <a:rPr lang="es-ES"/>
              <a:pPr>
                <a:defRPr/>
              </a:pPr>
              <a:t>01/07/2015</a:t>
            </a:fld>
            <a:endParaRPr lang="es-ES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D577BEE-6A9B-403B-AAF6-ACA2D670B9C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00893281"/>
      </p:ext>
    </p:extLst>
  </p:cSld>
  <p:clrMapOvr>
    <a:masterClrMapping/>
  </p:clrMapOvr>
  <p:transition spd="med" advTm="5000">
    <p:fade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A2FC2F-C262-4725-AA87-514F444C7C8F}" type="datetimeFigureOut">
              <a:rPr lang="es-ES"/>
              <a:pPr>
                <a:defRPr/>
              </a:pPr>
              <a:t>01/07/2015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50D474-544A-40CD-96EB-4F958D14497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302074658"/>
      </p:ext>
    </p:extLst>
  </p:cSld>
  <p:clrMapOvr>
    <a:masterClrMapping/>
  </p:clrMapOvr>
  <p:transition spd="med" advTm="5000">
    <p:fad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2679414-A932-4DF0-BECD-7C4124C1EAC2}" type="datetimeFigureOut">
              <a:rPr lang="es-ES"/>
              <a:pPr>
                <a:defRPr/>
              </a:pPr>
              <a:t>01/07/2015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C04948-B105-4E19-BEFF-D5D86C6E36D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128388687"/>
      </p:ext>
    </p:extLst>
  </p:cSld>
  <p:clrMapOvr>
    <a:masterClrMapping/>
  </p:clrMapOvr>
  <p:transition spd="med" advTm="5000">
    <p:fad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83F357-1E00-43DE-9065-A7EBA9E3156F}" type="datetimeFigureOut">
              <a:rPr lang="es-ES"/>
              <a:pPr>
                <a:defRPr/>
              </a:pPr>
              <a:t>01/07/2015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AD7169-EC8E-4E3C-B716-44D0EBE4C267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832461791"/>
      </p:ext>
    </p:extLst>
  </p:cSld>
  <p:clrMapOvr>
    <a:masterClrMapping/>
  </p:clrMapOvr>
  <p:transition spd="med" advTm="5000">
    <p:fad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EA4A5F-758E-4B9F-8788-A47F32AF6286}" type="datetimeFigureOut">
              <a:rPr lang="es-ES"/>
              <a:pPr>
                <a:defRPr/>
              </a:pPr>
              <a:t>01/07/2015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E92131-379C-4935-A406-A593301DC1A1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155214238"/>
      </p:ext>
    </p:extLst>
  </p:cSld>
  <p:clrMapOvr>
    <a:masterClrMapping/>
  </p:clrMapOvr>
  <p:transition spd="med" advTm="5000">
    <p:fade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DF4C44-28A3-461D-8881-73BDC31D9947}" type="datetimeFigureOut">
              <a:rPr lang="es-MX">
                <a:solidFill>
                  <a:prstClr val="black">
                    <a:tint val="75000"/>
                  </a:prstClr>
                </a:solidFill>
              </a:rPr>
              <a:pPr/>
              <a:t>01/07/2015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C305B4-7188-4D05-AABE-DA2DC3B38C82}" type="slidenum">
              <a:rPr lang="es-MX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36077150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DF4C44-28A3-461D-8881-73BDC31D9947}" type="datetimeFigureOut">
              <a:rPr lang="es-MX">
                <a:solidFill>
                  <a:prstClr val="black">
                    <a:tint val="75000"/>
                  </a:prstClr>
                </a:solidFill>
              </a:rPr>
              <a:pPr/>
              <a:t>01/07/2015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C305B4-7188-4D05-AABE-DA2DC3B38C82}" type="slidenum">
              <a:rPr lang="es-MX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34839967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DF4C44-28A3-461D-8881-73BDC31D9947}" type="datetimeFigureOut">
              <a:rPr lang="es-MX">
                <a:solidFill>
                  <a:prstClr val="black">
                    <a:tint val="75000"/>
                  </a:prstClr>
                </a:solidFill>
              </a:rPr>
              <a:pPr/>
              <a:t>01/07/2015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C305B4-7188-4D05-AABE-DA2DC3B38C82}" type="slidenum">
              <a:rPr lang="es-MX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79946324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DF4C44-28A3-461D-8881-73BDC31D9947}" type="datetimeFigureOut">
              <a:rPr lang="es-MX">
                <a:solidFill>
                  <a:prstClr val="black">
                    <a:tint val="75000"/>
                  </a:prstClr>
                </a:solidFill>
              </a:rPr>
              <a:pPr/>
              <a:t>01/07/2015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C305B4-7188-4D05-AABE-DA2DC3B38C82}" type="slidenum">
              <a:rPr lang="es-MX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93570374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DF4C44-28A3-461D-8881-73BDC31D9947}" type="datetimeFigureOut">
              <a:rPr lang="es-MX">
                <a:solidFill>
                  <a:prstClr val="black">
                    <a:tint val="75000"/>
                  </a:prstClr>
                </a:solidFill>
              </a:rPr>
              <a:pPr/>
              <a:t>01/07/2015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C305B4-7188-4D05-AABE-DA2DC3B38C82}" type="slidenum">
              <a:rPr lang="es-MX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04763387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DF4C44-28A3-461D-8881-73BDC31D9947}" type="datetimeFigureOut">
              <a:rPr lang="es-MX">
                <a:solidFill>
                  <a:prstClr val="black">
                    <a:tint val="75000"/>
                  </a:prstClr>
                </a:solidFill>
              </a:rPr>
              <a:pPr/>
              <a:t>01/07/2015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C305B4-7188-4D05-AABE-DA2DC3B38C82}" type="slidenum">
              <a:rPr lang="es-MX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65842986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DF4C44-28A3-461D-8881-73BDC31D9947}" type="datetimeFigureOut">
              <a:rPr lang="es-MX">
                <a:solidFill>
                  <a:prstClr val="black">
                    <a:tint val="75000"/>
                  </a:prstClr>
                </a:solidFill>
              </a:rPr>
              <a:pPr/>
              <a:t>01/07/2015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C305B4-7188-4D05-AABE-DA2DC3B38C82}" type="slidenum">
              <a:rPr lang="es-MX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6302923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DF4C44-28A3-461D-8881-73BDC31D9947}" type="datetimeFigureOut">
              <a:rPr lang="es-MX">
                <a:solidFill>
                  <a:prstClr val="black">
                    <a:tint val="75000"/>
                  </a:prstClr>
                </a:solidFill>
              </a:rPr>
              <a:pPr/>
              <a:t>01/07/2015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C305B4-7188-4D05-AABE-DA2DC3B38C82}" type="slidenum">
              <a:rPr lang="es-MX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36225569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DF4C44-28A3-461D-8881-73BDC31D9947}" type="datetimeFigureOut">
              <a:rPr lang="es-MX">
                <a:solidFill>
                  <a:prstClr val="black">
                    <a:tint val="75000"/>
                  </a:prstClr>
                </a:solidFill>
              </a:rPr>
              <a:pPr/>
              <a:t>01/07/2015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C305B4-7188-4D05-AABE-DA2DC3B38C82}" type="slidenum">
              <a:rPr lang="es-MX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97894614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DF4C44-28A3-461D-8881-73BDC31D9947}" type="datetimeFigureOut">
              <a:rPr lang="es-MX">
                <a:solidFill>
                  <a:prstClr val="black">
                    <a:tint val="75000"/>
                  </a:prstClr>
                </a:solidFill>
              </a:rPr>
              <a:pPr/>
              <a:t>01/07/2015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C305B4-7188-4D05-AABE-DA2DC3B38C82}" type="slidenum">
              <a:rPr lang="es-MX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06761372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DF4C44-28A3-461D-8881-73BDC31D9947}" type="datetimeFigureOut">
              <a:rPr lang="es-MX">
                <a:solidFill>
                  <a:prstClr val="black">
                    <a:tint val="75000"/>
                  </a:prstClr>
                </a:solidFill>
              </a:rPr>
              <a:pPr/>
              <a:t>01/07/2015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C305B4-7188-4D05-AABE-DA2DC3B38C82}" type="slidenum">
              <a:rPr lang="es-MX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2961933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E181BC-420A-4753-9699-7D79E55BCE3F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01/07/2015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ED6ABB-79BA-4FE2-A225-19A123EE1F43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27994443"/>
      </p:ext>
    </p:extLst>
  </p:cSld>
  <p:clrMapOvr>
    <a:masterClrMapping/>
  </p:clrMapOvr>
  <p:transition spd="med" advTm="5000">
    <p:fade/>
  </p:transition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A2239E-9670-4123-9193-B9BFA903D46D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01/07/2015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9F5B63-8363-4B7F-B1AF-01D47FEFA557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24922751"/>
      </p:ext>
    </p:extLst>
  </p:cSld>
  <p:clrMapOvr>
    <a:masterClrMapping/>
  </p:clrMapOvr>
  <p:transition spd="med" advTm="5000">
    <p:fade/>
  </p:transition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6A52EC-519A-4948-839D-4F93A5DE2B42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01/07/2015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FB76F3-A3BA-455F-9902-665BD39C1CEC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24219022"/>
      </p:ext>
    </p:extLst>
  </p:cSld>
  <p:clrMapOvr>
    <a:masterClrMapping/>
  </p:clrMapOvr>
  <p:transition spd="med" advTm="5000">
    <p:fade/>
  </p:transition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721F9D-AB31-4F58-AEDE-2DE90FAA876F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01/07/2015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8BF43A-74AB-4617-A430-AA8648A9F08C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5173957"/>
      </p:ext>
    </p:extLst>
  </p:cSld>
  <p:clrMapOvr>
    <a:masterClrMapping/>
  </p:clrMapOvr>
  <p:transition spd="med" advTm="5000">
    <p:fade/>
  </p:transition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9AECC1-87E1-4B14-A1F9-959A5B929A65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01/07/2015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EC96F9-E01D-4E5A-8766-84EBA4197CDD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94132331"/>
      </p:ext>
    </p:extLst>
  </p:cSld>
  <p:clrMapOvr>
    <a:masterClrMapping/>
  </p:clrMapOvr>
  <p:transition spd="med" advTm="5000">
    <p:fade/>
  </p:transition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FE6DC7-7D76-4366-ADB2-182D7333001E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01/07/2015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BD9ACC-772A-4FB3-A34A-2F25A8274F9F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55004006"/>
      </p:ext>
    </p:extLst>
  </p:cSld>
  <p:clrMapOvr>
    <a:masterClrMapping/>
  </p:clrMapOvr>
  <p:transition spd="med" advTm="5000">
    <p:fade/>
  </p:transition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3BB47F-588B-492F-A91D-5740869DAB83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01/07/2015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B251D0-FD3B-4A95-862C-457ACA619FC2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28367252"/>
      </p:ext>
    </p:extLst>
  </p:cSld>
  <p:clrMapOvr>
    <a:masterClrMapping/>
  </p:clrMapOvr>
  <p:transition spd="med" advTm="5000">
    <p:fade/>
  </p:transition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DDEC24-8BB1-4013-A7ED-E71C6988A427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01/07/2015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F16794-CF21-45C0-9299-66D55A7B0231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23143090"/>
      </p:ext>
    </p:extLst>
  </p:cSld>
  <p:clrMapOvr>
    <a:masterClrMapping/>
  </p:clrMapOvr>
  <p:transition spd="med" advTm="5000">
    <p:fade/>
  </p:transition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dirty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95F0D0-D5D8-430E-85F0-923A4F809865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01/07/2015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281AA7-912B-4379-B1B7-C5D1EF265AFE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63249301"/>
      </p:ext>
    </p:extLst>
  </p:cSld>
  <p:clrMapOvr>
    <a:masterClrMapping/>
  </p:clrMapOvr>
  <p:transition spd="med" advTm="5000">
    <p:fade/>
  </p:transition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267411-07C1-4114-8964-CA95C4C5EEDF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01/07/2015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96CAAA-0E3E-474A-BCBD-722A05883A88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67889639"/>
      </p:ext>
    </p:extLst>
  </p:cSld>
  <p:clrMapOvr>
    <a:masterClrMapping/>
  </p:clrMapOvr>
  <p:transition spd="med" advTm="5000">
    <p:fade/>
  </p:transition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CA59B0-8123-49E1-982E-41AF08F65013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01/07/2015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815F93-418A-4D85-8337-8BAE02AE405E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68655169"/>
      </p:ext>
    </p:extLst>
  </p:cSld>
  <p:clrMapOvr>
    <a:masterClrMapping/>
  </p:clrMapOvr>
  <p:transition spd="med" advTm="5000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000000"/>
                </a:solidFill>
                <a:latin typeface="Arial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5046" r:id="rId1"/>
    <p:sldLayoutId id="2147485047" r:id="rId2"/>
    <p:sldLayoutId id="2147485048" r:id="rId3"/>
    <p:sldLayoutId id="2147485049" r:id="rId4"/>
    <p:sldLayoutId id="2147485050" r:id="rId5"/>
    <p:sldLayoutId id="2147485051" r:id="rId6"/>
    <p:sldLayoutId id="2147485052" r:id="rId7"/>
    <p:sldLayoutId id="2147485053" r:id="rId8"/>
    <p:sldLayoutId id="2147485054" r:id="rId9"/>
    <p:sldLayoutId id="2147485055" r:id="rId10"/>
    <p:sldLayoutId id="2147485056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05979"/>
            <a:ext cx="82296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MX" smtClean="0"/>
              <a:t>Haga clic para modificar el estilo de título del patrón</a:t>
            </a:r>
          </a:p>
        </p:txBody>
      </p:sp>
      <p:sp>
        <p:nvSpPr>
          <p:cNvPr id="614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200151"/>
            <a:ext cx="8229600" cy="33944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MX" smtClean="0"/>
              <a:t>Haga clic para modificar el estilo de texto del patrón</a:t>
            </a:r>
          </a:p>
          <a:p>
            <a:pPr lvl="1"/>
            <a:r>
              <a:rPr lang="es-ES" altLang="es-MX" smtClean="0"/>
              <a:t>Segundo nivel</a:t>
            </a:r>
          </a:p>
          <a:p>
            <a:pPr lvl="2"/>
            <a:r>
              <a:rPr lang="es-ES" altLang="es-MX" smtClean="0"/>
              <a:t>Tercer nivel</a:t>
            </a:r>
          </a:p>
          <a:p>
            <a:pPr lvl="3"/>
            <a:r>
              <a:rPr lang="es-ES" altLang="es-MX" smtClean="0"/>
              <a:t>Cuarto nivel</a:t>
            </a:r>
          </a:p>
          <a:p>
            <a:pPr lvl="4"/>
            <a:r>
              <a:rPr lang="es-ES" altLang="es-MX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A0F35484-7004-46BD-8A5B-55A2006F9743}" type="datetimeFigureOut">
              <a:rPr lang="es-ES"/>
              <a:pPr>
                <a:defRPr/>
              </a:pPr>
              <a:t>01/07/2015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E2D9B346-3B78-40F6-805F-7E0D93FC9E3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5002" r:id="rId1"/>
    <p:sldLayoutId id="2147485003" r:id="rId2"/>
    <p:sldLayoutId id="2147485004" r:id="rId3"/>
    <p:sldLayoutId id="2147485005" r:id="rId4"/>
    <p:sldLayoutId id="2147485006" r:id="rId5"/>
    <p:sldLayoutId id="2147485007" r:id="rId6"/>
    <p:sldLayoutId id="2147485008" r:id="rId7"/>
    <p:sldLayoutId id="2147485009" r:id="rId8"/>
    <p:sldLayoutId id="2147485010" r:id="rId9"/>
    <p:sldLayoutId id="2147485011" r:id="rId10"/>
    <p:sldLayoutId id="2147485012" r:id="rId11"/>
  </p:sldLayoutIdLst>
  <p:transition spd="med" advTm="5000">
    <p:fade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8BDF4C44-28A3-461D-8881-73BDC31D9947}" type="datetimeFigureOut">
              <a:rPr lang="es-MX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01/07/2015</a:t>
            </a:fld>
            <a:endParaRPr lang="es-MX" smtClean="0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s-MX" smtClean="0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E5C305B4-7188-4D05-AABE-DA2DC3B38C82}" type="slidenum">
              <a:rPr lang="es-MX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‹Nº›</a:t>
            </a:fld>
            <a:endParaRPr lang="es-MX" smtClean="0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2276795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5058" r:id="rId1"/>
    <p:sldLayoutId id="2147485059" r:id="rId2"/>
    <p:sldLayoutId id="2147485060" r:id="rId3"/>
    <p:sldLayoutId id="2147485061" r:id="rId4"/>
    <p:sldLayoutId id="2147485062" r:id="rId5"/>
    <p:sldLayoutId id="2147485063" r:id="rId6"/>
    <p:sldLayoutId id="2147485064" r:id="rId7"/>
    <p:sldLayoutId id="2147485065" r:id="rId8"/>
    <p:sldLayoutId id="2147485066" r:id="rId9"/>
    <p:sldLayoutId id="2147485067" r:id="rId10"/>
    <p:sldLayoutId id="2147485068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5000">
              <a:schemeClr val="tx1"/>
            </a:gs>
            <a:gs pos="10000">
              <a:schemeClr val="bg1">
                <a:lumMod val="70000"/>
                <a:lumOff val="30000"/>
              </a:schemeClr>
            </a:gs>
            <a:gs pos="15000">
              <a:srgbClr val="009900"/>
            </a:gs>
            <a:gs pos="7000">
              <a:srgbClr val="009900"/>
            </a:gs>
            <a:gs pos="16000">
              <a:srgbClr val="92D050"/>
            </a:gs>
            <a:gs pos="100000">
              <a:srgbClr val="92D050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05979"/>
            <a:ext cx="82296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200151"/>
            <a:ext cx="8229600" cy="33944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5692D3E4-BDB8-47D7-9BC1-A74701BEF41E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01/07/2015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CF662687-C505-4004-8848-0BEC226F718B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582277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5094" r:id="rId1"/>
    <p:sldLayoutId id="2147485095" r:id="rId2"/>
    <p:sldLayoutId id="2147485096" r:id="rId3"/>
    <p:sldLayoutId id="2147485097" r:id="rId4"/>
    <p:sldLayoutId id="2147485098" r:id="rId5"/>
    <p:sldLayoutId id="2147485099" r:id="rId6"/>
    <p:sldLayoutId id="2147485100" r:id="rId7"/>
    <p:sldLayoutId id="2147485101" r:id="rId8"/>
    <p:sldLayoutId id="2147485102" r:id="rId9"/>
    <p:sldLayoutId id="2147485103" r:id="rId10"/>
    <p:sldLayoutId id="2147485104" r:id="rId11"/>
  </p:sldLayoutIdLst>
  <p:transition spd="med" advTm="5000">
    <p:fade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slideLayout" Target="../slideLayouts/slideLayout23.xml"/><Relationship Id="rId7" Type="http://schemas.openxmlformats.org/officeDocument/2006/relationships/image" Target="../media/image3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2.png"/><Relationship Id="rId5" Type="http://schemas.openxmlformats.org/officeDocument/2006/relationships/image" Target="../media/image1.jpg"/><Relationship Id="rId4" Type="http://schemas.openxmlformats.org/officeDocument/2006/relationships/audio" Target="../media/audio1.wav"/><Relationship Id="rId9" Type="http://schemas.microsoft.com/office/2007/relationships/hdphoto" Target="../media/hdphoto1.wdp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18.jpeg"/></Relationships>
</file>

<file path=ppt/slides/_rels/slide14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20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24.jpeg"/></Relationships>
</file>

<file path=ppt/slides/_rels/slide18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26.jpeg"/></Relationships>
</file>

<file path=ppt/slides/_rels/slide19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28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31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3.xml"/><Relationship Id="rId2" Type="http://schemas.openxmlformats.org/officeDocument/2006/relationships/audio" Target="../media/media2.wav"/><Relationship Id="rId1" Type="http://schemas.microsoft.com/office/2007/relationships/media" Target="../media/media2.wav"/><Relationship Id="rId6" Type="http://schemas.openxmlformats.org/officeDocument/2006/relationships/image" Target="../media/image3.png"/><Relationship Id="rId5" Type="http://schemas.openxmlformats.org/officeDocument/2006/relationships/image" Target="../media/image33.png"/><Relationship Id="rId4" Type="http://schemas.openxmlformats.org/officeDocument/2006/relationships/image" Target="../media/image32.jp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35.xml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facebook.com/mispps" TargetMode="External"/><Relationship Id="rId13" Type="http://schemas.openxmlformats.org/officeDocument/2006/relationships/image" Target="../media/image39.png"/><Relationship Id="rId3" Type="http://schemas.openxmlformats.org/officeDocument/2006/relationships/hyperlink" Target="http://www.mispps.com/" TargetMode="External"/><Relationship Id="rId7" Type="http://schemas.openxmlformats.org/officeDocument/2006/relationships/image" Target="../media/image36.png"/><Relationship Id="rId12" Type="http://schemas.openxmlformats.org/officeDocument/2006/relationships/hyperlink" Target="https://plus.google.com/+Mispps/" TargetMode="External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5.png"/><Relationship Id="rId11" Type="http://schemas.openxmlformats.org/officeDocument/2006/relationships/image" Target="../media/image38.png"/><Relationship Id="rId5" Type="http://schemas.openxmlformats.org/officeDocument/2006/relationships/hyperlink" Target="http://www.mispps.com/boletin.html" TargetMode="External"/><Relationship Id="rId15" Type="http://schemas.openxmlformats.org/officeDocument/2006/relationships/image" Target="../media/image40.png"/><Relationship Id="rId10" Type="http://schemas.openxmlformats.org/officeDocument/2006/relationships/hyperlink" Target="https://twitter.com/mispps" TargetMode="External"/><Relationship Id="rId4" Type="http://schemas.openxmlformats.org/officeDocument/2006/relationships/image" Target="../media/image34.png"/><Relationship Id="rId9" Type="http://schemas.openxmlformats.org/officeDocument/2006/relationships/image" Target="../media/image37.png"/><Relationship Id="rId14" Type="http://schemas.openxmlformats.org/officeDocument/2006/relationships/hyperlink" Target="https://vk.com/mispp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5">
            <a:lum/>
          </a:blip>
          <a:srcRect/>
          <a:stretch>
            <a:fillRect t="-3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CuadroTexto"/>
          <p:cNvSpPr txBox="1"/>
          <p:nvPr/>
        </p:nvSpPr>
        <p:spPr>
          <a:xfrm>
            <a:off x="35496" y="4168700"/>
            <a:ext cx="5904656" cy="92333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_tradnl" sz="5400" b="1" kern="0" dirty="0" smtClean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charset="0"/>
              </a:rPr>
              <a:t>_______________</a:t>
            </a:r>
            <a:endParaRPr lang="es-MX" sz="5400" b="1" kern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rial" charset="0"/>
            </a:endParaRPr>
          </a:p>
        </p:txBody>
      </p:sp>
      <p:pic>
        <p:nvPicPr>
          <p:cNvPr id="6" name="Picture 2" descr="C:\Users\capiA\Desktop\Eaglenest 767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31211" y="3651870"/>
            <a:ext cx="1217453" cy="4322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avion aterrizando 023-1 Eaglenest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0299104" y="5138886"/>
            <a:ext cx="609600" cy="457200"/>
          </a:xfrm>
          <a:prstGeom prst="rect">
            <a:avLst/>
          </a:prstGeom>
        </p:spPr>
      </p:pic>
      <p:sp>
        <p:nvSpPr>
          <p:cNvPr id="8" name="7 Rectángulo"/>
          <p:cNvSpPr/>
          <p:nvPr/>
        </p:nvSpPr>
        <p:spPr>
          <a:xfrm>
            <a:off x="4788024" y="1681520"/>
            <a:ext cx="432048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3600" dirty="0">
                <a:ln>
                  <a:solidFill>
                    <a:srgbClr val="92D050"/>
                  </a:solidFill>
                </a:ln>
                <a:solidFill>
                  <a:srgbClr val="FF0000"/>
                </a:solidFill>
                <a:latin typeface="Algerian" panose="04020705040A02060702" pitchFamily="82" charset="0"/>
                <a:ea typeface="Calibri"/>
                <a:cs typeface="Times New Roman"/>
              </a:rPr>
              <a:t>UNOS YA </a:t>
            </a:r>
            <a:r>
              <a:rPr lang="es-MX" sz="3600" dirty="0" smtClean="0">
                <a:ln>
                  <a:solidFill>
                    <a:srgbClr val="92D050"/>
                  </a:solidFill>
                </a:ln>
                <a:solidFill>
                  <a:srgbClr val="FF0000"/>
                </a:solidFill>
                <a:latin typeface="Algerian" panose="04020705040A02060702" pitchFamily="82" charset="0"/>
                <a:ea typeface="Calibri"/>
                <a:cs typeface="Times New Roman"/>
              </a:rPr>
              <a:t>SOMOS… </a:t>
            </a:r>
          </a:p>
          <a:p>
            <a:pPr algn="ctr"/>
            <a:r>
              <a:rPr lang="es-MX" sz="3600" dirty="0" smtClean="0">
                <a:ln>
                  <a:solidFill>
                    <a:srgbClr val="92D050"/>
                  </a:solidFill>
                </a:ln>
                <a:solidFill>
                  <a:srgbClr val="FF0000"/>
                </a:solidFill>
                <a:latin typeface="Algerian" panose="04020705040A02060702" pitchFamily="82" charset="0"/>
                <a:ea typeface="Calibri"/>
                <a:cs typeface="Times New Roman"/>
              </a:rPr>
              <a:t>Y OTROS… </a:t>
            </a:r>
          </a:p>
          <a:p>
            <a:pPr algn="ctr"/>
            <a:r>
              <a:rPr lang="es-MX" sz="3600" dirty="0" smtClean="0">
                <a:ln>
                  <a:solidFill>
                    <a:srgbClr val="92D050"/>
                  </a:solidFill>
                </a:ln>
                <a:solidFill>
                  <a:srgbClr val="FF0000"/>
                </a:solidFill>
                <a:latin typeface="Algerian" panose="04020705040A02060702" pitchFamily="82" charset="0"/>
                <a:ea typeface="Calibri"/>
                <a:cs typeface="Times New Roman"/>
              </a:rPr>
              <a:t>YA </a:t>
            </a:r>
            <a:r>
              <a:rPr lang="es-MX" sz="3600" dirty="0">
                <a:ln>
                  <a:solidFill>
                    <a:srgbClr val="92D050"/>
                  </a:solidFill>
                </a:ln>
                <a:solidFill>
                  <a:srgbClr val="FF0000"/>
                </a:solidFill>
                <a:latin typeface="Algerian" panose="04020705040A02060702" pitchFamily="82" charset="0"/>
                <a:ea typeface="Calibri"/>
                <a:cs typeface="Times New Roman"/>
              </a:rPr>
              <a:t>LO SERÁN</a:t>
            </a:r>
            <a:r>
              <a:rPr lang="es-MX" sz="3600" dirty="0" smtClean="0">
                <a:ln>
                  <a:solidFill>
                    <a:srgbClr val="92D050"/>
                  </a:solidFill>
                </a:ln>
                <a:solidFill>
                  <a:srgbClr val="FF0000"/>
                </a:solidFill>
                <a:latin typeface="Algerian" panose="04020705040A02060702" pitchFamily="82" charset="0"/>
                <a:ea typeface="Calibri"/>
                <a:cs typeface="Times New Roman"/>
              </a:rPr>
              <a:t>.</a:t>
            </a:r>
            <a:endParaRPr lang="es-MX" dirty="0"/>
          </a:p>
        </p:txBody>
      </p:sp>
      <p:pic>
        <p:nvPicPr>
          <p:cNvPr id="9218" name="Picture 2" descr="C:\Users\capiA\Desktop\grandparents.gif"/>
          <p:cNvPicPr>
            <a:picLocks noChangeAspect="1" noChangeArrowheads="1"/>
          </p:cNvPicPr>
          <p:nvPr/>
        </p:nvPicPr>
        <p:blipFill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2273" b="100000" l="4563" r="9733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0699" y="753814"/>
            <a:ext cx="4325317" cy="36181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798921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0">
        <p14:vortex/>
        <p:sndAc>
          <p:stSnd loop="1">
            <p:snd r:embed="rId4" name="Eaglenest-Can'tTakeMyEyesOffOfYou-1.wav"/>
          </p:stSnd>
        </p:sndAc>
      </p:transition>
    </mc:Choice>
    <mc:Fallback>
      <p:transition spd="slow" advTm="0">
        <p:fade/>
        <p:sndAc>
          <p:stSnd loop="1">
            <p:snd r:embed="rId4" name="Eaglenest-Can'tTakeMyEyesOffOfYou-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6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833 0.00301 L -0.54966 0.17414 L -0.99601 0.17715 " pathEditMode="relative" rAng="0" ptsTypes="FAF">
                                      <p:cBhvr>
                                        <p:cTn id="6" dur="2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0226" y="8696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22853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9" presetID="17" presetClass="entr" presetSubtype="1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6" presetClass="entr" presetSubtype="16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5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6" presetClass="entr" presetSubtype="16" fill="hold" grpId="0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" dur="50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6" presetClass="entr" presetSubtype="16" fill="hold" grpId="0" nodeType="withEffect">
                                  <p:stCondLst>
                                    <p:cond delay="14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1" dur="50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8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3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3" name="Picture 5" descr="E:\Multimedia\Imagenes\Joe photo\01b5fc24727e77970c0691d5ff45e1ea8e5d4e8bc3bdcf022b0ac9f3637a7be7 - copi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427" y="-20538"/>
            <a:ext cx="9189995" cy="5164038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179512" y="-92546"/>
            <a:ext cx="437052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spcAft>
                <a:spcPts val="0"/>
              </a:spcAft>
            </a:pPr>
            <a:r>
              <a:rPr lang="es-MX" sz="3600" dirty="0">
                <a:ln>
                  <a:solidFill>
                    <a:srgbClr val="0000FF"/>
                  </a:solidFill>
                </a:ln>
                <a:solidFill>
                  <a:srgbClr val="FF0000"/>
                </a:solidFill>
                <a:latin typeface="Edwardian Script ITC" panose="030303020407070D0804" pitchFamily="66" charset="0"/>
                <a:ea typeface="Calibri"/>
                <a:cs typeface="Times New Roman"/>
              </a:rPr>
              <a:t>Que no se te </a:t>
            </a:r>
            <a:r>
              <a:rPr lang="es-MX" sz="3600" dirty="0" smtClean="0">
                <a:ln>
                  <a:solidFill>
                    <a:srgbClr val="0000FF"/>
                  </a:solidFill>
                </a:ln>
                <a:solidFill>
                  <a:srgbClr val="FF0000"/>
                </a:solidFill>
                <a:latin typeface="Edwardian Script ITC" panose="030303020407070D0804" pitchFamily="66" charset="0"/>
                <a:ea typeface="Calibri"/>
                <a:cs typeface="Times New Roman"/>
              </a:rPr>
              <a:t>olvide…</a:t>
            </a:r>
            <a:endParaRPr lang="es-MX" dirty="0"/>
          </a:p>
        </p:txBody>
      </p:sp>
      <p:sp>
        <p:nvSpPr>
          <p:cNvPr id="7" name="6 Rectángulo"/>
          <p:cNvSpPr/>
          <p:nvPr/>
        </p:nvSpPr>
        <p:spPr>
          <a:xfrm>
            <a:off x="216024" y="4445699"/>
            <a:ext cx="867645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spcAft>
                <a:spcPts val="0"/>
              </a:spcAft>
            </a:pPr>
            <a:r>
              <a:rPr lang="es-MX" sz="3600" dirty="0" smtClean="0">
                <a:ln>
                  <a:solidFill>
                    <a:srgbClr val="0000FF"/>
                  </a:solidFill>
                </a:ln>
                <a:solidFill>
                  <a:srgbClr val="FF0000"/>
                </a:solidFill>
                <a:latin typeface="Edwardian Script ITC" panose="030303020407070D0804" pitchFamily="66" charset="0"/>
                <a:ea typeface="Calibri"/>
                <a:cs typeface="Times New Roman"/>
              </a:rPr>
              <a:t>Los </a:t>
            </a:r>
            <a:r>
              <a:rPr lang="es-MX" sz="3600" dirty="0">
                <a:ln>
                  <a:solidFill>
                    <a:srgbClr val="0000FF"/>
                  </a:solidFill>
                </a:ln>
                <a:solidFill>
                  <a:srgbClr val="FF0000"/>
                </a:solidFill>
                <a:latin typeface="Edwardian Script ITC" panose="030303020407070D0804" pitchFamily="66" charset="0"/>
                <a:ea typeface="Calibri"/>
                <a:cs typeface="Times New Roman"/>
              </a:rPr>
              <a:t>abuelos son ejemplo de vida, sabiduría y </a:t>
            </a:r>
            <a:r>
              <a:rPr lang="es-MX" sz="3600" dirty="0" smtClean="0">
                <a:ln>
                  <a:solidFill>
                    <a:srgbClr val="0000FF"/>
                  </a:solidFill>
                </a:ln>
                <a:solidFill>
                  <a:srgbClr val="FF0000"/>
                </a:solidFill>
                <a:latin typeface="Edwardian Script ITC" panose="030303020407070D0804" pitchFamily="66" charset="0"/>
                <a:ea typeface="Calibri"/>
                <a:cs typeface="Times New Roman"/>
              </a:rPr>
              <a:t>experiencia.</a:t>
            </a:r>
            <a:endParaRPr lang="es-MX" dirty="0"/>
          </a:p>
        </p:txBody>
      </p:sp>
      <p:sp>
        <p:nvSpPr>
          <p:cNvPr id="3" name="2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41528079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0">
        <p:fade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100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25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41" presetClass="entr" presetSubtype="0" fill="hold" grpId="0" nodeType="withEffect">
                                  <p:stCondLst>
                                    <p:cond delay="4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25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1750"/>
                            </p:stCondLst>
                            <p:childTnLst>
                              <p:par>
                                <p:cTn id="23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/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</a:blip>
          <a:srcRect/>
          <a:stretch>
            <a:fillRect t="-3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E:\Multimedia\Imagenes\Joe photo\000000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0538"/>
            <a:ext cx="9160558" cy="5164038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251520" y="3867894"/>
            <a:ext cx="8604448" cy="12464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ts val="3000"/>
              </a:lnSpc>
              <a:spcAft>
                <a:spcPts val="0"/>
              </a:spcAft>
            </a:pPr>
            <a:r>
              <a:rPr lang="es-MX" sz="3600" dirty="0" smtClean="0">
                <a:ln>
                  <a:solidFill>
                    <a:srgbClr val="0000FF"/>
                  </a:solidFill>
                </a:ln>
                <a:solidFill>
                  <a:srgbClr val="FF0000"/>
                </a:solidFill>
                <a:latin typeface="Edwardian Script ITC" panose="030303020407070D0804" pitchFamily="66" charset="0"/>
                <a:ea typeface="Calibri"/>
                <a:cs typeface="Times New Roman"/>
              </a:rPr>
              <a:t>Acude </a:t>
            </a:r>
            <a:r>
              <a:rPr lang="es-MX" sz="3600" dirty="0">
                <a:ln>
                  <a:solidFill>
                    <a:srgbClr val="0000FF"/>
                  </a:solidFill>
                </a:ln>
                <a:solidFill>
                  <a:srgbClr val="FF0000"/>
                </a:solidFill>
                <a:latin typeface="Edwardian Script ITC" panose="030303020407070D0804" pitchFamily="66" charset="0"/>
                <a:ea typeface="Calibri"/>
                <a:cs typeface="Times New Roman"/>
              </a:rPr>
              <a:t>a ellos, </a:t>
            </a:r>
            <a:endParaRPr lang="es-MX" sz="3600" dirty="0" smtClean="0">
              <a:ln>
                <a:solidFill>
                  <a:srgbClr val="0000FF"/>
                </a:solidFill>
              </a:ln>
              <a:solidFill>
                <a:srgbClr val="FF0000"/>
              </a:solidFill>
              <a:latin typeface="Edwardian Script ITC" panose="030303020407070D0804" pitchFamily="66" charset="0"/>
              <a:ea typeface="Calibri"/>
              <a:cs typeface="Times New Roman"/>
            </a:endParaRPr>
          </a:p>
          <a:p>
            <a:pPr lvl="0" algn="ctr">
              <a:lnSpc>
                <a:spcPts val="3000"/>
              </a:lnSpc>
              <a:spcAft>
                <a:spcPts val="0"/>
              </a:spcAft>
            </a:pPr>
            <a:r>
              <a:rPr lang="es-MX" sz="3600" dirty="0" smtClean="0">
                <a:ln>
                  <a:solidFill>
                    <a:srgbClr val="0000FF"/>
                  </a:solidFill>
                </a:ln>
                <a:solidFill>
                  <a:srgbClr val="FF0000"/>
                </a:solidFill>
                <a:latin typeface="Edwardian Script ITC" panose="030303020407070D0804" pitchFamily="66" charset="0"/>
                <a:ea typeface="Calibri"/>
                <a:cs typeface="Times New Roman"/>
              </a:rPr>
              <a:t>llénalos </a:t>
            </a:r>
            <a:r>
              <a:rPr lang="es-MX" sz="3600" dirty="0">
                <a:ln>
                  <a:solidFill>
                    <a:srgbClr val="0000FF"/>
                  </a:solidFill>
                </a:ln>
                <a:solidFill>
                  <a:srgbClr val="FF0000"/>
                </a:solidFill>
                <a:latin typeface="Edwardian Script ITC" panose="030303020407070D0804" pitchFamily="66" charset="0"/>
                <a:ea typeface="Calibri"/>
                <a:cs typeface="Times New Roman"/>
              </a:rPr>
              <a:t>de amor cada vez que puedas </a:t>
            </a:r>
            <a:endParaRPr lang="es-MX" sz="3600" dirty="0" smtClean="0">
              <a:ln>
                <a:solidFill>
                  <a:srgbClr val="0000FF"/>
                </a:solidFill>
              </a:ln>
              <a:solidFill>
                <a:srgbClr val="FF0000"/>
              </a:solidFill>
              <a:latin typeface="Edwardian Script ITC" panose="030303020407070D0804" pitchFamily="66" charset="0"/>
              <a:ea typeface="Calibri"/>
              <a:cs typeface="Times New Roman"/>
            </a:endParaRPr>
          </a:p>
          <a:p>
            <a:pPr lvl="0" algn="r">
              <a:lnSpc>
                <a:spcPts val="3000"/>
              </a:lnSpc>
              <a:spcAft>
                <a:spcPts val="0"/>
              </a:spcAft>
            </a:pPr>
            <a:r>
              <a:rPr lang="es-MX" sz="3600" dirty="0" smtClean="0">
                <a:ln>
                  <a:solidFill>
                    <a:srgbClr val="0000FF"/>
                  </a:solidFill>
                </a:ln>
                <a:solidFill>
                  <a:srgbClr val="FF0000"/>
                </a:solidFill>
                <a:latin typeface="Edwardian Script ITC" panose="030303020407070D0804" pitchFamily="66" charset="0"/>
                <a:ea typeface="Calibri"/>
                <a:cs typeface="Times New Roman"/>
              </a:rPr>
              <a:t>y </a:t>
            </a:r>
            <a:r>
              <a:rPr lang="es-MX" sz="3600" dirty="0">
                <a:ln>
                  <a:solidFill>
                    <a:srgbClr val="0000FF"/>
                  </a:solidFill>
                </a:ln>
                <a:solidFill>
                  <a:srgbClr val="FF0000"/>
                </a:solidFill>
                <a:latin typeface="Edwardian Script ITC" panose="030303020407070D0804" pitchFamily="66" charset="0"/>
                <a:ea typeface="Calibri"/>
                <a:cs typeface="Times New Roman"/>
              </a:rPr>
              <a:t>fomenta </a:t>
            </a:r>
            <a:r>
              <a:rPr lang="es-MX" sz="3600" dirty="0" smtClean="0">
                <a:ln>
                  <a:solidFill>
                    <a:srgbClr val="0000FF"/>
                  </a:solidFill>
                </a:ln>
                <a:solidFill>
                  <a:srgbClr val="FF0000"/>
                </a:solidFill>
                <a:latin typeface="Edwardian Script ITC" panose="030303020407070D0804" pitchFamily="66" charset="0"/>
                <a:ea typeface="Calibri"/>
                <a:cs typeface="Times New Roman"/>
              </a:rPr>
              <a:t>la </a:t>
            </a:r>
            <a:r>
              <a:rPr lang="es-MX" sz="3600" dirty="0">
                <a:ln>
                  <a:solidFill>
                    <a:srgbClr val="0000FF"/>
                  </a:solidFill>
                </a:ln>
                <a:solidFill>
                  <a:srgbClr val="FF0000"/>
                </a:solidFill>
                <a:latin typeface="Edwardian Script ITC" panose="030303020407070D0804" pitchFamily="66" charset="0"/>
                <a:ea typeface="Calibri"/>
                <a:cs typeface="Times New Roman"/>
              </a:rPr>
              <a:t>relación con los </a:t>
            </a:r>
            <a:r>
              <a:rPr lang="es-MX" sz="3600" dirty="0" smtClean="0">
                <a:ln>
                  <a:solidFill>
                    <a:srgbClr val="0000FF"/>
                  </a:solidFill>
                </a:ln>
                <a:solidFill>
                  <a:srgbClr val="FF0000"/>
                </a:solidFill>
                <a:latin typeface="Edwardian Script ITC" panose="030303020407070D0804" pitchFamily="66" charset="0"/>
                <a:ea typeface="Calibri"/>
                <a:cs typeface="Times New Roman"/>
              </a:rPr>
              <a:t>nietos</a:t>
            </a:r>
            <a:endParaRPr lang="es-MX" dirty="0"/>
          </a:p>
        </p:txBody>
      </p:sp>
      <p:sp>
        <p:nvSpPr>
          <p:cNvPr id="4" name="3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22469589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0">
        <p:fade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25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25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5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5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125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41" presetClass="entr" presetSubtype="0" fill="hold" grpId="0" nodeType="withEffect">
                                  <p:stCondLst>
                                    <p:cond delay="3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25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25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25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25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250" tmFilter="0,0; .5, 1; 1, 1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41" presetClass="entr" presetSubtype="0" fill="hold" grpId="0" nodeType="withEffect">
                                  <p:stCondLst>
                                    <p:cond delay="8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25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25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25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25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250" tmFilter="0,0; .5, 1; 1, 1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10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2875"/>
                            </p:stCondLst>
                            <p:childTnLst>
                              <p:par>
                                <p:cTn id="30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3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E:\Multimedia\Imagenes\Joe photo\0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-20538"/>
            <a:ext cx="9179624" cy="5164038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1187624" y="33468"/>
            <a:ext cx="5040560" cy="8617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3000"/>
              </a:lnSpc>
              <a:spcAft>
                <a:spcPts val="0"/>
              </a:spcAft>
            </a:pPr>
            <a:r>
              <a:rPr lang="es-MX" sz="3600" dirty="0" smtClean="0">
                <a:ln>
                  <a:solidFill>
                    <a:srgbClr val="0000FF"/>
                  </a:solidFill>
                </a:ln>
                <a:solidFill>
                  <a:srgbClr val="FF0000"/>
                </a:solidFill>
                <a:latin typeface="Edwardian Script ITC" panose="030303020407070D0804" pitchFamily="66" charset="0"/>
                <a:ea typeface="Calibri"/>
                <a:cs typeface="Times New Roman"/>
              </a:rPr>
              <a:t>Ya </a:t>
            </a:r>
            <a:r>
              <a:rPr lang="es-MX" sz="3600" dirty="0">
                <a:ln>
                  <a:solidFill>
                    <a:srgbClr val="0000FF"/>
                  </a:solidFill>
                </a:ln>
                <a:solidFill>
                  <a:srgbClr val="FF0000"/>
                </a:solidFill>
                <a:latin typeface="Edwardian Script ITC" panose="030303020407070D0804" pitchFamily="66" charset="0"/>
                <a:ea typeface="Calibri"/>
                <a:cs typeface="Times New Roman"/>
              </a:rPr>
              <a:t>que llegar </a:t>
            </a:r>
            <a:r>
              <a:rPr lang="es-MX" sz="3600" dirty="0" smtClean="0">
                <a:ln>
                  <a:solidFill>
                    <a:srgbClr val="0000FF"/>
                  </a:solidFill>
                </a:ln>
                <a:solidFill>
                  <a:srgbClr val="FF0000"/>
                </a:solidFill>
                <a:latin typeface="Edwardian Script ITC" panose="030303020407070D0804" pitchFamily="66" charset="0"/>
                <a:ea typeface="Calibri"/>
                <a:cs typeface="Times New Roman"/>
              </a:rPr>
              <a:t>a </a:t>
            </a:r>
            <a:r>
              <a:rPr lang="es-MX" sz="3600" dirty="0">
                <a:ln>
                  <a:solidFill>
                    <a:srgbClr val="0000FF"/>
                  </a:solidFill>
                </a:ln>
                <a:solidFill>
                  <a:srgbClr val="FF0000"/>
                </a:solidFill>
                <a:latin typeface="Edwardian Script ITC" panose="030303020407070D0804" pitchFamily="66" charset="0"/>
                <a:ea typeface="Calibri"/>
                <a:cs typeface="Times New Roman"/>
              </a:rPr>
              <a:t>una edad avanzada </a:t>
            </a:r>
            <a:endParaRPr lang="es-MX" sz="3600" dirty="0" smtClean="0">
              <a:ln>
                <a:solidFill>
                  <a:srgbClr val="0000FF"/>
                </a:solidFill>
              </a:ln>
              <a:solidFill>
                <a:srgbClr val="FF0000"/>
              </a:solidFill>
              <a:latin typeface="Edwardian Script ITC" panose="030303020407070D0804" pitchFamily="66" charset="0"/>
              <a:ea typeface="Calibri"/>
              <a:cs typeface="Times New Roman"/>
            </a:endParaRPr>
          </a:p>
          <a:p>
            <a:pPr lvl="0" algn="ctr">
              <a:lnSpc>
                <a:spcPts val="3000"/>
              </a:lnSpc>
              <a:spcAft>
                <a:spcPts val="0"/>
              </a:spcAft>
            </a:pPr>
            <a:r>
              <a:rPr lang="es-MX" sz="3600" dirty="0" smtClean="0">
                <a:ln>
                  <a:solidFill>
                    <a:srgbClr val="0000FF"/>
                  </a:solidFill>
                </a:ln>
                <a:solidFill>
                  <a:srgbClr val="FF0000"/>
                </a:solidFill>
                <a:latin typeface="Edwardian Script ITC" panose="030303020407070D0804" pitchFamily="66" charset="0"/>
                <a:ea typeface="Calibri"/>
                <a:cs typeface="Times New Roman"/>
              </a:rPr>
              <a:t>¡ es </a:t>
            </a:r>
            <a:r>
              <a:rPr lang="es-MX" sz="3600" dirty="0">
                <a:ln>
                  <a:solidFill>
                    <a:srgbClr val="0000FF"/>
                  </a:solidFill>
                </a:ln>
                <a:solidFill>
                  <a:srgbClr val="FF0000"/>
                </a:solidFill>
                <a:latin typeface="Edwardian Script ITC" panose="030303020407070D0804" pitchFamily="66" charset="0"/>
                <a:ea typeface="Calibri"/>
                <a:cs typeface="Times New Roman"/>
              </a:rPr>
              <a:t>un verdadero </a:t>
            </a:r>
            <a:r>
              <a:rPr lang="es-MX" sz="3600" dirty="0" smtClean="0">
                <a:ln>
                  <a:solidFill>
                    <a:srgbClr val="0000FF"/>
                  </a:solidFill>
                </a:ln>
                <a:solidFill>
                  <a:srgbClr val="FF0000"/>
                </a:solidFill>
                <a:latin typeface="Edwardian Script ITC" panose="030303020407070D0804" pitchFamily="66" charset="0"/>
                <a:ea typeface="Calibri"/>
                <a:cs typeface="Times New Roman"/>
              </a:rPr>
              <a:t>privilegio !</a:t>
            </a:r>
            <a:endParaRPr lang="es-MX" dirty="0"/>
          </a:p>
        </p:txBody>
      </p:sp>
      <p:sp>
        <p:nvSpPr>
          <p:cNvPr id="4" name="3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23253019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0">
        <p:fade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25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25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5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5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125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4" dur="9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41" presetClass="entr" presetSubtype="0" fill="hold" grpId="0" nodeType="withEffect">
                                  <p:stCondLst>
                                    <p:cond delay="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25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25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25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25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250" tmFilter="0,0; .5, 1; 1, 1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9750"/>
                            </p:stCondLst>
                            <p:childTnLst>
                              <p:par>
                                <p:cTn id="23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</a:blip>
          <a:srcRect/>
          <a:stretch>
            <a:fillRect t="-3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Picture 3" descr="E:\Multimedia\Imagenes\Joe photo\2a1e8f946c05020978806616511e9a3a3b14d598e4462dbeccf966a1cff6329d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6337"/>
            <a:ext cx="9144000" cy="5127163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2286000" y="-92546"/>
            <a:ext cx="660648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MX" sz="3600" dirty="0">
                <a:ln>
                  <a:solidFill>
                    <a:srgbClr val="0000FF"/>
                  </a:solidFill>
                </a:ln>
                <a:solidFill>
                  <a:srgbClr val="FF0000"/>
                </a:solidFill>
                <a:latin typeface="Edwardian Script ITC" panose="030303020407070D0804" pitchFamily="66" charset="0"/>
                <a:ea typeface="Calibri"/>
                <a:cs typeface="Times New Roman"/>
              </a:rPr>
              <a:t>Mis padres fueron de la generación de “la </a:t>
            </a:r>
            <a:r>
              <a:rPr lang="es-MX" sz="3600" dirty="0" smtClean="0">
                <a:ln>
                  <a:solidFill>
                    <a:srgbClr val="0000FF"/>
                  </a:solidFill>
                </a:ln>
                <a:solidFill>
                  <a:srgbClr val="FF0000"/>
                </a:solidFill>
                <a:latin typeface="Edwardian Script ITC" panose="030303020407070D0804" pitchFamily="66" charset="0"/>
                <a:ea typeface="Calibri"/>
                <a:cs typeface="Times New Roman"/>
              </a:rPr>
              <a:t>Radio”</a:t>
            </a:r>
            <a:endParaRPr lang="es-MX" dirty="0"/>
          </a:p>
        </p:txBody>
      </p:sp>
      <p:sp>
        <p:nvSpPr>
          <p:cNvPr id="3" name="2 Rectángulo"/>
          <p:cNvSpPr/>
          <p:nvPr/>
        </p:nvSpPr>
        <p:spPr>
          <a:xfrm>
            <a:off x="251520" y="4517707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MX" sz="3600" dirty="0" smtClean="0">
                <a:ln>
                  <a:solidFill>
                    <a:srgbClr val="0000FF"/>
                  </a:solidFill>
                </a:ln>
                <a:solidFill>
                  <a:srgbClr val="FF0000"/>
                </a:solidFill>
                <a:latin typeface="Edwardian Script ITC" panose="030303020407070D0804" pitchFamily="66" charset="0"/>
                <a:ea typeface="Calibri"/>
                <a:cs typeface="Times New Roman"/>
              </a:rPr>
              <a:t>¡Se </a:t>
            </a:r>
            <a:r>
              <a:rPr lang="es-MX" sz="3600" dirty="0">
                <a:ln>
                  <a:solidFill>
                    <a:srgbClr val="0000FF"/>
                  </a:solidFill>
                </a:ln>
                <a:solidFill>
                  <a:srgbClr val="FF0000"/>
                </a:solidFill>
                <a:latin typeface="Edwardian Script ITC" panose="030303020407070D0804" pitchFamily="66" charset="0"/>
                <a:ea typeface="Calibri"/>
                <a:cs typeface="Times New Roman"/>
              </a:rPr>
              <a:t>casaron y tuvieron siete hijos!</a:t>
            </a:r>
            <a:endParaRPr lang="es-MX" dirty="0"/>
          </a:p>
        </p:txBody>
      </p:sp>
      <p:sp>
        <p:nvSpPr>
          <p:cNvPr id="7" name="6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20968809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0">
        <p:fade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25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25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5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5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125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4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9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41" presetClass="entr" presetSubtype="0" fill="hold" grpId="0" nodeType="withEffect">
                                  <p:stCondLst>
                                    <p:cond delay="7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2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2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2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2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25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2375"/>
                            </p:stCondLst>
                            <p:childTnLst>
                              <p:par>
                                <p:cTn id="23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3" grpId="0" build="p"/>
      <p:bldP spid="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</a:blip>
          <a:srcRect/>
          <a:stretch>
            <a:fillRect t="-3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7" name="Picture 3" descr="E:\Multimedia\Imagenes\Joe photo\05f4147a0f72c19a6f4ebd044ebb7dc5db37310898135c8a2d9953f90661c116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0538"/>
            <a:ext cx="9143999" cy="5164038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251520" y="4572657"/>
            <a:ext cx="8640960" cy="5193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000"/>
              </a:lnSpc>
            </a:pPr>
            <a:r>
              <a:rPr lang="es-MX" sz="3600" dirty="0" smtClean="0">
                <a:ln>
                  <a:solidFill>
                    <a:srgbClr val="0000FF"/>
                  </a:solidFill>
                </a:ln>
                <a:solidFill>
                  <a:srgbClr val="FF0000"/>
                </a:solidFill>
                <a:latin typeface="Edwardian Script ITC" panose="030303020407070D0804" pitchFamily="66" charset="0"/>
                <a:ea typeface="Calibri"/>
                <a:cs typeface="Times New Roman"/>
              </a:rPr>
              <a:t>¡Nos </a:t>
            </a:r>
            <a:r>
              <a:rPr lang="es-MX" sz="3600" dirty="0">
                <a:ln>
                  <a:solidFill>
                    <a:srgbClr val="0000FF"/>
                  </a:solidFill>
                </a:ln>
                <a:solidFill>
                  <a:srgbClr val="FF0000"/>
                </a:solidFill>
                <a:latin typeface="Edwardian Script ITC" panose="030303020407070D0804" pitchFamily="66" charset="0"/>
                <a:ea typeface="Calibri"/>
                <a:cs typeface="Times New Roman"/>
              </a:rPr>
              <a:t>casamos </a:t>
            </a:r>
            <a:r>
              <a:rPr lang="es-MX" sz="3600" dirty="0" smtClean="0">
                <a:ln>
                  <a:solidFill>
                    <a:srgbClr val="0000FF"/>
                  </a:solidFill>
                </a:ln>
                <a:solidFill>
                  <a:srgbClr val="FF0000"/>
                </a:solidFill>
                <a:latin typeface="Edwardian Script ITC" panose="030303020407070D0804" pitchFamily="66" charset="0"/>
                <a:ea typeface="Calibri"/>
                <a:cs typeface="Times New Roman"/>
              </a:rPr>
              <a:t>y </a:t>
            </a:r>
            <a:r>
              <a:rPr lang="es-MX" sz="3600" dirty="0">
                <a:ln>
                  <a:solidFill>
                    <a:srgbClr val="0000FF"/>
                  </a:solidFill>
                </a:ln>
                <a:solidFill>
                  <a:srgbClr val="FF0000"/>
                </a:solidFill>
                <a:latin typeface="Edwardian Script ITC" panose="030303020407070D0804" pitchFamily="66" charset="0"/>
                <a:ea typeface="Calibri"/>
                <a:cs typeface="Times New Roman"/>
              </a:rPr>
              <a:t>sólo tuvimos </a:t>
            </a:r>
            <a:r>
              <a:rPr lang="es-MX" sz="3600" dirty="0" smtClean="0">
                <a:ln>
                  <a:solidFill>
                    <a:srgbClr val="0000FF"/>
                  </a:solidFill>
                </a:ln>
                <a:solidFill>
                  <a:srgbClr val="FF0000"/>
                </a:solidFill>
                <a:latin typeface="Edwardian Script ITC" panose="030303020407070D0804" pitchFamily="66" charset="0"/>
                <a:ea typeface="Calibri"/>
                <a:cs typeface="Times New Roman"/>
              </a:rPr>
              <a:t>dos </a:t>
            </a:r>
            <a:r>
              <a:rPr lang="es-MX" sz="3600" dirty="0">
                <a:ln>
                  <a:solidFill>
                    <a:srgbClr val="0000FF"/>
                  </a:solidFill>
                </a:ln>
                <a:solidFill>
                  <a:srgbClr val="FF0000"/>
                </a:solidFill>
                <a:latin typeface="Edwardian Script ITC" panose="030303020407070D0804" pitchFamily="66" charset="0"/>
                <a:ea typeface="Calibri"/>
                <a:cs typeface="Times New Roman"/>
              </a:rPr>
              <a:t>o tres hijos</a:t>
            </a:r>
            <a:r>
              <a:rPr lang="es-MX" sz="3600" dirty="0" smtClean="0">
                <a:ln>
                  <a:solidFill>
                    <a:srgbClr val="0000FF"/>
                  </a:solidFill>
                </a:ln>
                <a:solidFill>
                  <a:srgbClr val="FF0000"/>
                </a:solidFill>
                <a:latin typeface="Edwardian Script ITC" panose="030303020407070D0804" pitchFamily="66" charset="0"/>
                <a:ea typeface="Calibri"/>
                <a:cs typeface="Times New Roman"/>
              </a:rPr>
              <a:t>!</a:t>
            </a:r>
            <a:endParaRPr lang="es-MX" dirty="0"/>
          </a:p>
        </p:txBody>
      </p:sp>
      <p:sp>
        <p:nvSpPr>
          <p:cNvPr id="3" name="2 Rectángulo"/>
          <p:cNvSpPr/>
          <p:nvPr/>
        </p:nvSpPr>
        <p:spPr>
          <a:xfrm>
            <a:off x="251520" y="51470"/>
            <a:ext cx="8640960" cy="4770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000"/>
              </a:lnSpc>
            </a:pPr>
            <a:r>
              <a:rPr lang="es-MX" sz="3600" dirty="0">
                <a:ln>
                  <a:solidFill>
                    <a:srgbClr val="0000FF"/>
                  </a:solidFill>
                </a:ln>
                <a:solidFill>
                  <a:srgbClr val="FF0000"/>
                </a:solidFill>
                <a:latin typeface="Edwardian Script ITC" panose="030303020407070D0804" pitchFamily="66" charset="0"/>
                <a:ea typeface="Calibri"/>
                <a:cs typeface="Times New Roman"/>
              </a:rPr>
              <a:t>Nosotros crecimos, </a:t>
            </a:r>
            <a:r>
              <a:rPr lang="es-MX" sz="3600" dirty="0" smtClean="0">
                <a:ln>
                  <a:solidFill>
                    <a:srgbClr val="0000FF"/>
                  </a:solidFill>
                </a:ln>
                <a:solidFill>
                  <a:srgbClr val="FF0000"/>
                </a:solidFill>
                <a:latin typeface="Edwardian Script ITC" panose="030303020407070D0804" pitchFamily="66" charset="0"/>
                <a:ea typeface="Calibri"/>
                <a:cs typeface="Times New Roman"/>
              </a:rPr>
              <a:t>y </a:t>
            </a:r>
            <a:r>
              <a:rPr lang="es-MX" sz="3600" dirty="0">
                <a:ln>
                  <a:solidFill>
                    <a:srgbClr val="0000FF"/>
                  </a:solidFill>
                </a:ln>
                <a:solidFill>
                  <a:srgbClr val="FF0000"/>
                </a:solidFill>
                <a:latin typeface="Edwardian Script ITC" panose="030303020407070D0804" pitchFamily="66" charset="0"/>
                <a:ea typeface="Calibri"/>
                <a:cs typeface="Times New Roman"/>
              </a:rPr>
              <a:t>fuimos de la generación de </a:t>
            </a:r>
            <a:r>
              <a:rPr lang="es-MX" sz="3600" dirty="0" smtClean="0">
                <a:ln>
                  <a:solidFill>
                    <a:srgbClr val="0000FF"/>
                  </a:solidFill>
                </a:ln>
                <a:solidFill>
                  <a:srgbClr val="FF0000"/>
                </a:solidFill>
                <a:latin typeface="Edwardian Script ITC" panose="030303020407070D0804" pitchFamily="66" charset="0"/>
                <a:ea typeface="Calibri"/>
                <a:cs typeface="Times New Roman"/>
              </a:rPr>
              <a:t>“la Televisión”</a:t>
            </a:r>
            <a:endParaRPr lang="es-MX" dirty="0"/>
          </a:p>
        </p:txBody>
      </p:sp>
      <p:sp>
        <p:nvSpPr>
          <p:cNvPr id="7" name="6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16558274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0">
        <p:fade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2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2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125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31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41" presetClass="entr" presetSubtype="0" fill="hold" grpId="0" nodeType="withEffect">
                                  <p:stCondLst>
                                    <p:cond delay="9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25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25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25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25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25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4750"/>
                            </p:stCondLst>
                            <p:childTnLst>
                              <p:par>
                                <p:cTn id="26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3" grpId="0" build="p"/>
      <p:bldP spid="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</a:blip>
          <a:srcRect/>
          <a:stretch>
            <a:fillRect t="-3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E:\Multimedia\Imagenes\Joe photo\6a410815cb481f80dd7a19561ee543b6c7e0d3dcffba354b05fdafe15aee3436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6336"/>
            <a:ext cx="9144000" cy="5127163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251520" y="-90805"/>
            <a:ext cx="864096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MX" sz="3600" dirty="0">
                <a:ln>
                  <a:solidFill>
                    <a:srgbClr val="0000FF"/>
                  </a:solidFill>
                </a:ln>
                <a:solidFill>
                  <a:srgbClr val="FF0000"/>
                </a:solidFill>
                <a:latin typeface="Edwardian Script ITC" panose="030303020407070D0804" pitchFamily="66" charset="0"/>
                <a:ea typeface="Calibri"/>
                <a:cs typeface="Times New Roman"/>
              </a:rPr>
              <a:t>Ellos crecieron, y son de la generación del “</a:t>
            </a:r>
            <a:r>
              <a:rPr lang="es-MX" sz="3600" dirty="0" smtClean="0">
                <a:ln>
                  <a:solidFill>
                    <a:srgbClr val="0000FF"/>
                  </a:solidFill>
                </a:ln>
                <a:solidFill>
                  <a:srgbClr val="FF0000"/>
                </a:solidFill>
                <a:latin typeface="Edwardian Script ITC" panose="030303020407070D0804" pitchFamily="66" charset="0"/>
                <a:ea typeface="Calibri"/>
                <a:cs typeface="Times New Roman"/>
              </a:rPr>
              <a:t>Internet”</a:t>
            </a:r>
            <a:endParaRPr lang="es-MX" dirty="0"/>
          </a:p>
        </p:txBody>
      </p:sp>
      <p:sp>
        <p:nvSpPr>
          <p:cNvPr id="3" name="2 Rectángulo"/>
          <p:cNvSpPr/>
          <p:nvPr/>
        </p:nvSpPr>
        <p:spPr>
          <a:xfrm>
            <a:off x="251520" y="4517707"/>
            <a:ext cx="864096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s-MX" sz="3600" dirty="0" smtClean="0">
                <a:ln>
                  <a:solidFill>
                    <a:srgbClr val="0000FF"/>
                  </a:solidFill>
                </a:ln>
                <a:solidFill>
                  <a:srgbClr val="FF0000"/>
                </a:solidFill>
                <a:latin typeface="Edwardian Script ITC" panose="030303020407070D0804" pitchFamily="66" charset="0"/>
                <a:ea typeface="Calibri"/>
                <a:cs typeface="Times New Roman"/>
              </a:rPr>
              <a:t>¡ Ni </a:t>
            </a:r>
            <a:r>
              <a:rPr lang="es-MX" sz="3600" dirty="0">
                <a:ln>
                  <a:solidFill>
                    <a:srgbClr val="0000FF"/>
                  </a:solidFill>
                </a:ln>
                <a:solidFill>
                  <a:srgbClr val="FF0000"/>
                </a:solidFill>
                <a:latin typeface="Edwardian Script ITC" panose="030303020407070D0804" pitchFamily="66" charset="0"/>
                <a:ea typeface="Calibri"/>
                <a:cs typeface="Times New Roman"/>
              </a:rPr>
              <a:t>se casan, ni quieren tener </a:t>
            </a:r>
            <a:r>
              <a:rPr lang="es-MX" sz="3600" dirty="0" smtClean="0">
                <a:ln>
                  <a:solidFill>
                    <a:srgbClr val="0000FF"/>
                  </a:solidFill>
                </a:ln>
                <a:solidFill>
                  <a:srgbClr val="FF0000"/>
                </a:solidFill>
                <a:latin typeface="Edwardian Script ITC" panose="030303020407070D0804" pitchFamily="66" charset="0"/>
                <a:ea typeface="Calibri"/>
                <a:cs typeface="Times New Roman"/>
              </a:rPr>
              <a:t>hijos !</a:t>
            </a:r>
            <a:endParaRPr lang="es-MX" dirty="0"/>
          </a:p>
        </p:txBody>
      </p:sp>
      <p:sp>
        <p:nvSpPr>
          <p:cNvPr id="5" name="4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23973825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0">
        <p:fade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25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25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5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5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125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41" presetClass="entr" presetSubtype="0" fill="hold" grpId="0" nodeType="withEffect">
                                  <p:stCondLst>
                                    <p:cond delay="8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2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2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2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2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25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31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3500"/>
                            </p:stCondLst>
                            <p:childTnLst>
                              <p:par>
                                <p:cTn id="26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3" grpId="0" build="p"/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 t="-3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E:\Multimedia\Imagenes\Joe photo\4aaaebd20ca6aac9040523c530db289c7f4519c9f1f815cf1c2ed1964d9dbef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1470"/>
            <a:ext cx="9128609" cy="5112568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251520" y="51470"/>
            <a:ext cx="8604448" cy="9040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000"/>
              </a:lnSpc>
            </a:pPr>
            <a:r>
              <a:rPr lang="es-MX" sz="3600" dirty="0">
                <a:ln>
                  <a:solidFill>
                    <a:srgbClr val="0000FF"/>
                  </a:solidFill>
                </a:ln>
                <a:solidFill>
                  <a:srgbClr val="FF0000"/>
                </a:solidFill>
                <a:latin typeface="Edwardian Script ITC" panose="030303020407070D0804" pitchFamily="66" charset="0"/>
                <a:ea typeface="Calibri"/>
                <a:cs typeface="Times New Roman"/>
              </a:rPr>
              <a:t>“El amor perfecto, a veces no viene hasta el primer nieto” </a:t>
            </a:r>
            <a:endParaRPr lang="es-MX" sz="3600" dirty="0" smtClean="0">
              <a:ln>
                <a:solidFill>
                  <a:srgbClr val="0000FF"/>
                </a:solidFill>
              </a:ln>
              <a:solidFill>
                <a:srgbClr val="FF0000"/>
              </a:solidFill>
              <a:latin typeface="Edwardian Script ITC" panose="030303020407070D0804" pitchFamily="66" charset="0"/>
              <a:ea typeface="Calibri"/>
              <a:cs typeface="Times New Roman"/>
            </a:endParaRPr>
          </a:p>
          <a:p>
            <a:pPr algn="r">
              <a:lnSpc>
                <a:spcPts val="3000"/>
              </a:lnSpc>
            </a:pPr>
            <a:r>
              <a:rPr lang="es-MX" sz="3600" dirty="0" smtClean="0">
                <a:ln>
                  <a:solidFill>
                    <a:srgbClr val="0000FF"/>
                  </a:solidFill>
                </a:ln>
                <a:solidFill>
                  <a:srgbClr val="FF0000"/>
                </a:solidFill>
                <a:latin typeface="Edwardian Script ITC" panose="030303020407070D0804" pitchFamily="66" charset="0"/>
                <a:ea typeface="Calibri"/>
                <a:cs typeface="Times New Roman"/>
              </a:rPr>
              <a:t>Proverbio </a:t>
            </a:r>
            <a:r>
              <a:rPr lang="es-MX" sz="3600" dirty="0">
                <a:ln>
                  <a:solidFill>
                    <a:srgbClr val="0000FF"/>
                  </a:solidFill>
                </a:ln>
                <a:solidFill>
                  <a:srgbClr val="FF0000"/>
                </a:solidFill>
                <a:latin typeface="Edwardian Script ITC" panose="030303020407070D0804" pitchFamily="66" charset="0"/>
                <a:ea typeface="Calibri"/>
                <a:cs typeface="Times New Roman"/>
              </a:rPr>
              <a:t>galés</a:t>
            </a:r>
            <a:r>
              <a:rPr lang="es-MX" sz="3600" dirty="0" smtClean="0">
                <a:ln>
                  <a:solidFill>
                    <a:srgbClr val="0000FF"/>
                  </a:solidFill>
                </a:ln>
                <a:solidFill>
                  <a:srgbClr val="FF0000"/>
                </a:solidFill>
                <a:latin typeface="Edwardian Script ITC" panose="030303020407070D0804" pitchFamily="66" charset="0"/>
                <a:ea typeface="Calibri"/>
                <a:cs typeface="Times New Roman"/>
              </a:rPr>
              <a:t>.</a:t>
            </a:r>
            <a:endParaRPr lang="es-MX" dirty="0"/>
          </a:p>
        </p:txBody>
      </p:sp>
      <p:sp>
        <p:nvSpPr>
          <p:cNvPr id="4" name="3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31898458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0">
        <p:fade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25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25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5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5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125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1000"/>
                            </p:stCondLst>
                            <p:childTnLst>
                              <p:par>
                                <p:cTn id="20" presetID="41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25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25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25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25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250" tmFilter="0,0; .5, 1; 1, 1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5500"/>
                            </p:stCondLst>
                            <p:childTnLst>
                              <p:par>
                                <p:cTn id="28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uiExpand="1" build="p"/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3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E:\Multimedia\Imagenes\Joe photo\10689970_10152750559383033_676602896381951254_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16024"/>
            <a:ext cx="9144000" cy="5164038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241159" y="-92546"/>
            <a:ext cx="8641583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MX" sz="3600" dirty="0">
                <a:ln>
                  <a:solidFill>
                    <a:srgbClr val="0000FF"/>
                  </a:solidFill>
                </a:ln>
                <a:solidFill>
                  <a:srgbClr val="FF0000"/>
                </a:solidFill>
                <a:latin typeface="Edwardian Script ITC" panose="030303020407070D0804" pitchFamily="66" charset="0"/>
                <a:ea typeface="Calibri"/>
                <a:cs typeface="Times New Roman"/>
              </a:rPr>
              <a:t>“Una abuela es una maravillosa madre con un montón de </a:t>
            </a:r>
            <a:r>
              <a:rPr lang="es-MX" sz="3600" dirty="0" smtClean="0">
                <a:ln>
                  <a:solidFill>
                    <a:srgbClr val="0000FF"/>
                  </a:solidFill>
                </a:ln>
                <a:solidFill>
                  <a:srgbClr val="FF0000"/>
                </a:solidFill>
                <a:latin typeface="Edwardian Script ITC" panose="030303020407070D0804" pitchFamily="66" charset="0"/>
                <a:ea typeface="Calibri"/>
                <a:cs typeface="Times New Roman"/>
              </a:rPr>
              <a:t>práctica”</a:t>
            </a:r>
            <a:endParaRPr lang="es-MX" dirty="0"/>
          </a:p>
        </p:txBody>
      </p:sp>
      <p:sp>
        <p:nvSpPr>
          <p:cNvPr id="5" name="4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9766099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0">
        <p:fade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accel="5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4000" accel="5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8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25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25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25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25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25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8000"/>
                            </p:stCondLst>
                            <p:childTnLst>
                              <p:par>
                                <p:cTn id="23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duotone>
              <a:schemeClr val="accent3">
                <a:shade val="45000"/>
                <a:satMod val="135000"/>
              </a:schemeClr>
              <a:prstClr val="white"/>
            </a:duotone>
          </a:blip>
          <a:srcRect/>
          <a:stretch>
            <a:fillRect t="-3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 descr="E:\Multimedia\Imagenes\Joe photo\1111111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5488"/>
            <a:ext cx="9147608" cy="5152566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288032" y="51470"/>
            <a:ext cx="8604448" cy="9040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000"/>
              </a:lnSpc>
            </a:pPr>
            <a:r>
              <a:rPr lang="es-MX" sz="3600" dirty="0" smtClean="0">
                <a:ln>
                  <a:solidFill>
                    <a:srgbClr val="0000FF"/>
                  </a:solidFill>
                </a:ln>
                <a:solidFill>
                  <a:srgbClr val="FF0000"/>
                </a:solidFill>
                <a:latin typeface="Edwardian Script ITC" panose="030303020407070D0804" pitchFamily="66" charset="0"/>
                <a:ea typeface="Calibri"/>
                <a:cs typeface="Times New Roman"/>
              </a:rPr>
              <a:t>“Un </a:t>
            </a:r>
            <a:r>
              <a:rPr lang="es-MX" sz="3600" dirty="0">
                <a:ln>
                  <a:solidFill>
                    <a:srgbClr val="0000FF"/>
                  </a:solidFill>
                </a:ln>
                <a:solidFill>
                  <a:srgbClr val="FF0000"/>
                </a:solidFill>
                <a:latin typeface="Edwardian Script ITC" panose="030303020407070D0804" pitchFamily="66" charset="0"/>
                <a:ea typeface="Calibri"/>
                <a:cs typeface="Times New Roman"/>
              </a:rPr>
              <a:t>abuelo </a:t>
            </a:r>
            <a:r>
              <a:rPr lang="es-MX" sz="3600" dirty="0" smtClean="0">
                <a:ln>
                  <a:solidFill>
                    <a:srgbClr val="0000FF"/>
                  </a:solidFill>
                </a:ln>
                <a:solidFill>
                  <a:srgbClr val="FF0000"/>
                </a:solidFill>
                <a:latin typeface="Edwardian Script ITC" panose="030303020407070D0804" pitchFamily="66" charset="0"/>
                <a:ea typeface="Calibri"/>
                <a:cs typeface="Times New Roman"/>
              </a:rPr>
              <a:t>es </a:t>
            </a:r>
            <a:r>
              <a:rPr lang="es-MX" sz="3600" dirty="0">
                <a:ln>
                  <a:solidFill>
                    <a:srgbClr val="0000FF"/>
                  </a:solidFill>
                </a:ln>
                <a:solidFill>
                  <a:srgbClr val="FF0000"/>
                </a:solidFill>
                <a:latin typeface="Edwardian Script ITC" panose="030303020407070D0804" pitchFamily="66" charset="0"/>
                <a:ea typeface="Calibri"/>
                <a:cs typeface="Times New Roman"/>
              </a:rPr>
              <a:t>viejo por fuera </a:t>
            </a:r>
            <a:r>
              <a:rPr lang="es-MX" sz="3600" dirty="0" smtClean="0">
                <a:ln>
                  <a:solidFill>
                    <a:srgbClr val="0000FF"/>
                  </a:solidFill>
                </a:ln>
                <a:solidFill>
                  <a:srgbClr val="FF0000"/>
                </a:solidFill>
                <a:latin typeface="Edwardian Script ITC" panose="030303020407070D0804" pitchFamily="66" charset="0"/>
                <a:ea typeface="Calibri"/>
                <a:cs typeface="Times New Roman"/>
              </a:rPr>
              <a:t>y </a:t>
            </a:r>
            <a:r>
              <a:rPr lang="es-MX" sz="3600" dirty="0">
                <a:ln>
                  <a:solidFill>
                    <a:srgbClr val="0000FF"/>
                  </a:solidFill>
                </a:ln>
                <a:solidFill>
                  <a:srgbClr val="FF0000"/>
                </a:solidFill>
                <a:latin typeface="Edwardian Script ITC" panose="030303020407070D0804" pitchFamily="66" charset="0"/>
                <a:ea typeface="Calibri"/>
                <a:cs typeface="Times New Roman"/>
              </a:rPr>
              <a:t>joven por dentro” </a:t>
            </a:r>
            <a:endParaRPr lang="es-MX" sz="3600" dirty="0" smtClean="0">
              <a:ln>
                <a:solidFill>
                  <a:srgbClr val="0000FF"/>
                </a:solidFill>
              </a:ln>
              <a:solidFill>
                <a:srgbClr val="FF0000"/>
              </a:solidFill>
              <a:latin typeface="Edwardian Script ITC" panose="030303020407070D0804" pitchFamily="66" charset="0"/>
              <a:ea typeface="Calibri"/>
              <a:cs typeface="Times New Roman"/>
            </a:endParaRPr>
          </a:p>
          <a:p>
            <a:pPr algn="r">
              <a:lnSpc>
                <a:spcPts val="3000"/>
              </a:lnSpc>
            </a:pPr>
            <a:r>
              <a:rPr lang="es-MX" sz="3600" dirty="0" err="1" smtClean="0">
                <a:ln>
                  <a:solidFill>
                    <a:srgbClr val="0000FF"/>
                  </a:solidFill>
                </a:ln>
                <a:solidFill>
                  <a:srgbClr val="FF0000"/>
                </a:solidFill>
                <a:latin typeface="Edwardian Script ITC" panose="030303020407070D0804" pitchFamily="66" charset="0"/>
                <a:ea typeface="Calibri"/>
                <a:cs typeface="Times New Roman"/>
              </a:rPr>
              <a:t>Joy</a:t>
            </a:r>
            <a:r>
              <a:rPr lang="es-MX" sz="3600" dirty="0" smtClean="0">
                <a:ln>
                  <a:solidFill>
                    <a:srgbClr val="0000FF"/>
                  </a:solidFill>
                </a:ln>
                <a:solidFill>
                  <a:srgbClr val="FF0000"/>
                </a:solidFill>
                <a:latin typeface="Edwardian Script ITC" panose="030303020407070D0804" pitchFamily="66" charset="0"/>
                <a:ea typeface="Calibri"/>
                <a:cs typeface="Times New Roman"/>
              </a:rPr>
              <a:t> </a:t>
            </a:r>
            <a:r>
              <a:rPr lang="es-MX" sz="3600" dirty="0" err="1" smtClean="0">
                <a:ln>
                  <a:solidFill>
                    <a:srgbClr val="0000FF"/>
                  </a:solidFill>
                </a:ln>
                <a:solidFill>
                  <a:srgbClr val="FF0000"/>
                </a:solidFill>
                <a:latin typeface="Edwardian Script ITC" panose="030303020407070D0804" pitchFamily="66" charset="0"/>
                <a:ea typeface="Calibri"/>
                <a:cs typeface="Times New Roman"/>
              </a:rPr>
              <a:t>Hargrove</a:t>
            </a:r>
            <a:r>
              <a:rPr lang="es-MX" sz="3600" dirty="0" smtClean="0">
                <a:ln>
                  <a:solidFill>
                    <a:srgbClr val="0000FF"/>
                  </a:solidFill>
                </a:ln>
                <a:solidFill>
                  <a:srgbClr val="FF0000"/>
                </a:solidFill>
                <a:latin typeface="Edwardian Script ITC" panose="030303020407070D0804" pitchFamily="66" charset="0"/>
                <a:ea typeface="Calibri"/>
                <a:cs typeface="Times New Roman"/>
              </a:rPr>
              <a:t> </a:t>
            </a:r>
            <a:endParaRPr lang="es-MX" dirty="0"/>
          </a:p>
        </p:txBody>
      </p:sp>
      <p:sp>
        <p:nvSpPr>
          <p:cNvPr id="5" name="4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36756154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0">
        <p:fade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10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25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25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25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25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250" tmFilter="0,0; .5, 1; 1, 1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41" presetClass="entr" presetSubtype="0" fill="hold" grpId="0" nodeType="withEffect">
                                  <p:stCondLst>
                                    <p:cond delay="7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25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25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25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25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250" tmFilter="0,0; .5, 1; 1, 1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000"/>
                            </p:stCondLst>
                            <p:childTnLst>
                              <p:par>
                                <p:cTn id="23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  <p:bldP spid="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</a:blip>
          <a:srcRect/>
          <a:stretch>
            <a:fillRect t="-3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E:\Multimedia\Imagenes\Joe photo\10846119_10153096911273033_8904465212578317056_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703" y="4430"/>
            <a:ext cx="9114207" cy="5139069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467544" y="4430"/>
            <a:ext cx="8640960" cy="1631216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>
              <a:lnSpc>
                <a:spcPts val="3000"/>
              </a:lnSpc>
            </a:pPr>
            <a:r>
              <a:rPr lang="es-MX" sz="3600" b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Edwardian Script ITC" panose="030303020407070D0804" pitchFamily="66" charset="0"/>
                <a:ea typeface="Calibri"/>
                <a:cs typeface="Times New Roman"/>
              </a:rPr>
              <a:t>Estoy convencido que uno de los tesoros que guardan los años </a:t>
            </a:r>
            <a:endParaRPr lang="es-MX" sz="3600" b="1" dirty="0" smtClean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Edwardian Script ITC" panose="030303020407070D0804" pitchFamily="66" charset="0"/>
              <a:ea typeface="Calibri"/>
              <a:cs typeface="Times New Roman"/>
            </a:endParaRPr>
          </a:p>
          <a:p>
            <a:pPr algn="ctr">
              <a:lnSpc>
                <a:spcPts val="3000"/>
              </a:lnSpc>
            </a:pPr>
            <a:r>
              <a:rPr lang="es-MX" sz="36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Edwardian Script ITC" panose="030303020407070D0804" pitchFamily="66" charset="0"/>
                <a:ea typeface="Calibri"/>
                <a:cs typeface="Times New Roman"/>
              </a:rPr>
              <a:t>es </a:t>
            </a:r>
            <a:r>
              <a:rPr lang="es-MX" sz="3600" b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Edwardian Script ITC" panose="030303020407070D0804" pitchFamily="66" charset="0"/>
                <a:ea typeface="Calibri"/>
                <a:cs typeface="Times New Roman"/>
              </a:rPr>
              <a:t>la dicha de ser abuelo" </a:t>
            </a:r>
            <a:endParaRPr lang="es-MX" sz="3600" b="1" dirty="0" smtClean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Edwardian Script ITC" panose="030303020407070D0804" pitchFamily="66" charset="0"/>
              <a:ea typeface="Calibri"/>
              <a:cs typeface="Times New Roman"/>
            </a:endParaRPr>
          </a:p>
          <a:p>
            <a:pPr algn="r">
              <a:lnSpc>
                <a:spcPts val="3000"/>
              </a:lnSpc>
            </a:pPr>
            <a:r>
              <a:rPr lang="es-MX" sz="36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Edwardian Script ITC" panose="030303020407070D0804" pitchFamily="66" charset="0"/>
                <a:ea typeface="Calibri"/>
                <a:cs typeface="Times New Roman"/>
              </a:rPr>
              <a:t>Abel </a:t>
            </a:r>
            <a:r>
              <a:rPr lang="es-MX" sz="3600" b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Edwardian Script ITC" panose="030303020407070D0804" pitchFamily="66" charset="0"/>
                <a:ea typeface="Calibri"/>
                <a:cs typeface="Times New Roman"/>
              </a:rPr>
              <a:t>Pérez Rojas. </a:t>
            </a:r>
            <a:endParaRPr lang="es-MX" sz="3600" b="1" dirty="0" smtClean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Edwardian Script ITC" panose="030303020407070D0804" pitchFamily="66" charset="0"/>
              <a:ea typeface="Calibri"/>
              <a:cs typeface="Times New Roman"/>
            </a:endParaRPr>
          </a:p>
          <a:p>
            <a:pPr algn="r">
              <a:lnSpc>
                <a:spcPts val="3000"/>
              </a:lnSpc>
            </a:pPr>
            <a:r>
              <a:rPr lang="es-MX" sz="36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Edwardian Script ITC" panose="030303020407070D0804" pitchFamily="66" charset="0"/>
                <a:ea typeface="Calibri"/>
                <a:cs typeface="Times New Roman"/>
              </a:rPr>
              <a:t>Educador </a:t>
            </a:r>
            <a:r>
              <a:rPr lang="es-MX" sz="3600" b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Edwardian Script ITC" panose="030303020407070D0804" pitchFamily="66" charset="0"/>
                <a:ea typeface="Calibri"/>
                <a:cs typeface="Times New Roman"/>
              </a:rPr>
              <a:t>mexicano </a:t>
            </a:r>
            <a:endParaRPr lang="es-MX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8795111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0">
        <p:fade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1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25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25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25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25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25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41" presetClass="entr" presetSubtype="0" fill="hold" grpId="0" nodeType="withEffect">
                                  <p:stCondLst>
                                    <p:cond delay="7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25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25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25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25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250" tmFilter="0,0; .5, 1; 1, 1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41" presetClass="entr" presetSubtype="0" fill="hold" grpId="0" nodeType="withEffect">
                                  <p:stCondLst>
                                    <p:cond delay="1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25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25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25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25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250" tmFilter="0,0; .5, 1; 1, 1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41" presetClass="entr" presetSubtype="0" fill="hold" grpId="0" nodeType="withEffect">
                                  <p:stCondLst>
                                    <p:cond delay="1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25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25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25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25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1250" tmFilter="0,0; .5, 1; 1, 1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8625"/>
                            </p:stCondLst>
                            <p:childTnLst>
                              <p:par>
                                <p:cTn id="37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 bright="70000" contrast="-70000"/>
          </a:blip>
          <a:srcRect/>
          <a:stretch>
            <a:fillRect t="-3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4356101" y="771550"/>
            <a:ext cx="4536379" cy="35548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000"/>
              </a:lnSpc>
            </a:pPr>
            <a:r>
              <a:rPr lang="es-MX" sz="3600" dirty="0">
                <a:ln>
                  <a:solidFill>
                    <a:srgbClr val="0000FF"/>
                  </a:solidFill>
                </a:ln>
                <a:solidFill>
                  <a:srgbClr val="FF0000"/>
                </a:solidFill>
                <a:latin typeface="Edwardian Script ITC" panose="030303020407070D0804" pitchFamily="66" charset="0"/>
                <a:ea typeface="Calibri"/>
                <a:cs typeface="Times New Roman"/>
              </a:rPr>
              <a:t>“Nadie puede hacer por los niños </a:t>
            </a:r>
            <a:endParaRPr lang="es-MX" sz="3600" dirty="0" smtClean="0">
              <a:ln>
                <a:solidFill>
                  <a:srgbClr val="0000FF"/>
                </a:solidFill>
              </a:ln>
              <a:solidFill>
                <a:srgbClr val="FF0000"/>
              </a:solidFill>
              <a:latin typeface="Edwardian Script ITC" panose="030303020407070D0804" pitchFamily="66" charset="0"/>
              <a:ea typeface="Calibri"/>
              <a:cs typeface="Times New Roman"/>
            </a:endParaRPr>
          </a:p>
          <a:p>
            <a:pPr algn="ctr">
              <a:lnSpc>
                <a:spcPts val="3000"/>
              </a:lnSpc>
            </a:pPr>
            <a:r>
              <a:rPr lang="es-MX" sz="3600" dirty="0" smtClean="0">
                <a:ln>
                  <a:solidFill>
                    <a:srgbClr val="0000FF"/>
                  </a:solidFill>
                </a:ln>
                <a:solidFill>
                  <a:srgbClr val="FF0000"/>
                </a:solidFill>
                <a:latin typeface="Edwardian Script ITC" panose="030303020407070D0804" pitchFamily="66" charset="0"/>
                <a:ea typeface="Calibri"/>
                <a:cs typeface="Times New Roman"/>
              </a:rPr>
              <a:t>lo </a:t>
            </a:r>
            <a:r>
              <a:rPr lang="es-MX" sz="3600" dirty="0">
                <a:ln>
                  <a:solidFill>
                    <a:srgbClr val="0000FF"/>
                  </a:solidFill>
                </a:ln>
                <a:solidFill>
                  <a:srgbClr val="FF0000"/>
                </a:solidFill>
                <a:latin typeface="Edwardian Script ITC" panose="030303020407070D0804" pitchFamily="66" charset="0"/>
                <a:ea typeface="Calibri"/>
                <a:cs typeface="Times New Roman"/>
              </a:rPr>
              <a:t>que hacen </a:t>
            </a:r>
            <a:r>
              <a:rPr lang="es-MX" sz="3600" dirty="0" smtClean="0">
                <a:ln>
                  <a:solidFill>
                    <a:srgbClr val="0000FF"/>
                  </a:solidFill>
                </a:ln>
                <a:solidFill>
                  <a:srgbClr val="FF0000"/>
                </a:solidFill>
                <a:latin typeface="Edwardian Script ITC" panose="030303020407070D0804" pitchFamily="66" charset="0"/>
                <a:ea typeface="Calibri"/>
                <a:cs typeface="Times New Roman"/>
              </a:rPr>
              <a:t>los </a:t>
            </a:r>
            <a:r>
              <a:rPr lang="es-MX" sz="3600" dirty="0">
                <a:ln>
                  <a:solidFill>
                    <a:srgbClr val="0000FF"/>
                  </a:solidFill>
                </a:ln>
                <a:solidFill>
                  <a:srgbClr val="FF0000"/>
                </a:solidFill>
                <a:latin typeface="Edwardian Script ITC" panose="030303020407070D0804" pitchFamily="66" charset="0"/>
                <a:ea typeface="Calibri"/>
                <a:cs typeface="Times New Roman"/>
              </a:rPr>
              <a:t>abuelos: </a:t>
            </a:r>
            <a:endParaRPr lang="es-MX" sz="3600" dirty="0" smtClean="0">
              <a:ln>
                <a:solidFill>
                  <a:srgbClr val="0000FF"/>
                </a:solidFill>
              </a:ln>
              <a:solidFill>
                <a:srgbClr val="FF0000"/>
              </a:solidFill>
              <a:latin typeface="Edwardian Script ITC" panose="030303020407070D0804" pitchFamily="66" charset="0"/>
              <a:ea typeface="Calibri"/>
              <a:cs typeface="Times New Roman"/>
            </a:endParaRPr>
          </a:p>
          <a:p>
            <a:pPr algn="ctr">
              <a:lnSpc>
                <a:spcPts val="3000"/>
              </a:lnSpc>
            </a:pPr>
            <a:r>
              <a:rPr lang="es-MX" sz="3600" dirty="0" smtClean="0">
                <a:ln>
                  <a:solidFill>
                    <a:srgbClr val="0000FF"/>
                  </a:solidFill>
                </a:ln>
                <a:solidFill>
                  <a:srgbClr val="FF0000"/>
                </a:solidFill>
                <a:latin typeface="Edwardian Script ITC" panose="030303020407070D0804" pitchFamily="66" charset="0"/>
                <a:ea typeface="Calibri"/>
                <a:cs typeface="Times New Roman"/>
              </a:rPr>
              <a:t>Salpican </a:t>
            </a:r>
            <a:r>
              <a:rPr lang="es-MX" sz="3600" dirty="0">
                <a:ln>
                  <a:solidFill>
                    <a:srgbClr val="0000FF"/>
                  </a:solidFill>
                </a:ln>
                <a:solidFill>
                  <a:srgbClr val="FF0000"/>
                </a:solidFill>
                <a:latin typeface="Edwardian Script ITC" panose="030303020407070D0804" pitchFamily="66" charset="0"/>
                <a:ea typeface="Calibri"/>
                <a:cs typeface="Times New Roman"/>
              </a:rPr>
              <a:t>una especie </a:t>
            </a:r>
            <a:endParaRPr lang="es-MX" sz="3600" dirty="0" smtClean="0">
              <a:ln>
                <a:solidFill>
                  <a:srgbClr val="0000FF"/>
                </a:solidFill>
              </a:ln>
              <a:solidFill>
                <a:srgbClr val="FF0000"/>
              </a:solidFill>
              <a:latin typeface="Edwardian Script ITC" panose="030303020407070D0804" pitchFamily="66" charset="0"/>
              <a:ea typeface="Calibri"/>
              <a:cs typeface="Times New Roman"/>
            </a:endParaRPr>
          </a:p>
          <a:p>
            <a:pPr algn="ctr">
              <a:lnSpc>
                <a:spcPts val="3000"/>
              </a:lnSpc>
            </a:pPr>
            <a:r>
              <a:rPr lang="es-MX" sz="3600" dirty="0" smtClean="0">
                <a:ln>
                  <a:solidFill>
                    <a:srgbClr val="0000FF"/>
                  </a:solidFill>
                </a:ln>
                <a:solidFill>
                  <a:srgbClr val="FF0000"/>
                </a:solidFill>
                <a:latin typeface="Edwardian Script ITC" panose="030303020407070D0804" pitchFamily="66" charset="0"/>
                <a:ea typeface="Calibri"/>
                <a:cs typeface="Times New Roman"/>
              </a:rPr>
              <a:t>de </a:t>
            </a:r>
            <a:r>
              <a:rPr lang="es-MX" sz="3600" dirty="0">
                <a:ln>
                  <a:solidFill>
                    <a:srgbClr val="0000FF"/>
                  </a:solidFill>
                </a:ln>
                <a:solidFill>
                  <a:srgbClr val="FF0000"/>
                </a:solidFill>
                <a:latin typeface="Edwardian Script ITC" panose="030303020407070D0804" pitchFamily="66" charset="0"/>
                <a:ea typeface="Calibri"/>
                <a:cs typeface="Times New Roman"/>
              </a:rPr>
              <a:t>polvo de estrellas </a:t>
            </a:r>
            <a:endParaRPr lang="es-MX" sz="3600" dirty="0" smtClean="0">
              <a:ln>
                <a:solidFill>
                  <a:srgbClr val="0000FF"/>
                </a:solidFill>
              </a:ln>
              <a:solidFill>
                <a:srgbClr val="FF0000"/>
              </a:solidFill>
              <a:latin typeface="Edwardian Script ITC" panose="030303020407070D0804" pitchFamily="66" charset="0"/>
              <a:ea typeface="Calibri"/>
              <a:cs typeface="Times New Roman"/>
            </a:endParaRPr>
          </a:p>
          <a:p>
            <a:pPr algn="ctr">
              <a:lnSpc>
                <a:spcPts val="3000"/>
              </a:lnSpc>
            </a:pPr>
            <a:r>
              <a:rPr lang="es-MX" sz="3600" dirty="0" smtClean="0">
                <a:ln>
                  <a:solidFill>
                    <a:srgbClr val="0000FF"/>
                  </a:solidFill>
                </a:ln>
                <a:solidFill>
                  <a:srgbClr val="FF0000"/>
                </a:solidFill>
                <a:latin typeface="Edwardian Script ITC" panose="030303020407070D0804" pitchFamily="66" charset="0"/>
                <a:ea typeface="Calibri"/>
                <a:cs typeface="Times New Roman"/>
              </a:rPr>
              <a:t>sobre </a:t>
            </a:r>
            <a:r>
              <a:rPr lang="es-MX" sz="3600" dirty="0">
                <a:ln>
                  <a:solidFill>
                    <a:srgbClr val="0000FF"/>
                  </a:solidFill>
                </a:ln>
                <a:solidFill>
                  <a:srgbClr val="FF0000"/>
                </a:solidFill>
                <a:latin typeface="Edwardian Script ITC" panose="030303020407070D0804" pitchFamily="66" charset="0"/>
                <a:ea typeface="Calibri"/>
                <a:cs typeface="Times New Roman"/>
              </a:rPr>
              <a:t>sus vidas” </a:t>
            </a:r>
            <a:br>
              <a:rPr lang="es-MX" sz="3600" dirty="0">
                <a:ln>
                  <a:solidFill>
                    <a:srgbClr val="0000FF"/>
                  </a:solidFill>
                </a:ln>
                <a:solidFill>
                  <a:srgbClr val="FF0000"/>
                </a:solidFill>
                <a:latin typeface="Edwardian Script ITC" panose="030303020407070D0804" pitchFamily="66" charset="0"/>
                <a:ea typeface="Calibri"/>
                <a:cs typeface="Times New Roman"/>
              </a:rPr>
            </a:br>
            <a:endParaRPr lang="es-MX" sz="3600" dirty="0">
              <a:ln>
                <a:solidFill>
                  <a:srgbClr val="0000FF"/>
                </a:solidFill>
              </a:ln>
              <a:solidFill>
                <a:srgbClr val="FF0000"/>
              </a:solidFill>
              <a:latin typeface="Edwardian Script ITC" panose="030303020407070D0804" pitchFamily="66" charset="0"/>
              <a:ea typeface="Calibri"/>
              <a:cs typeface="Times New Roman"/>
            </a:endParaRPr>
          </a:p>
          <a:p>
            <a:pPr algn="r">
              <a:lnSpc>
                <a:spcPts val="3000"/>
              </a:lnSpc>
            </a:pPr>
            <a:r>
              <a:rPr lang="es-MX" sz="3600" dirty="0" smtClean="0">
                <a:ln>
                  <a:solidFill>
                    <a:srgbClr val="0000FF"/>
                  </a:solidFill>
                </a:ln>
                <a:solidFill>
                  <a:srgbClr val="FF0000"/>
                </a:solidFill>
                <a:latin typeface="Edwardian Script ITC" panose="030303020407070D0804" pitchFamily="66" charset="0"/>
                <a:ea typeface="Calibri"/>
                <a:cs typeface="Times New Roman"/>
              </a:rPr>
              <a:t>Alex </a:t>
            </a:r>
            <a:r>
              <a:rPr lang="es-MX" sz="3600" dirty="0" err="1">
                <a:ln>
                  <a:solidFill>
                    <a:srgbClr val="0000FF"/>
                  </a:solidFill>
                </a:ln>
                <a:solidFill>
                  <a:srgbClr val="FF0000"/>
                </a:solidFill>
                <a:latin typeface="Edwardian Script ITC" panose="030303020407070D0804" pitchFamily="66" charset="0"/>
                <a:ea typeface="Calibri"/>
                <a:cs typeface="Times New Roman"/>
              </a:rPr>
              <a:t>Haley</a:t>
            </a:r>
            <a:r>
              <a:rPr lang="es-MX" sz="3600" dirty="0">
                <a:ln>
                  <a:solidFill>
                    <a:srgbClr val="0000FF"/>
                  </a:solidFill>
                </a:ln>
                <a:solidFill>
                  <a:srgbClr val="FF0000"/>
                </a:solidFill>
                <a:latin typeface="Edwardian Script ITC" panose="030303020407070D0804" pitchFamily="66" charset="0"/>
                <a:ea typeface="Calibri"/>
                <a:cs typeface="Times New Roman"/>
              </a:rPr>
              <a:t> </a:t>
            </a:r>
            <a:endParaRPr lang="es-MX" sz="3600" dirty="0" smtClean="0">
              <a:ln>
                <a:solidFill>
                  <a:srgbClr val="0000FF"/>
                </a:solidFill>
              </a:ln>
              <a:solidFill>
                <a:srgbClr val="FF0000"/>
              </a:solidFill>
              <a:latin typeface="Edwardian Script ITC" panose="030303020407070D0804" pitchFamily="66" charset="0"/>
              <a:ea typeface="Calibri"/>
              <a:cs typeface="Times New Roman"/>
            </a:endParaRPr>
          </a:p>
          <a:p>
            <a:pPr algn="r">
              <a:lnSpc>
                <a:spcPts val="3000"/>
              </a:lnSpc>
            </a:pPr>
            <a:r>
              <a:rPr lang="es-MX" sz="3600" dirty="0" smtClean="0">
                <a:ln>
                  <a:solidFill>
                    <a:srgbClr val="0000FF"/>
                  </a:solidFill>
                </a:ln>
                <a:solidFill>
                  <a:srgbClr val="FF0000"/>
                </a:solidFill>
                <a:latin typeface="Edwardian Script ITC" panose="030303020407070D0804" pitchFamily="66" charset="0"/>
                <a:ea typeface="Calibri"/>
                <a:cs typeface="Times New Roman"/>
              </a:rPr>
              <a:t>(1921 </a:t>
            </a:r>
            <a:r>
              <a:rPr lang="es-MX" sz="3600" dirty="0">
                <a:ln>
                  <a:solidFill>
                    <a:srgbClr val="0000FF"/>
                  </a:solidFill>
                </a:ln>
                <a:solidFill>
                  <a:srgbClr val="FF0000"/>
                </a:solidFill>
                <a:latin typeface="Edwardian Script ITC" panose="030303020407070D0804" pitchFamily="66" charset="0"/>
                <a:ea typeface="Calibri"/>
                <a:cs typeface="Times New Roman"/>
              </a:rPr>
              <a:t>– 1992). </a:t>
            </a:r>
            <a:endParaRPr lang="es-MX" sz="3600" dirty="0" smtClean="0">
              <a:ln>
                <a:solidFill>
                  <a:srgbClr val="0000FF"/>
                </a:solidFill>
              </a:ln>
              <a:solidFill>
                <a:srgbClr val="FF0000"/>
              </a:solidFill>
              <a:latin typeface="Edwardian Script ITC" panose="030303020407070D0804" pitchFamily="66" charset="0"/>
              <a:ea typeface="Calibri"/>
              <a:cs typeface="Times New Roman"/>
            </a:endParaRPr>
          </a:p>
          <a:p>
            <a:pPr algn="r">
              <a:lnSpc>
                <a:spcPts val="3000"/>
              </a:lnSpc>
            </a:pPr>
            <a:r>
              <a:rPr lang="es-MX" sz="3600" dirty="0" smtClean="0">
                <a:ln>
                  <a:solidFill>
                    <a:srgbClr val="0000FF"/>
                  </a:solidFill>
                </a:ln>
                <a:solidFill>
                  <a:srgbClr val="FF0000"/>
                </a:solidFill>
                <a:latin typeface="Edwardian Script ITC" panose="030303020407070D0804" pitchFamily="66" charset="0"/>
                <a:ea typeface="Calibri"/>
                <a:cs typeface="Times New Roman"/>
              </a:rPr>
              <a:t>Escritor </a:t>
            </a:r>
            <a:r>
              <a:rPr lang="es-MX" sz="3600" dirty="0">
                <a:ln>
                  <a:solidFill>
                    <a:srgbClr val="0000FF"/>
                  </a:solidFill>
                </a:ln>
                <a:solidFill>
                  <a:srgbClr val="FF0000"/>
                </a:solidFill>
                <a:latin typeface="Edwardian Script ITC" panose="030303020407070D0804" pitchFamily="66" charset="0"/>
                <a:ea typeface="Calibri"/>
                <a:cs typeface="Times New Roman"/>
              </a:rPr>
              <a:t>estadounidense</a:t>
            </a:r>
            <a:r>
              <a:rPr lang="es-MX" sz="3600" dirty="0" smtClean="0">
                <a:ln>
                  <a:solidFill>
                    <a:srgbClr val="0000FF"/>
                  </a:solidFill>
                </a:ln>
                <a:solidFill>
                  <a:srgbClr val="FF0000"/>
                </a:solidFill>
                <a:latin typeface="Edwardian Script ITC" panose="030303020407070D0804" pitchFamily="66" charset="0"/>
                <a:ea typeface="Calibri"/>
                <a:cs typeface="Times New Roman"/>
              </a:rPr>
              <a:t>.</a:t>
            </a:r>
            <a:endParaRPr lang="es-MX" dirty="0"/>
          </a:p>
        </p:txBody>
      </p:sp>
      <p:pic>
        <p:nvPicPr>
          <p:cNvPr id="4098" name="Picture 2" descr="E:\Multimedia\Imagenes\Joe photo\11050310_10206136463706917_4124366789655652353_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932" y="-164554"/>
            <a:ext cx="4143060" cy="5524078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27336877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0">
        <p:fade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25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25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25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25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25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41" presetClass="entr" presetSubtype="0" fill="hold" grpId="0" nodeType="withEffect">
                                  <p:stCondLst>
                                    <p:cond delay="3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25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25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25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25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250" tmFilter="0,0; .5, 1; 1, 1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41" presetClass="entr" presetSubtype="0" fill="hold" grpId="0" nodeType="withEffect">
                                  <p:stCondLst>
                                    <p:cond delay="7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25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25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25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25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250" tmFilter="0,0; .5, 1; 1, 1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41" presetClass="entr" presetSubtype="0" fill="hold" grpId="0" nodeType="withEffect">
                                  <p:stCondLst>
                                    <p:cond delay="9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25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25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25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25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1250" tmFilter="0,0; .5, 1; 1, 1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41" presetClass="entr" presetSubtype="0" fill="hold" grpId="0" nodeType="withEffect">
                                  <p:stCondLst>
                                    <p:cond delay="1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125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25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25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25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250" tmFilter="0,0; .5, 1; 1, 1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41" presetClass="entr" presetSubtype="0" fill="hold" grpId="0" nodeType="withEffect">
                                  <p:stCondLst>
                                    <p:cond delay="15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125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25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25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25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1250" tmFilter="0,0; .5, 1; 1, 1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41" presetClass="entr" presetSubtype="0" fill="hold" grpId="0" nodeType="withEffect">
                                  <p:stCondLst>
                                    <p:cond delay="18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125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25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25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25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1250" tmFilter="0,0; .5, 1; 1, 1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41" presetClass="entr" presetSubtype="0" fill="hold" grpId="0" nodeType="withEffect">
                                  <p:stCondLst>
                                    <p:cond delay="2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125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25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25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25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1250" tmFilter="0,0; .5, 1; 1, 1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25000"/>
                            </p:stCondLst>
                            <p:childTnLst>
                              <p:par>
                                <p:cTn id="65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 bright="70000" contrast="-70000"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11200"/>
                    </a14:imgEffect>
                    <a14:imgEffect>
                      <a14:saturation sat="0"/>
                    </a14:imgEffect>
                  </a14:imgLayer>
                </a14:imgProps>
              </a:ext>
            </a:extLst>
          </a:blip>
          <a:srcRect/>
          <a:stretch>
            <a:fillRect t="-3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capiA\Desktop\cachorro-de-bichon-maltes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3" y="0"/>
            <a:ext cx="9137197" cy="5143500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251520" y="51470"/>
            <a:ext cx="8640960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000"/>
              </a:lnSpc>
            </a:pPr>
            <a:r>
              <a:rPr lang="es-MX" sz="3600" dirty="0">
                <a:ln>
                  <a:solidFill>
                    <a:srgbClr val="0000FF"/>
                  </a:solidFill>
                </a:ln>
                <a:solidFill>
                  <a:srgbClr val="FF0000"/>
                </a:solidFill>
                <a:latin typeface="Edwardian Script ITC" panose="030303020407070D0804" pitchFamily="66" charset="0"/>
                <a:ea typeface="Calibri"/>
                <a:cs typeface="Times New Roman"/>
              </a:rPr>
              <a:t>“La abuela sostiene nuestras manecitas por un rato, </a:t>
            </a:r>
            <a:endParaRPr lang="es-MX" sz="3600" dirty="0" smtClean="0">
              <a:ln>
                <a:solidFill>
                  <a:srgbClr val="0000FF"/>
                </a:solidFill>
              </a:ln>
              <a:solidFill>
                <a:srgbClr val="FF0000"/>
              </a:solidFill>
              <a:latin typeface="Edwardian Script ITC" panose="030303020407070D0804" pitchFamily="66" charset="0"/>
              <a:ea typeface="Calibri"/>
              <a:cs typeface="Times New Roman"/>
            </a:endParaRPr>
          </a:p>
          <a:p>
            <a:pPr algn="ctr">
              <a:lnSpc>
                <a:spcPts val="3000"/>
              </a:lnSpc>
            </a:pPr>
            <a:r>
              <a:rPr lang="es-MX" sz="3600" dirty="0" smtClean="0">
                <a:ln>
                  <a:solidFill>
                    <a:srgbClr val="0000FF"/>
                  </a:solidFill>
                </a:ln>
                <a:solidFill>
                  <a:srgbClr val="FF0000"/>
                </a:solidFill>
                <a:latin typeface="Edwardian Script ITC" panose="030303020407070D0804" pitchFamily="66" charset="0"/>
                <a:ea typeface="Calibri"/>
                <a:cs typeface="Times New Roman"/>
              </a:rPr>
              <a:t>pero </a:t>
            </a:r>
            <a:r>
              <a:rPr lang="es-MX" sz="3600" dirty="0">
                <a:ln>
                  <a:solidFill>
                    <a:srgbClr val="0000FF"/>
                  </a:solidFill>
                </a:ln>
                <a:solidFill>
                  <a:srgbClr val="FF0000"/>
                </a:solidFill>
                <a:latin typeface="Edwardian Script ITC" panose="030303020407070D0804" pitchFamily="66" charset="0"/>
                <a:ea typeface="Calibri"/>
                <a:cs typeface="Times New Roman"/>
              </a:rPr>
              <a:t>nuestros corazones para siempre” </a:t>
            </a:r>
            <a:endParaRPr lang="es-MX" sz="3600" dirty="0" smtClean="0">
              <a:ln>
                <a:solidFill>
                  <a:srgbClr val="0000FF"/>
                </a:solidFill>
              </a:ln>
              <a:solidFill>
                <a:srgbClr val="FF0000"/>
              </a:solidFill>
              <a:latin typeface="Edwardian Script ITC" panose="030303020407070D0804" pitchFamily="66" charset="0"/>
              <a:ea typeface="Calibri"/>
              <a:cs typeface="Times New Roman"/>
            </a:endParaRPr>
          </a:p>
          <a:p>
            <a:pPr algn="r">
              <a:lnSpc>
                <a:spcPts val="3000"/>
              </a:lnSpc>
            </a:pPr>
            <a:r>
              <a:rPr lang="es-MX" sz="3600" dirty="0">
                <a:ln>
                  <a:solidFill>
                    <a:srgbClr val="0000FF"/>
                  </a:solidFill>
                </a:ln>
                <a:solidFill>
                  <a:srgbClr val="FF0000"/>
                </a:solidFill>
                <a:latin typeface="Edwardian Script ITC" panose="030303020407070D0804" pitchFamily="66" charset="0"/>
                <a:ea typeface="Calibri"/>
                <a:cs typeface="Times New Roman"/>
              </a:rPr>
              <a:t/>
            </a:r>
            <a:br>
              <a:rPr lang="es-MX" sz="3600" dirty="0">
                <a:ln>
                  <a:solidFill>
                    <a:srgbClr val="0000FF"/>
                  </a:solidFill>
                </a:ln>
                <a:solidFill>
                  <a:srgbClr val="FF0000"/>
                </a:solidFill>
                <a:latin typeface="Edwardian Script ITC" panose="030303020407070D0804" pitchFamily="66" charset="0"/>
                <a:ea typeface="Calibri"/>
                <a:cs typeface="Times New Roman"/>
              </a:rPr>
            </a:br>
            <a:r>
              <a:rPr lang="es-MX" sz="3600" dirty="0">
                <a:ln>
                  <a:solidFill>
                    <a:srgbClr val="0000FF"/>
                  </a:solidFill>
                </a:ln>
                <a:solidFill>
                  <a:srgbClr val="FF0000"/>
                </a:solidFill>
                <a:latin typeface="Edwardian Script ITC" panose="030303020407070D0804" pitchFamily="66" charset="0"/>
                <a:ea typeface="Calibri"/>
                <a:cs typeface="Times New Roman"/>
              </a:rPr>
              <a:t>Autor </a:t>
            </a:r>
            <a:r>
              <a:rPr lang="es-MX" sz="3600" dirty="0" smtClean="0">
                <a:ln>
                  <a:solidFill>
                    <a:srgbClr val="0000FF"/>
                  </a:solidFill>
                </a:ln>
                <a:solidFill>
                  <a:srgbClr val="FF0000"/>
                </a:solidFill>
                <a:latin typeface="Edwardian Script ITC" panose="030303020407070D0804" pitchFamily="66" charset="0"/>
                <a:ea typeface="Calibri"/>
                <a:cs typeface="Times New Roman"/>
              </a:rPr>
              <a:t>desconocido</a:t>
            </a:r>
            <a:endParaRPr lang="es-MX" dirty="0"/>
          </a:p>
        </p:txBody>
      </p:sp>
      <p:sp>
        <p:nvSpPr>
          <p:cNvPr id="5" name="4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20111654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0">
        <p:fade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10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25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25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25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25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25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41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25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25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25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25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250" tmFilter="0,0; .5, 1; 1, 1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41" presetClass="entr" presetSubtype="0" fill="hold" grpId="0" nodeType="withEffect">
                                  <p:stCondLst>
                                    <p:cond delay="1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25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25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25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25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250" tmFilter="0,0; .5, 1; 1, 1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5125"/>
                            </p:stCondLst>
                            <p:childTnLst>
                              <p:par>
                                <p:cTn id="30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4700"/>
                    </a14:imgEffect>
                    <a14:imgEffect>
                      <a14:saturation sat="400000"/>
                    </a14:imgEffect>
                  </a14:imgLayer>
                </a14:imgProps>
              </a:ext>
            </a:extLst>
          </a:blip>
          <a:srcRect/>
          <a:stretch>
            <a:fillRect t="-3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E:\Multimedia\Imagenes\Joe photo\9c814804ab7fec095e74f28d644399befd836a452a2ba2da668dab586e4156f5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773" cy="5143500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4499992" y="-92546"/>
            <a:ext cx="4572000" cy="1800493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MX" sz="3600" dirty="0">
                <a:ln>
                  <a:solidFill>
                    <a:srgbClr val="0000FF"/>
                  </a:solidFill>
                </a:ln>
                <a:solidFill>
                  <a:srgbClr val="FF0000"/>
                </a:solidFill>
                <a:latin typeface="Edwardian Script ITC" panose="030303020407070D0804" pitchFamily="66" charset="0"/>
                <a:ea typeface="Calibri"/>
                <a:cs typeface="Times New Roman"/>
              </a:rPr>
              <a:t>“El hombre viejo es niño dos veces” </a:t>
            </a:r>
            <a:endParaRPr lang="es-MX" sz="3600" dirty="0" smtClean="0">
              <a:ln>
                <a:solidFill>
                  <a:srgbClr val="0000FF"/>
                </a:solidFill>
              </a:ln>
              <a:solidFill>
                <a:srgbClr val="FF0000"/>
              </a:solidFill>
              <a:latin typeface="Edwardian Script ITC" panose="030303020407070D0804" pitchFamily="66" charset="0"/>
              <a:ea typeface="Calibri"/>
              <a:cs typeface="Times New Roman"/>
            </a:endParaRPr>
          </a:p>
          <a:p>
            <a:pPr algn="r">
              <a:lnSpc>
                <a:spcPts val="3000"/>
              </a:lnSpc>
            </a:pPr>
            <a:r>
              <a:rPr lang="es-MX" sz="3600" dirty="0" smtClean="0">
                <a:ln>
                  <a:solidFill>
                    <a:srgbClr val="0000FF"/>
                  </a:solidFill>
                </a:ln>
                <a:solidFill>
                  <a:srgbClr val="FF0000"/>
                </a:solidFill>
                <a:latin typeface="Edwardian Script ITC" panose="030303020407070D0804" pitchFamily="66" charset="0"/>
                <a:ea typeface="Calibri"/>
                <a:cs typeface="Times New Roman"/>
              </a:rPr>
              <a:t>William Shakespeare </a:t>
            </a:r>
          </a:p>
          <a:p>
            <a:pPr algn="r">
              <a:lnSpc>
                <a:spcPts val="3000"/>
              </a:lnSpc>
            </a:pPr>
            <a:r>
              <a:rPr lang="es-MX" sz="3600" dirty="0" smtClean="0">
                <a:ln>
                  <a:solidFill>
                    <a:srgbClr val="0000FF"/>
                  </a:solidFill>
                </a:ln>
                <a:solidFill>
                  <a:srgbClr val="FF0000"/>
                </a:solidFill>
                <a:latin typeface="Edwardian Script ITC" panose="030303020407070D0804" pitchFamily="66" charset="0"/>
                <a:ea typeface="Calibri"/>
                <a:cs typeface="Times New Roman"/>
              </a:rPr>
              <a:t>(1564-1616</a:t>
            </a:r>
            <a:r>
              <a:rPr lang="es-MX" sz="3600" dirty="0">
                <a:ln>
                  <a:solidFill>
                    <a:srgbClr val="0000FF"/>
                  </a:solidFill>
                </a:ln>
                <a:solidFill>
                  <a:srgbClr val="FF0000"/>
                </a:solidFill>
                <a:latin typeface="Edwardian Script ITC" panose="030303020407070D0804" pitchFamily="66" charset="0"/>
                <a:ea typeface="Calibri"/>
                <a:cs typeface="Times New Roman"/>
              </a:rPr>
              <a:t>). </a:t>
            </a:r>
            <a:endParaRPr lang="es-MX" sz="3600" dirty="0" smtClean="0">
              <a:ln>
                <a:solidFill>
                  <a:srgbClr val="0000FF"/>
                </a:solidFill>
              </a:ln>
              <a:solidFill>
                <a:srgbClr val="FF0000"/>
              </a:solidFill>
              <a:latin typeface="Edwardian Script ITC" panose="030303020407070D0804" pitchFamily="66" charset="0"/>
              <a:ea typeface="Calibri"/>
              <a:cs typeface="Times New Roman"/>
            </a:endParaRPr>
          </a:p>
          <a:p>
            <a:pPr algn="r">
              <a:lnSpc>
                <a:spcPts val="3000"/>
              </a:lnSpc>
            </a:pPr>
            <a:r>
              <a:rPr lang="es-MX" sz="3600" dirty="0" smtClean="0">
                <a:ln>
                  <a:solidFill>
                    <a:srgbClr val="0000FF"/>
                  </a:solidFill>
                </a:ln>
                <a:solidFill>
                  <a:srgbClr val="FF0000"/>
                </a:solidFill>
                <a:latin typeface="Edwardian Script ITC" panose="030303020407070D0804" pitchFamily="66" charset="0"/>
                <a:ea typeface="Calibri"/>
                <a:cs typeface="Times New Roman"/>
              </a:rPr>
              <a:t>Poeta </a:t>
            </a:r>
            <a:r>
              <a:rPr lang="es-MX" sz="3600" dirty="0">
                <a:ln>
                  <a:solidFill>
                    <a:srgbClr val="0000FF"/>
                  </a:solidFill>
                </a:ln>
                <a:solidFill>
                  <a:srgbClr val="FF0000"/>
                </a:solidFill>
                <a:latin typeface="Edwardian Script ITC" panose="030303020407070D0804" pitchFamily="66" charset="0"/>
                <a:ea typeface="Calibri"/>
                <a:cs typeface="Times New Roman"/>
              </a:rPr>
              <a:t>inglés. </a:t>
            </a:r>
            <a:endParaRPr lang="es-MX" dirty="0"/>
          </a:p>
        </p:txBody>
      </p:sp>
      <p:sp>
        <p:nvSpPr>
          <p:cNvPr id="4" name="3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37284049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0">
        <p:fade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3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25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25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25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25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25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41" presetClass="entr" presetSubtype="0" fill="hold" grpId="0" nodeType="withEffect">
                                  <p:stCondLst>
                                    <p:cond delay="5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25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25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25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25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250" tmFilter="0,0; .5, 1; 1, 1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41" presetClass="entr" presetSubtype="0" fill="hold" grpId="0" nodeType="withEffect">
                                  <p:stCondLst>
                                    <p:cond delay="9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25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25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25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25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250" tmFilter="0,0; .5, 1; 1, 1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41" presetClass="entr" presetSubtype="0" fill="hold" grpId="0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25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25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25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25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1250" tmFilter="0,0; .5, 1; 1, 1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5125"/>
                            </p:stCondLst>
                            <p:childTnLst>
                              <p:par>
                                <p:cTn id="43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grayscl/>
          </a:blip>
          <a:srcRect/>
          <a:stretch>
            <a:fillRect t="-3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E:\Multimedia\Imagenes\Joe photo\33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566"/>
            <a:ext cx="9145005" cy="5144066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251520" y="29111"/>
            <a:ext cx="8640960" cy="12464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000"/>
              </a:lnSpc>
            </a:pPr>
            <a:r>
              <a:rPr lang="es-MX" sz="3600" dirty="0">
                <a:ln>
                  <a:solidFill>
                    <a:srgbClr val="0000FF"/>
                  </a:solidFill>
                </a:ln>
                <a:solidFill>
                  <a:srgbClr val="FF0000"/>
                </a:solidFill>
                <a:latin typeface="Edwardian Script ITC" panose="030303020407070D0804" pitchFamily="66" charset="0"/>
                <a:ea typeface="Calibri"/>
                <a:cs typeface="Times New Roman"/>
              </a:rPr>
              <a:t>Si hubiera sabido cuán maravilloso es tener nietos, </a:t>
            </a:r>
            <a:endParaRPr lang="es-MX" sz="3600" dirty="0" smtClean="0">
              <a:ln>
                <a:solidFill>
                  <a:srgbClr val="0000FF"/>
                </a:solidFill>
              </a:ln>
              <a:solidFill>
                <a:srgbClr val="FF0000"/>
              </a:solidFill>
              <a:latin typeface="Edwardian Script ITC" panose="030303020407070D0804" pitchFamily="66" charset="0"/>
              <a:ea typeface="Calibri"/>
              <a:cs typeface="Times New Roman"/>
            </a:endParaRPr>
          </a:p>
          <a:p>
            <a:pPr algn="ctr">
              <a:lnSpc>
                <a:spcPts val="3000"/>
              </a:lnSpc>
            </a:pPr>
            <a:r>
              <a:rPr lang="es-MX" sz="3600" dirty="0" smtClean="0">
                <a:ln>
                  <a:solidFill>
                    <a:srgbClr val="0000FF"/>
                  </a:solidFill>
                </a:ln>
                <a:solidFill>
                  <a:srgbClr val="FF0000"/>
                </a:solidFill>
                <a:latin typeface="Edwardian Script ITC" panose="030303020407070D0804" pitchFamily="66" charset="0"/>
                <a:ea typeface="Calibri"/>
                <a:cs typeface="Times New Roman"/>
              </a:rPr>
              <a:t>los </a:t>
            </a:r>
            <a:r>
              <a:rPr lang="es-MX" sz="3600" dirty="0">
                <a:ln>
                  <a:solidFill>
                    <a:srgbClr val="0000FF"/>
                  </a:solidFill>
                </a:ln>
                <a:solidFill>
                  <a:srgbClr val="FF0000"/>
                </a:solidFill>
                <a:latin typeface="Edwardian Script ITC" panose="030303020407070D0804" pitchFamily="66" charset="0"/>
                <a:ea typeface="Calibri"/>
                <a:cs typeface="Times New Roman"/>
              </a:rPr>
              <a:t>hubiera tenido primero” </a:t>
            </a:r>
            <a:endParaRPr lang="es-MX" sz="3600" dirty="0" smtClean="0">
              <a:ln>
                <a:solidFill>
                  <a:srgbClr val="0000FF"/>
                </a:solidFill>
              </a:ln>
              <a:solidFill>
                <a:srgbClr val="FF0000"/>
              </a:solidFill>
              <a:latin typeface="Edwardian Script ITC" panose="030303020407070D0804" pitchFamily="66" charset="0"/>
              <a:ea typeface="Calibri"/>
              <a:cs typeface="Times New Roman"/>
            </a:endParaRPr>
          </a:p>
          <a:p>
            <a:pPr algn="r">
              <a:lnSpc>
                <a:spcPts val="3000"/>
              </a:lnSpc>
            </a:pPr>
            <a:r>
              <a:rPr lang="es-MX" sz="3600" dirty="0" err="1" smtClean="0">
                <a:ln>
                  <a:solidFill>
                    <a:srgbClr val="0000FF"/>
                  </a:solidFill>
                </a:ln>
                <a:solidFill>
                  <a:srgbClr val="FF0000"/>
                </a:solidFill>
                <a:latin typeface="Edwardian Script ITC" panose="030303020407070D0804" pitchFamily="66" charset="0"/>
                <a:ea typeface="Calibri"/>
                <a:cs typeface="Times New Roman"/>
              </a:rPr>
              <a:t>Lois</a:t>
            </a:r>
            <a:r>
              <a:rPr lang="es-MX" sz="3600" dirty="0" smtClean="0">
                <a:ln>
                  <a:solidFill>
                    <a:srgbClr val="0000FF"/>
                  </a:solidFill>
                </a:ln>
                <a:solidFill>
                  <a:srgbClr val="FF0000"/>
                </a:solidFill>
                <a:latin typeface="Edwardian Script ITC" panose="030303020407070D0804" pitchFamily="66" charset="0"/>
                <a:ea typeface="Calibri"/>
                <a:cs typeface="Times New Roman"/>
              </a:rPr>
              <a:t> </a:t>
            </a:r>
            <a:r>
              <a:rPr lang="es-MX" sz="3600" dirty="0" err="1" smtClean="0">
                <a:ln>
                  <a:solidFill>
                    <a:srgbClr val="0000FF"/>
                  </a:solidFill>
                </a:ln>
                <a:solidFill>
                  <a:srgbClr val="FF0000"/>
                </a:solidFill>
                <a:latin typeface="Edwardian Script ITC" panose="030303020407070D0804" pitchFamily="66" charset="0"/>
                <a:ea typeface="Calibri"/>
                <a:cs typeface="Times New Roman"/>
              </a:rPr>
              <a:t>Wise</a:t>
            </a:r>
            <a:r>
              <a:rPr lang="es-MX" sz="3600" dirty="0" smtClean="0">
                <a:ln>
                  <a:solidFill>
                    <a:srgbClr val="0000FF"/>
                  </a:solidFill>
                </a:ln>
                <a:solidFill>
                  <a:srgbClr val="FF0000"/>
                </a:solidFill>
                <a:latin typeface="Edwardian Script ITC" panose="030303020407070D0804" pitchFamily="66" charset="0"/>
                <a:ea typeface="Calibri"/>
                <a:cs typeface="Times New Roman"/>
              </a:rPr>
              <a:t> </a:t>
            </a:r>
            <a:endParaRPr lang="es-MX" dirty="0"/>
          </a:p>
        </p:txBody>
      </p:sp>
      <p:sp>
        <p:nvSpPr>
          <p:cNvPr id="5" name="4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38417245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0">
        <p:fade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25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25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25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25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25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41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25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25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25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25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250" tmFilter="0,0; .5, 1; 1, 1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41" presetClass="entr" presetSubtype="0" fill="hold" grpId="0" nodeType="withEffect">
                                  <p:stCondLst>
                                    <p:cond delay="1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25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25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25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25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250" tmFilter="0,0; .5, 1; 1, 1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3125"/>
                            </p:stCondLst>
                            <p:childTnLst>
                              <p:par>
                                <p:cTn id="30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</a:blip>
          <a:srcRect/>
          <a:stretch>
            <a:fillRect t="-3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E:\Multimedia\Imagenes\Joe photo\22f96041e8ae569db1e755519f31ffa4ffb5197e8e922e8e67f2525a77b16984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0538"/>
            <a:ext cx="9144000" cy="5164038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251520" y="-92546"/>
            <a:ext cx="8640960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3600" dirty="0">
                <a:ln>
                  <a:solidFill>
                    <a:srgbClr val="0000FF"/>
                  </a:solidFill>
                </a:ln>
                <a:solidFill>
                  <a:srgbClr val="FF0000"/>
                </a:solidFill>
                <a:latin typeface="Edwardian Script ITC" panose="030303020407070D0804" pitchFamily="66" charset="0"/>
                <a:ea typeface="Calibri"/>
                <a:cs typeface="Times New Roman"/>
              </a:rPr>
              <a:t>“Nunca tengas hijos, solo nietos” </a:t>
            </a:r>
            <a:endParaRPr lang="es-MX" sz="3600" dirty="0" smtClean="0">
              <a:ln>
                <a:solidFill>
                  <a:srgbClr val="0000FF"/>
                </a:solidFill>
              </a:ln>
              <a:solidFill>
                <a:srgbClr val="FF0000"/>
              </a:solidFill>
              <a:latin typeface="Edwardian Script ITC" panose="030303020407070D0804" pitchFamily="66" charset="0"/>
              <a:ea typeface="Calibri"/>
              <a:cs typeface="Times New Roman"/>
            </a:endParaRPr>
          </a:p>
          <a:p>
            <a:pPr algn="r"/>
            <a:r>
              <a:rPr lang="es-MX" sz="3600" dirty="0">
                <a:ln>
                  <a:solidFill>
                    <a:srgbClr val="0000FF"/>
                  </a:solidFill>
                </a:ln>
                <a:solidFill>
                  <a:srgbClr val="FF0000"/>
                </a:solidFill>
                <a:latin typeface="Edwardian Script ITC" panose="030303020407070D0804" pitchFamily="66" charset="0"/>
                <a:ea typeface="Calibri"/>
                <a:cs typeface="Times New Roman"/>
              </a:rPr>
              <a:t/>
            </a:r>
            <a:br>
              <a:rPr lang="es-MX" sz="3600" dirty="0">
                <a:ln>
                  <a:solidFill>
                    <a:srgbClr val="0000FF"/>
                  </a:solidFill>
                </a:ln>
                <a:solidFill>
                  <a:srgbClr val="FF0000"/>
                </a:solidFill>
                <a:latin typeface="Edwardian Script ITC" panose="030303020407070D0804" pitchFamily="66" charset="0"/>
                <a:ea typeface="Calibri"/>
                <a:cs typeface="Times New Roman"/>
              </a:rPr>
            </a:br>
            <a:r>
              <a:rPr lang="es-MX" sz="3600" dirty="0">
                <a:ln>
                  <a:solidFill>
                    <a:srgbClr val="0000FF"/>
                  </a:solidFill>
                </a:ln>
                <a:solidFill>
                  <a:srgbClr val="FF0000"/>
                </a:solidFill>
                <a:latin typeface="Edwardian Script ITC" panose="030303020407070D0804" pitchFamily="66" charset="0"/>
                <a:ea typeface="Calibri"/>
                <a:cs typeface="Times New Roman"/>
              </a:rPr>
              <a:t>Gore Vidal </a:t>
            </a:r>
            <a:endParaRPr lang="es-MX" sz="3600" dirty="0" smtClean="0">
              <a:ln>
                <a:solidFill>
                  <a:srgbClr val="0000FF"/>
                </a:solidFill>
              </a:ln>
              <a:solidFill>
                <a:srgbClr val="FF0000"/>
              </a:solidFill>
              <a:latin typeface="Edwardian Script ITC" panose="030303020407070D0804" pitchFamily="66" charset="0"/>
              <a:ea typeface="Calibri"/>
              <a:cs typeface="Times New Roman"/>
            </a:endParaRPr>
          </a:p>
          <a:p>
            <a:pPr algn="r"/>
            <a:r>
              <a:rPr lang="es-MX" sz="3600" dirty="0" smtClean="0">
                <a:ln>
                  <a:solidFill>
                    <a:srgbClr val="0000FF"/>
                  </a:solidFill>
                </a:ln>
                <a:solidFill>
                  <a:srgbClr val="FF0000"/>
                </a:solidFill>
                <a:latin typeface="Edwardian Script ITC" panose="030303020407070D0804" pitchFamily="66" charset="0"/>
                <a:ea typeface="Calibri"/>
                <a:cs typeface="Times New Roman"/>
              </a:rPr>
              <a:t>( </a:t>
            </a:r>
            <a:r>
              <a:rPr lang="es-MX" sz="3600" dirty="0">
                <a:ln>
                  <a:solidFill>
                    <a:srgbClr val="0000FF"/>
                  </a:solidFill>
                </a:ln>
                <a:solidFill>
                  <a:srgbClr val="FF0000"/>
                </a:solidFill>
                <a:latin typeface="Edwardian Script ITC" panose="030303020407070D0804" pitchFamily="66" charset="0"/>
                <a:ea typeface="Calibri"/>
                <a:cs typeface="Times New Roman"/>
              </a:rPr>
              <a:t>3 octubre de 1925). </a:t>
            </a:r>
            <a:endParaRPr lang="es-MX" sz="3600" dirty="0" smtClean="0">
              <a:ln>
                <a:solidFill>
                  <a:srgbClr val="0000FF"/>
                </a:solidFill>
              </a:ln>
              <a:solidFill>
                <a:srgbClr val="FF0000"/>
              </a:solidFill>
              <a:latin typeface="Edwardian Script ITC" panose="030303020407070D0804" pitchFamily="66" charset="0"/>
              <a:ea typeface="Calibri"/>
              <a:cs typeface="Times New Roman"/>
            </a:endParaRPr>
          </a:p>
          <a:p>
            <a:pPr algn="r"/>
            <a:r>
              <a:rPr lang="es-MX" sz="3600" dirty="0" smtClean="0">
                <a:ln>
                  <a:solidFill>
                    <a:srgbClr val="0000FF"/>
                  </a:solidFill>
                </a:ln>
                <a:solidFill>
                  <a:srgbClr val="FF0000"/>
                </a:solidFill>
                <a:latin typeface="Edwardian Script ITC" panose="030303020407070D0804" pitchFamily="66" charset="0"/>
                <a:ea typeface="Calibri"/>
                <a:cs typeface="Times New Roman"/>
              </a:rPr>
              <a:t>Escritor </a:t>
            </a:r>
            <a:r>
              <a:rPr lang="es-MX" sz="3600" dirty="0">
                <a:ln>
                  <a:solidFill>
                    <a:srgbClr val="0000FF"/>
                  </a:solidFill>
                </a:ln>
                <a:solidFill>
                  <a:srgbClr val="FF0000"/>
                </a:solidFill>
                <a:latin typeface="Edwardian Script ITC" panose="030303020407070D0804" pitchFamily="66" charset="0"/>
                <a:ea typeface="Calibri"/>
                <a:cs typeface="Times New Roman"/>
              </a:rPr>
              <a:t>estadounidense.</a:t>
            </a:r>
            <a:endParaRPr lang="es-MX" dirty="0"/>
          </a:p>
        </p:txBody>
      </p:sp>
      <p:sp>
        <p:nvSpPr>
          <p:cNvPr id="5" name="4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1499955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0">
        <p:fade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25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25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25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25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25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41" presetClass="entr" presetSubtype="0" fill="hold" grpId="0" nodeType="withEffect">
                                  <p:stCondLst>
                                    <p:cond delay="5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25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25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25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25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250" tmFilter="0,0; .5, 1; 1, 1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41" presetClass="entr" presetSubtype="0" fill="hold" grpId="0" nodeType="withEffect">
                                  <p:stCondLst>
                                    <p:cond delay="8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25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25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25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25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250" tmFilter="0,0; .5, 1; 1, 1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41" presetClass="entr" presetSubtype="0" fill="hold" grpId="0" nodeType="withEffect">
                                  <p:stCondLst>
                                    <p:cond delay="12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25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25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25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25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1250" tmFilter="0,0; .5, 1; 1, 1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6250"/>
                            </p:stCondLst>
                            <p:childTnLst>
                              <p:par>
                                <p:cTn id="43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5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4700"/>
                    </a14:imgEffect>
                    <a14:imgEffect>
                      <a14:saturation sat="66000"/>
                    </a14:imgEffect>
                  </a14:imgLayer>
                </a14:imgProps>
              </a:ext>
            </a:extLst>
          </a:blip>
          <a:srcRect/>
          <a:stretch>
            <a:fillRect t="-3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E:\Multimedia\Imagenes\Joe photo\71a6833a3c79be495daf7287e510ffb5546b72ad02301a4455f140a7bbe64c6a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006"/>
            <a:ext cx="9153366" cy="5140494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251520" y="51470"/>
            <a:ext cx="8640960" cy="12464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000"/>
              </a:lnSpc>
            </a:pPr>
            <a:r>
              <a:rPr lang="es-MX" sz="3600" dirty="0">
                <a:ln>
                  <a:solidFill>
                    <a:srgbClr val="0000FF"/>
                  </a:solidFill>
                </a:ln>
                <a:solidFill>
                  <a:srgbClr val="FF0000"/>
                </a:solidFill>
                <a:latin typeface="Edwardian Script ITC" panose="030303020407070D0804" pitchFamily="66" charset="0"/>
                <a:ea typeface="Calibri"/>
                <a:cs typeface="Times New Roman"/>
              </a:rPr>
              <a:t>“Los hombres no se sienten viejos por tener nietos </a:t>
            </a:r>
            <a:endParaRPr lang="es-MX" sz="3600" dirty="0" smtClean="0">
              <a:ln>
                <a:solidFill>
                  <a:srgbClr val="0000FF"/>
                </a:solidFill>
              </a:ln>
              <a:solidFill>
                <a:srgbClr val="FF0000"/>
              </a:solidFill>
              <a:latin typeface="Edwardian Script ITC" panose="030303020407070D0804" pitchFamily="66" charset="0"/>
              <a:ea typeface="Calibri"/>
              <a:cs typeface="Times New Roman"/>
            </a:endParaRPr>
          </a:p>
          <a:p>
            <a:pPr algn="ctr">
              <a:lnSpc>
                <a:spcPts val="3000"/>
              </a:lnSpc>
            </a:pPr>
            <a:r>
              <a:rPr lang="es-MX" sz="3600" dirty="0" smtClean="0">
                <a:ln>
                  <a:solidFill>
                    <a:srgbClr val="0000FF"/>
                  </a:solidFill>
                </a:ln>
                <a:solidFill>
                  <a:srgbClr val="FF0000"/>
                </a:solidFill>
                <a:latin typeface="Edwardian Script ITC" panose="030303020407070D0804" pitchFamily="66" charset="0"/>
                <a:ea typeface="Calibri"/>
                <a:cs typeface="Times New Roman"/>
              </a:rPr>
              <a:t>sino </a:t>
            </a:r>
            <a:r>
              <a:rPr lang="es-MX" sz="3600" dirty="0">
                <a:ln>
                  <a:solidFill>
                    <a:srgbClr val="0000FF"/>
                  </a:solidFill>
                </a:ln>
                <a:solidFill>
                  <a:srgbClr val="FF0000"/>
                </a:solidFill>
                <a:latin typeface="Edwardian Script ITC" panose="030303020407070D0804" pitchFamily="66" charset="0"/>
                <a:ea typeface="Calibri"/>
                <a:cs typeface="Times New Roman"/>
              </a:rPr>
              <a:t>por saber que están casados con abuelas” </a:t>
            </a:r>
            <a:endParaRPr lang="es-MX" sz="3600" dirty="0" smtClean="0">
              <a:ln>
                <a:solidFill>
                  <a:srgbClr val="0000FF"/>
                </a:solidFill>
              </a:ln>
              <a:solidFill>
                <a:srgbClr val="FF0000"/>
              </a:solidFill>
              <a:latin typeface="Edwardian Script ITC" panose="030303020407070D0804" pitchFamily="66" charset="0"/>
              <a:ea typeface="Calibri"/>
              <a:cs typeface="Times New Roman"/>
            </a:endParaRPr>
          </a:p>
          <a:p>
            <a:pPr algn="r">
              <a:lnSpc>
                <a:spcPts val="3000"/>
              </a:lnSpc>
            </a:pPr>
            <a:r>
              <a:rPr lang="es-MX" sz="3600" dirty="0" smtClean="0">
                <a:ln>
                  <a:solidFill>
                    <a:srgbClr val="0000FF"/>
                  </a:solidFill>
                </a:ln>
                <a:solidFill>
                  <a:srgbClr val="FF0000"/>
                </a:solidFill>
                <a:latin typeface="Edwardian Script ITC" panose="030303020407070D0804" pitchFamily="66" charset="0"/>
                <a:ea typeface="Calibri"/>
                <a:cs typeface="Times New Roman"/>
              </a:rPr>
              <a:t>G</a:t>
            </a:r>
            <a:r>
              <a:rPr lang="es-MX" sz="3600" dirty="0">
                <a:ln>
                  <a:solidFill>
                    <a:srgbClr val="0000FF"/>
                  </a:solidFill>
                </a:ln>
                <a:solidFill>
                  <a:srgbClr val="FF0000"/>
                </a:solidFill>
                <a:latin typeface="Edwardian Script ITC" panose="030303020407070D0804" pitchFamily="66" charset="0"/>
                <a:ea typeface="Calibri"/>
                <a:cs typeface="Times New Roman"/>
              </a:rPr>
              <a:t>. Norman </a:t>
            </a:r>
            <a:r>
              <a:rPr lang="es-MX" sz="3600" dirty="0" err="1">
                <a:ln>
                  <a:solidFill>
                    <a:srgbClr val="0000FF"/>
                  </a:solidFill>
                </a:ln>
                <a:solidFill>
                  <a:srgbClr val="FF0000"/>
                </a:solidFill>
                <a:latin typeface="Edwardian Script ITC" panose="030303020407070D0804" pitchFamily="66" charset="0"/>
                <a:ea typeface="Calibri"/>
                <a:cs typeface="Times New Roman"/>
              </a:rPr>
              <a:t>Collie</a:t>
            </a:r>
            <a:r>
              <a:rPr lang="es-MX" sz="3600" dirty="0">
                <a:ln>
                  <a:solidFill>
                    <a:srgbClr val="0000FF"/>
                  </a:solidFill>
                </a:ln>
                <a:solidFill>
                  <a:srgbClr val="FF0000"/>
                </a:solidFill>
                <a:latin typeface="Edwardian Script ITC" panose="030303020407070D0804" pitchFamily="66" charset="0"/>
                <a:ea typeface="Calibri"/>
                <a:cs typeface="Times New Roman"/>
              </a:rPr>
              <a:t> </a:t>
            </a:r>
            <a:endParaRPr lang="es-MX" dirty="0"/>
          </a:p>
        </p:txBody>
      </p:sp>
      <p:sp>
        <p:nvSpPr>
          <p:cNvPr id="4" name="3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13562189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0">
        <p:fade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2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25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25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25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25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25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1" presetClass="entr" presetSubtype="0" fill="hold" grpId="0" nodeType="withEffect">
                                  <p:stCondLst>
                                    <p:cond delay="5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25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25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25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25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250" tmFilter="0,0; .5, 1; 1, 1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41" presetClass="entr" presetSubtype="0" fill="hold" grpId="0" nodeType="withEffect">
                                  <p:stCondLst>
                                    <p:cond delay="1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25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25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25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25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250" tmFilter="0,0; .5, 1; 1, 1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4875"/>
                            </p:stCondLst>
                            <p:childTnLst>
                              <p:par>
                                <p:cTn id="32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duotone>
              <a:prstClr val="black"/>
              <a:schemeClr val="accent5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11200"/>
                    </a14:imgEffect>
                    <a14:imgEffect>
                      <a14:saturation sat="400000"/>
                    </a14:imgEffect>
                  </a14:imgLayer>
                </a14:imgProps>
              </a:ext>
            </a:extLst>
          </a:blip>
          <a:srcRect/>
          <a:stretch>
            <a:fillRect t="-3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E:\Multimedia\Imagenes\Joe photo\999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251520" y="51470"/>
            <a:ext cx="8784976" cy="24429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000"/>
              </a:lnSpc>
            </a:pPr>
            <a:r>
              <a:rPr lang="es-MX" sz="3600" dirty="0">
                <a:ln>
                  <a:solidFill>
                    <a:srgbClr val="0000FF"/>
                  </a:solidFill>
                </a:ln>
                <a:solidFill>
                  <a:srgbClr val="FF0000"/>
                </a:solidFill>
                <a:latin typeface="Edwardian Script ITC" panose="030303020407070D0804" pitchFamily="66" charset="0"/>
                <a:ea typeface="Calibri"/>
                <a:cs typeface="Times New Roman"/>
              </a:rPr>
              <a:t>“Cuando los abuelos entran en la casa, </a:t>
            </a:r>
            <a:endParaRPr lang="es-MX" sz="3600" dirty="0" smtClean="0">
              <a:ln>
                <a:solidFill>
                  <a:srgbClr val="0000FF"/>
                </a:solidFill>
              </a:ln>
              <a:solidFill>
                <a:srgbClr val="FF0000"/>
              </a:solidFill>
              <a:latin typeface="Edwardian Script ITC" panose="030303020407070D0804" pitchFamily="66" charset="0"/>
              <a:ea typeface="Calibri"/>
              <a:cs typeface="Times New Roman"/>
            </a:endParaRPr>
          </a:p>
          <a:p>
            <a:pPr algn="ctr">
              <a:lnSpc>
                <a:spcPts val="3000"/>
              </a:lnSpc>
            </a:pPr>
            <a:r>
              <a:rPr lang="es-MX" sz="3600" dirty="0" smtClean="0">
                <a:ln>
                  <a:solidFill>
                    <a:srgbClr val="0000FF"/>
                  </a:solidFill>
                </a:ln>
                <a:solidFill>
                  <a:srgbClr val="FF0000"/>
                </a:solidFill>
                <a:latin typeface="Edwardian Script ITC" panose="030303020407070D0804" pitchFamily="66" charset="0"/>
                <a:ea typeface="Calibri"/>
                <a:cs typeface="Times New Roman"/>
              </a:rPr>
              <a:t>la </a:t>
            </a:r>
            <a:r>
              <a:rPr lang="es-MX" sz="3600" dirty="0">
                <a:ln>
                  <a:solidFill>
                    <a:srgbClr val="0000FF"/>
                  </a:solidFill>
                </a:ln>
                <a:solidFill>
                  <a:srgbClr val="FF0000"/>
                </a:solidFill>
                <a:latin typeface="Edwardian Script ITC" panose="030303020407070D0804" pitchFamily="66" charset="0"/>
                <a:ea typeface="Calibri"/>
                <a:cs typeface="Times New Roman"/>
              </a:rPr>
              <a:t>disciplina vuela por la ventana” </a:t>
            </a:r>
            <a:endParaRPr lang="es-MX" sz="3600" dirty="0" smtClean="0">
              <a:ln>
                <a:solidFill>
                  <a:srgbClr val="0000FF"/>
                </a:solidFill>
              </a:ln>
              <a:solidFill>
                <a:srgbClr val="FF0000"/>
              </a:solidFill>
              <a:latin typeface="Edwardian Script ITC" panose="030303020407070D0804" pitchFamily="66" charset="0"/>
              <a:ea typeface="Calibri"/>
              <a:cs typeface="Times New Roman"/>
            </a:endParaRPr>
          </a:p>
          <a:p>
            <a:pPr algn="r">
              <a:lnSpc>
                <a:spcPts val="3000"/>
              </a:lnSpc>
            </a:pPr>
            <a:r>
              <a:rPr lang="es-MX" sz="3600" dirty="0">
                <a:ln>
                  <a:solidFill>
                    <a:srgbClr val="0000FF"/>
                  </a:solidFill>
                </a:ln>
                <a:solidFill>
                  <a:srgbClr val="FF0000"/>
                </a:solidFill>
                <a:latin typeface="Edwardian Script ITC" panose="030303020407070D0804" pitchFamily="66" charset="0"/>
                <a:ea typeface="Calibri"/>
                <a:cs typeface="Times New Roman"/>
              </a:rPr>
              <a:t/>
            </a:r>
            <a:br>
              <a:rPr lang="es-MX" sz="3600" dirty="0">
                <a:ln>
                  <a:solidFill>
                    <a:srgbClr val="0000FF"/>
                  </a:solidFill>
                </a:ln>
                <a:solidFill>
                  <a:srgbClr val="FF0000"/>
                </a:solidFill>
                <a:latin typeface="Edwardian Script ITC" panose="030303020407070D0804" pitchFamily="66" charset="0"/>
                <a:ea typeface="Calibri"/>
                <a:cs typeface="Times New Roman"/>
              </a:rPr>
            </a:br>
            <a:r>
              <a:rPr lang="es-MX" sz="3600" dirty="0">
                <a:ln>
                  <a:solidFill>
                    <a:srgbClr val="0000FF"/>
                  </a:solidFill>
                </a:ln>
                <a:solidFill>
                  <a:srgbClr val="FF0000"/>
                </a:solidFill>
                <a:latin typeface="Edwardian Script ITC" panose="030303020407070D0804" pitchFamily="66" charset="0"/>
                <a:ea typeface="Calibri"/>
                <a:cs typeface="Times New Roman"/>
              </a:rPr>
              <a:t>Ogden Nash </a:t>
            </a:r>
            <a:endParaRPr lang="es-MX" sz="3600" dirty="0" smtClean="0">
              <a:ln>
                <a:solidFill>
                  <a:srgbClr val="0000FF"/>
                </a:solidFill>
              </a:ln>
              <a:solidFill>
                <a:srgbClr val="FF0000"/>
              </a:solidFill>
              <a:latin typeface="Edwardian Script ITC" panose="030303020407070D0804" pitchFamily="66" charset="0"/>
              <a:ea typeface="Calibri"/>
              <a:cs typeface="Times New Roman"/>
            </a:endParaRPr>
          </a:p>
          <a:p>
            <a:pPr algn="r">
              <a:lnSpc>
                <a:spcPts val="3000"/>
              </a:lnSpc>
            </a:pPr>
            <a:r>
              <a:rPr lang="es-MX" sz="3600" dirty="0" smtClean="0">
                <a:ln>
                  <a:solidFill>
                    <a:srgbClr val="0000FF"/>
                  </a:solidFill>
                </a:ln>
                <a:solidFill>
                  <a:srgbClr val="FF0000"/>
                </a:solidFill>
                <a:latin typeface="Edwardian Script ITC" panose="030303020407070D0804" pitchFamily="66" charset="0"/>
                <a:ea typeface="Calibri"/>
                <a:cs typeface="Times New Roman"/>
              </a:rPr>
              <a:t>(1902 </a:t>
            </a:r>
            <a:r>
              <a:rPr lang="es-MX" sz="3600" dirty="0">
                <a:ln>
                  <a:solidFill>
                    <a:srgbClr val="0000FF"/>
                  </a:solidFill>
                </a:ln>
                <a:solidFill>
                  <a:srgbClr val="FF0000"/>
                </a:solidFill>
                <a:latin typeface="Edwardian Script ITC" panose="030303020407070D0804" pitchFamily="66" charset="0"/>
                <a:ea typeface="Calibri"/>
                <a:cs typeface="Times New Roman"/>
              </a:rPr>
              <a:t>– 1971). </a:t>
            </a:r>
            <a:endParaRPr lang="es-MX" sz="3600" dirty="0" smtClean="0">
              <a:ln>
                <a:solidFill>
                  <a:srgbClr val="0000FF"/>
                </a:solidFill>
              </a:ln>
              <a:solidFill>
                <a:srgbClr val="FF0000"/>
              </a:solidFill>
              <a:latin typeface="Edwardian Script ITC" panose="030303020407070D0804" pitchFamily="66" charset="0"/>
              <a:ea typeface="Calibri"/>
              <a:cs typeface="Times New Roman"/>
            </a:endParaRPr>
          </a:p>
          <a:p>
            <a:pPr algn="r">
              <a:lnSpc>
                <a:spcPts val="3000"/>
              </a:lnSpc>
            </a:pPr>
            <a:r>
              <a:rPr lang="es-MX" sz="3600" dirty="0" smtClean="0">
                <a:ln>
                  <a:solidFill>
                    <a:srgbClr val="0000FF"/>
                  </a:solidFill>
                </a:ln>
                <a:solidFill>
                  <a:srgbClr val="FF0000"/>
                </a:solidFill>
                <a:latin typeface="Edwardian Script ITC" panose="030303020407070D0804" pitchFamily="66" charset="0"/>
                <a:ea typeface="Calibri"/>
                <a:cs typeface="Times New Roman"/>
              </a:rPr>
              <a:t>Poeta </a:t>
            </a:r>
            <a:r>
              <a:rPr lang="es-MX" sz="3600" dirty="0">
                <a:ln>
                  <a:solidFill>
                    <a:srgbClr val="0000FF"/>
                  </a:solidFill>
                </a:ln>
                <a:solidFill>
                  <a:srgbClr val="FF0000"/>
                </a:solidFill>
                <a:latin typeface="Edwardian Script ITC" panose="030303020407070D0804" pitchFamily="66" charset="0"/>
                <a:ea typeface="Calibri"/>
                <a:cs typeface="Times New Roman"/>
              </a:rPr>
              <a:t>norteamericano. </a:t>
            </a:r>
            <a:endParaRPr lang="es-MX" dirty="0"/>
          </a:p>
        </p:txBody>
      </p:sp>
      <p:sp>
        <p:nvSpPr>
          <p:cNvPr id="4" name="3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6221164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0">
        <p:fade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8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25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25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25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25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25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41" presetClass="entr" presetSubtype="0" fill="hold" grpId="0" nodeType="withEffect">
                                  <p:stCondLst>
                                    <p:cond delay="4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25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25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25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25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250" tmFilter="0,0; .5, 1; 1, 1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41" presetClass="entr" presetSubtype="0" fill="hold" grpId="0" nodeType="withEffect">
                                  <p:stCondLst>
                                    <p:cond delay="10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25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25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25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25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250" tmFilter="0,0; .5, 1; 1, 1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41" presetClass="entr" presetSubtype="0" fill="hold" grpId="0" nodeType="withEffect">
                                  <p:stCondLst>
                                    <p:cond delay="12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25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25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25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25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1250" tmFilter="0,0; .5, 1; 1, 1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41" presetClass="entr" presetSubtype="0" fill="hold" grpId="0" nodeType="withEffect">
                                  <p:stCondLst>
                                    <p:cond delay="15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125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25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25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25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250" tmFilter="0,0; .5, 1; 1, 1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9375"/>
                            </p:stCondLst>
                            <p:childTnLst>
                              <p:par>
                                <p:cTn id="44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4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 bright="70000" contrast="-70000"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11200"/>
                    </a14:imgEffect>
                    <a14:imgEffect>
                      <a14:saturation sat="200000"/>
                    </a14:imgEffect>
                  </a14:imgLayer>
                </a14:imgProps>
              </a:ext>
            </a:extLst>
          </a:blip>
          <a:srcRect/>
          <a:stretch>
            <a:fillRect t="-3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capiA\Desktop\canada-parque-nacional-de-wapus-1788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0"/>
            <a:ext cx="7777424" cy="5164504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1043608" y="-92546"/>
            <a:ext cx="806489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3600" dirty="0">
                <a:ln>
                  <a:solidFill>
                    <a:srgbClr val="0000FF"/>
                  </a:solidFill>
                </a:ln>
                <a:solidFill>
                  <a:srgbClr val="FF0000"/>
                </a:solidFill>
                <a:latin typeface="Edwardian Script ITC" panose="030303020407070D0804" pitchFamily="66" charset="0"/>
                <a:ea typeface="Calibri"/>
                <a:cs typeface="Times New Roman"/>
              </a:rPr>
              <a:t>“Los nietos son la recompensa de Dios por llegar a viejo” </a:t>
            </a:r>
            <a:endParaRPr lang="es-MX" sz="3600" dirty="0" smtClean="0">
              <a:ln>
                <a:solidFill>
                  <a:srgbClr val="0000FF"/>
                </a:solidFill>
              </a:ln>
              <a:solidFill>
                <a:srgbClr val="FF0000"/>
              </a:solidFill>
              <a:latin typeface="Edwardian Script ITC" panose="030303020407070D0804" pitchFamily="66" charset="0"/>
              <a:ea typeface="Calibri"/>
              <a:cs typeface="Times New Roman"/>
            </a:endParaRPr>
          </a:p>
          <a:p>
            <a:pPr algn="r"/>
            <a:r>
              <a:rPr lang="es-MX" sz="3600" dirty="0" smtClean="0">
                <a:ln>
                  <a:solidFill>
                    <a:srgbClr val="0000FF"/>
                  </a:solidFill>
                </a:ln>
                <a:solidFill>
                  <a:srgbClr val="FF0000"/>
                </a:solidFill>
                <a:latin typeface="Edwardian Script ITC" panose="030303020407070D0804" pitchFamily="66" charset="0"/>
                <a:ea typeface="Calibri"/>
                <a:cs typeface="Times New Roman"/>
              </a:rPr>
              <a:t>Mary </a:t>
            </a:r>
            <a:r>
              <a:rPr lang="es-MX" sz="3600" dirty="0">
                <a:ln>
                  <a:solidFill>
                    <a:srgbClr val="0000FF"/>
                  </a:solidFill>
                </a:ln>
                <a:solidFill>
                  <a:srgbClr val="FF0000"/>
                </a:solidFill>
                <a:latin typeface="Edwardian Script ITC" panose="030303020407070D0804" pitchFamily="66" charset="0"/>
                <a:ea typeface="Calibri"/>
                <a:cs typeface="Times New Roman"/>
              </a:rPr>
              <a:t>H. </a:t>
            </a:r>
            <a:r>
              <a:rPr lang="es-MX" sz="3600" dirty="0" err="1">
                <a:ln>
                  <a:solidFill>
                    <a:srgbClr val="0000FF"/>
                  </a:solidFill>
                </a:ln>
                <a:solidFill>
                  <a:srgbClr val="FF0000"/>
                </a:solidFill>
                <a:latin typeface="Edwardian Script ITC" panose="030303020407070D0804" pitchFamily="66" charset="0"/>
                <a:ea typeface="Calibri"/>
                <a:cs typeface="Times New Roman"/>
              </a:rPr>
              <a:t>Waldrip</a:t>
            </a:r>
            <a:r>
              <a:rPr lang="es-MX" sz="3600" dirty="0">
                <a:ln>
                  <a:solidFill>
                    <a:srgbClr val="0000FF"/>
                  </a:solidFill>
                </a:ln>
                <a:solidFill>
                  <a:srgbClr val="FF0000"/>
                </a:solidFill>
                <a:latin typeface="Edwardian Script ITC" panose="030303020407070D0804" pitchFamily="66" charset="0"/>
                <a:ea typeface="Calibri"/>
                <a:cs typeface="Times New Roman"/>
              </a:rPr>
              <a:t> </a:t>
            </a:r>
            <a:endParaRPr lang="es-MX" dirty="0"/>
          </a:p>
        </p:txBody>
      </p:sp>
      <p:sp>
        <p:nvSpPr>
          <p:cNvPr id="4" name="3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3667423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0">
        <p:fade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25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25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25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25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25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41" presetClass="entr" presetSubtype="0" fill="hold" grpId="0" nodeType="withEffect">
                                  <p:stCondLst>
                                    <p:cond delay="8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25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25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25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25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250" tmFilter="0,0; .5, 1; 1, 1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750"/>
                            </p:stCondLst>
                            <p:childTnLst>
                              <p:par>
                                <p:cTn id="26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4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3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E:\Multimedia\Imagenes\Joe photo\5402f03073e0aa6ce01d87706e3f5fc7a9e3869d4bb3e84ed715425179ff5475 (3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251520" y="29111"/>
            <a:ext cx="8640960" cy="12464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000"/>
              </a:lnSpc>
              <a:spcAft>
                <a:spcPts val="0"/>
              </a:spcAft>
            </a:pPr>
            <a:r>
              <a:rPr lang="es-MX" sz="3600" dirty="0" smtClean="0">
                <a:ln>
                  <a:solidFill>
                    <a:srgbClr val="0000FF"/>
                  </a:solidFill>
                </a:ln>
                <a:solidFill>
                  <a:srgbClr val="FF0000"/>
                </a:solidFill>
                <a:latin typeface="Edwardian Script ITC" panose="030303020407070D0804" pitchFamily="66" charset="0"/>
                <a:ea typeface="Calibri"/>
                <a:cs typeface="Times New Roman"/>
              </a:rPr>
              <a:t>La corona </a:t>
            </a:r>
            <a:r>
              <a:rPr lang="es-MX" sz="3600" dirty="0">
                <a:ln>
                  <a:solidFill>
                    <a:srgbClr val="0000FF"/>
                  </a:solidFill>
                </a:ln>
                <a:solidFill>
                  <a:srgbClr val="FF0000"/>
                </a:solidFill>
                <a:latin typeface="Edwardian Script ITC" panose="030303020407070D0804" pitchFamily="66" charset="0"/>
                <a:ea typeface="Calibri"/>
                <a:cs typeface="Times New Roman"/>
              </a:rPr>
              <a:t>de los viejos son los nietos, </a:t>
            </a:r>
            <a:endParaRPr lang="es-MX" sz="3600" dirty="0" smtClean="0">
              <a:ln>
                <a:solidFill>
                  <a:srgbClr val="0000FF"/>
                </a:solidFill>
              </a:ln>
              <a:solidFill>
                <a:srgbClr val="FF0000"/>
              </a:solidFill>
              <a:latin typeface="Edwardian Script ITC" panose="030303020407070D0804" pitchFamily="66" charset="0"/>
              <a:ea typeface="Calibri"/>
              <a:cs typeface="Times New Roman"/>
            </a:endParaRPr>
          </a:p>
          <a:p>
            <a:pPr algn="ctr">
              <a:lnSpc>
                <a:spcPts val="3000"/>
              </a:lnSpc>
              <a:spcAft>
                <a:spcPts val="0"/>
              </a:spcAft>
            </a:pPr>
            <a:r>
              <a:rPr lang="es-MX" sz="3600" dirty="0" smtClean="0">
                <a:ln>
                  <a:solidFill>
                    <a:srgbClr val="0000FF"/>
                  </a:solidFill>
                </a:ln>
                <a:solidFill>
                  <a:srgbClr val="FF0000"/>
                </a:solidFill>
                <a:latin typeface="Edwardian Script ITC" panose="030303020407070D0804" pitchFamily="66" charset="0"/>
                <a:ea typeface="Calibri"/>
                <a:cs typeface="Times New Roman"/>
              </a:rPr>
              <a:t>y </a:t>
            </a:r>
            <a:r>
              <a:rPr lang="es-MX" sz="3600" dirty="0">
                <a:ln>
                  <a:solidFill>
                    <a:srgbClr val="0000FF"/>
                  </a:solidFill>
                </a:ln>
                <a:solidFill>
                  <a:srgbClr val="FF0000"/>
                </a:solidFill>
                <a:latin typeface="Edwardian Script ITC" panose="030303020407070D0804" pitchFamily="66" charset="0"/>
                <a:ea typeface="Calibri"/>
                <a:cs typeface="Times New Roman"/>
              </a:rPr>
              <a:t>la honra de los hijos, sus </a:t>
            </a:r>
            <a:r>
              <a:rPr lang="es-MX" sz="3600" dirty="0" smtClean="0">
                <a:ln>
                  <a:solidFill>
                    <a:srgbClr val="0000FF"/>
                  </a:solidFill>
                </a:ln>
                <a:solidFill>
                  <a:srgbClr val="FF0000"/>
                </a:solidFill>
                <a:latin typeface="Edwardian Script ITC" panose="030303020407070D0804" pitchFamily="66" charset="0"/>
                <a:ea typeface="Calibri"/>
                <a:cs typeface="Times New Roman"/>
              </a:rPr>
              <a:t>padres</a:t>
            </a:r>
          </a:p>
          <a:p>
            <a:pPr algn="r">
              <a:lnSpc>
                <a:spcPts val="3000"/>
              </a:lnSpc>
              <a:spcAft>
                <a:spcPts val="0"/>
              </a:spcAft>
            </a:pPr>
            <a:r>
              <a:rPr lang="es-MX" sz="3600" dirty="0">
                <a:ln>
                  <a:solidFill>
                    <a:srgbClr val="0000FF"/>
                  </a:solidFill>
                </a:ln>
                <a:solidFill>
                  <a:srgbClr val="FF0000"/>
                </a:solidFill>
                <a:latin typeface="Edwardian Script ITC" panose="030303020407070D0804" pitchFamily="66" charset="0"/>
                <a:ea typeface="Calibri"/>
                <a:cs typeface="Times New Roman"/>
              </a:rPr>
              <a:t>Proverbios 17:6 </a:t>
            </a:r>
          </a:p>
        </p:txBody>
      </p:sp>
      <p:sp>
        <p:nvSpPr>
          <p:cNvPr id="4" name="3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31626234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0">
        <p:fade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25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25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25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25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25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41" presetClass="entr" presetSubtype="0" fill="hold" grpId="0" nodeType="withEffect">
                                  <p:stCondLst>
                                    <p:cond delay="4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25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25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25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25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250" tmFilter="0,0; .5, 1; 1, 1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41" presetClass="entr" presetSubtype="0" fill="hold" grpId="0" nodeType="withEffect">
                                  <p:stCondLst>
                                    <p:cond delay="10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25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25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25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25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250" tmFilter="0,0; .5, 1; 1, 1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2875"/>
                            </p:stCondLst>
                            <p:childTnLst>
                              <p:par>
                                <p:cTn id="30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4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duotone>
              <a:schemeClr val="accent6">
                <a:shade val="45000"/>
                <a:satMod val="135000"/>
              </a:schemeClr>
              <a:prstClr val="white"/>
            </a:duotone>
          </a:blip>
          <a:srcRect/>
          <a:stretch>
            <a:fillRect t="-3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E:\Mis PPS\Mispps para subir\11351414_10206687036522710_7028262688516633587_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1491630"/>
            <a:ext cx="6048672" cy="27363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6" name="Picture 4" descr="E:\Multimedia\Imagenes\Marcos Transparentes\322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3" y="51470"/>
            <a:ext cx="8928993" cy="49685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285458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000">
        <p:fade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 r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12 CuadroTexto"/>
          <p:cNvSpPr txBox="1"/>
          <p:nvPr/>
        </p:nvSpPr>
        <p:spPr>
          <a:xfrm>
            <a:off x="7524328" y="4731990"/>
            <a:ext cx="1535998" cy="24622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MX" sz="1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emiliomaguilar@hotmail.com</a:t>
            </a:r>
          </a:p>
        </p:txBody>
      </p:sp>
      <p:sp>
        <p:nvSpPr>
          <p:cNvPr id="12" name="11 CuadroTexto"/>
          <p:cNvSpPr txBox="1"/>
          <p:nvPr/>
        </p:nvSpPr>
        <p:spPr>
          <a:xfrm>
            <a:off x="1979712" y="4227934"/>
            <a:ext cx="7128792" cy="92333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_tradnl" sz="5400" b="1" kern="0" dirty="0" smtClean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charset="0"/>
              </a:rPr>
              <a:t>__________________</a:t>
            </a:r>
            <a:endParaRPr lang="es-MX" sz="5400" b="1" kern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rial" charset="0"/>
            </a:endParaRPr>
          </a:p>
        </p:txBody>
      </p:sp>
      <p:pic>
        <p:nvPicPr>
          <p:cNvPr id="14" name="Picture 2" descr="C:\Users\capiA\Desktop\Eaglenest 767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424" y="4515967"/>
            <a:ext cx="1344064" cy="5042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5 Rectángulo"/>
          <p:cNvSpPr/>
          <p:nvPr/>
        </p:nvSpPr>
        <p:spPr>
          <a:xfrm>
            <a:off x="4932002" y="4515966"/>
            <a:ext cx="1656223" cy="33855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s-MX" sz="1600" b="1" dirty="0" err="1" smtClean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/>
                <a:ea typeface="Times New Roman"/>
              </a:rPr>
              <a:t>auf</a:t>
            </a:r>
            <a:r>
              <a:rPr lang="es-MX" sz="1600" b="1" dirty="0" smtClean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/>
                <a:ea typeface="Times New Roman"/>
              </a:rPr>
              <a:t> </a:t>
            </a:r>
            <a:r>
              <a:rPr lang="es-MX" sz="1600" b="1" dirty="0" err="1" smtClean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/>
                <a:ea typeface="Times New Roman"/>
              </a:rPr>
              <a:t>wiedersehen</a:t>
            </a:r>
            <a:r>
              <a:rPr lang="es-MX" sz="1600" b="1" dirty="0" smtClean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/>
                <a:ea typeface="Times New Roman"/>
              </a:rPr>
              <a:t> </a:t>
            </a:r>
            <a:endParaRPr lang="es-MX" sz="1600" b="1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libri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2444544" y="4508997"/>
            <a:ext cx="1033232" cy="33855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s-MX" sz="1600" b="1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/>
                <a:ea typeface="Times New Roman"/>
              </a:rPr>
              <a:t>au</a:t>
            </a:r>
            <a:r>
              <a:rPr lang="es-MX" sz="1600" b="1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/>
                <a:ea typeface="Times New Roman"/>
              </a:rPr>
              <a:t> </a:t>
            </a:r>
            <a:r>
              <a:rPr lang="es-MX" sz="1600" b="1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/>
                <a:ea typeface="Times New Roman"/>
              </a:rPr>
              <a:t>revoir</a:t>
            </a:r>
            <a:r>
              <a:rPr lang="es-MX" sz="1600" b="1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/>
                <a:ea typeface="Times New Roman"/>
              </a:rPr>
              <a:t> </a:t>
            </a:r>
          </a:p>
        </p:txBody>
      </p:sp>
      <p:sp>
        <p:nvSpPr>
          <p:cNvPr id="8" name="7 Rectángulo"/>
          <p:cNvSpPr/>
          <p:nvPr/>
        </p:nvSpPr>
        <p:spPr>
          <a:xfrm>
            <a:off x="101562" y="4515967"/>
            <a:ext cx="1374094" cy="584775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s-MX" sz="1600" b="1" dirty="0" smtClean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/>
                <a:ea typeface="Times New Roman"/>
              </a:rPr>
              <a:t>Hasta la vista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s-MX" sz="1600" b="1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libri"/>
            </a:endParaRPr>
          </a:p>
        </p:txBody>
      </p:sp>
      <p:sp>
        <p:nvSpPr>
          <p:cNvPr id="11" name="10 Rectángulo"/>
          <p:cNvSpPr/>
          <p:nvPr/>
        </p:nvSpPr>
        <p:spPr>
          <a:xfrm>
            <a:off x="7319536" y="4515966"/>
            <a:ext cx="651140" cy="33855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s-MX" sz="1600" b="1" dirty="0" smtClean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/>
                <a:ea typeface="Times New Roman"/>
              </a:rPr>
              <a:t>Chao</a:t>
            </a:r>
            <a:endParaRPr lang="es-MX" sz="1600" b="1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libri"/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2555776" y="87475"/>
            <a:ext cx="3960440" cy="4966997"/>
          </a:xfrm>
          <a:prstGeom prst="rect">
            <a:avLst/>
          </a:prstGeom>
          <a:noFill/>
        </p:spPr>
        <p:txBody>
          <a:bodyPr>
            <a:prstTxWarp prst="textPlain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Imágenes </a:t>
            </a:r>
            <a:r>
              <a:rPr lang="es-ES" sz="2400" b="1" dirty="0" smtClean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y Texto </a:t>
            </a:r>
            <a:r>
              <a:rPr lang="es-ES" sz="2400" b="1" dirty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: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Recibido por Email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s-ES" sz="24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Música: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1400" b="1" dirty="0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lgerian" pitchFamily="82" charset="0"/>
              </a:rPr>
              <a:t>I </a:t>
            </a:r>
            <a:r>
              <a:rPr lang="es-ES" sz="1400" b="1" dirty="0" err="1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lgerian" pitchFamily="82" charset="0"/>
              </a:rPr>
              <a:t>can’t</a:t>
            </a:r>
            <a:r>
              <a:rPr lang="es-ES" sz="1400" b="1" dirty="0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lgerian" pitchFamily="82" charset="0"/>
              </a:rPr>
              <a:t> </a:t>
            </a:r>
            <a:r>
              <a:rPr lang="es-ES" sz="1400" b="1" dirty="0" err="1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lgerian" pitchFamily="82" charset="0"/>
              </a:rPr>
              <a:t>take</a:t>
            </a:r>
            <a:r>
              <a:rPr lang="es-ES" sz="1400" b="1" dirty="0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lgerian" pitchFamily="82" charset="0"/>
              </a:rPr>
              <a:t> </a:t>
            </a:r>
            <a:r>
              <a:rPr lang="es-ES" sz="1400" b="1" dirty="0" err="1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lgerian" pitchFamily="82" charset="0"/>
              </a:rPr>
              <a:t>my</a:t>
            </a:r>
            <a:r>
              <a:rPr lang="es-ES" sz="1400" b="1" dirty="0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lgerian" pitchFamily="82" charset="0"/>
              </a:rPr>
              <a:t> </a:t>
            </a:r>
            <a:r>
              <a:rPr lang="es-ES" sz="1400" b="1" dirty="0" err="1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lgerian" pitchFamily="82" charset="0"/>
              </a:rPr>
              <a:t>eyes</a:t>
            </a:r>
            <a:r>
              <a:rPr lang="es-ES" sz="1400" b="1" dirty="0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lgerian" pitchFamily="82" charset="0"/>
              </a:rPr>
              <a:t> off of </a:t>
            </a:r>
            <a:r>
              <a:rPr lang="es-ES" sz="1400" b="1" dirty="0" err="1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lgerian" pitchFamily="82" charset="0"/>
              </a:rPr>
              <a:t>you</a:t>
            </a:r>
            <a:endParaRPr lang="es-ES" sz="1400" b="1" dirty="0">
              <a:ln w="11430"/>
              <a:solidFill>
                <a:srgbClr val="C0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lgerian" pitchFamily="82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s-ES" sz="14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lgerian" pitchFamily="82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Interprete: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101 </a:t>
            </a:r>
            <a:r>
              <a:rPr lang="es-ES" sz="2400" b="1" dirty="0" err="1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Strings</a:t>
            </a:r>
            <a:r>
              <a:rPr lang="es-ES" sz="2400" b="1" dirty="0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 </a:t>
            </a:r>
            <a:r>
              <a:rPr lang="es-ES" sz="2400" b="1" dirty="0" err="1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Orchestra</a:t>
            </a:r>
            <a:endParaRPr lang="es-ES" sz="2400" b="1" dirty="0">
              <a:ln w="11430"/>
              <a:solidFill>
                <a:srgbClr val="C0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s-ES" sz="24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Edición: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 err="1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Eaglenest</a:t>
            </a:r>
            <a:r>
              <a:rPr lang="es-ES" sz="24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 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s-ES" sz="2400" b="1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Duración </a:t>
            </a:r>
            <a:r>
              <a:rPr lang="es-ES" sz="2400" b="1" dirty="0" smtClean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:</a:t>
            </a:r>
            <a:endParaRPr lang="es-ES" sz="2400" b="1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 smtClean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07 </a:t>
            </a:r>
            <a:r>
              <a:rPr lang="es-ES" sz="2400" b="1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minutos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 smtClean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37</a:t>
            </a:r>
            <a:r>
              <a:rPr lang="es-ES" sz="2400" b="1" dirty="0" smtClean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 </a:t>
            </a:r>
            <a:r>
              <a:rPr lang="es-ES" sz="2400" b="1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segundos</a:t>
            </a:r>
            <a:endParaRPr lang="es-ES" sz="24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2" name="1 Rectángulo"/>
          <p:cNvSpPr/>
          <p:nvPr/>
        </p:nvSpPr>
        <p:spPr>
          <a:xfrm rot="20909568">
            <a:off x="1983795" y="2225501"/>
            <a:ext cx="5176417" cy="692498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urveDown">
              <a:avLst>
                <a:gd name="adj" fmla="val 56338"/>
              </a:avLst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s-ES" sz="5400" b="1" dirty="0" err="1" smtClean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Verdana" pitchFamily="34" charset="0"/>
              </a:rPr>
              <a:t>Pasenla</a:t>
            </a:r>
            <a:r>
              <a:rPr lang="es-ES" sz="5400" b="1" dirty="0" smtClean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Verdana" pitchFamily="34" charset="0"/>
              </a:rPr>
              <a:t> Bien</a:t>
            </a:r>
            <a:endParaRPr lang="es-ES" sz="5400" b="1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Verdana" pitchFamily="34" charset="0"/>
            </a:endParaRPr>
          </a:p>
        </p:txBody>
      </p:sp>
      <p:pic>
        <p:nvPicPr>
          <p:cNvPr id="3" name="Avion Despegando 24-1 Eaglenest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252520" y="5313480"/>
            <a:ext cx="304800" cy="228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43971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0">
        <p14:ripple dir="rd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3" presetClass="path" presetSubtype="0" accel="50000" decel="5000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Motion origin="layout" path="M -8.33333E-7 -1.60494E-6 L -0.44549 0.00278 C -0.54653 -0.03642 -1.06927 -0.20401 -1.12014 -0.24228 " pathEditMode="relative" rAng="0" ptsTypes="FfF">
                                      <p:cBhvr>
                                        <p:cTn id="6" dur="34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6007" y="-11975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23674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9" presetID="28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1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2500" tmFilter="0,0; .5, 1; 1, 1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15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17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2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25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3" presetClass="entr" presetSubtype="16" fill="hold" grpId="0" nodeType="withEffect">
                                  <p:stCondLst>
                                    <p:cond delay="30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3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13" grpId="0"/>
      <p:bldP spid="6" grpId="0"/>
      <p:bldP spid="7" grpId="0"/>
      <p:bldP spid="8" grpId="0"/>
      <p:bldP spid="11" grpId="0"/>
      <p:bldP spid="2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CuadroTexto"/>
          <p:cNvSpPr txBox="1"/>
          <p:nvPr/>
        </p:nvSpPr>
        <p:spPr>
          <a:xfrm>
            <a:off x="-1044624" y="573528"/>
            <a:ext cx="24237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s-MX" dirty="0">
                <a:solidFill>
                  <a:prstClr val="white">
                    <a:lumMod val="85000"/>
                  </a:prstClr>
                </a:solidFill>
                <a:latin typeface="Calibri"/>
                <a:cs typeface="Times New Roman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0822671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1000">
        <p14:vortex dir="r"/>
      </p:transition>
    </mc:Choice>
    <mc:Fallback xmlns="">
      <p:transition spd="slow" advClick="0" advTm="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() silencio 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786" name="Rectangle 2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es-MX" altLang="es-MX">
              <a:solidFill>
                <a:srgbClr val="000000"/>
              </a:solidFill>
            </a:endParaRPr>
          </a:p>
        </p:txBody>
      </p:sp>
      <p:sp>
        <p:nvSpPr>
          <p:cNvPr id="118787" name="Rectangle 3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/>
            <a:endParaRPr lang="es-MX" altLang="es-MX">
              <a:solidFill>
                <a:srgbClr val="000000"/>
              </a:solidFill>
            </a:endParaRPr>
          </a:p>
        </p:txBody>
      </p:sp>
      <p:pic>
        <p:nvPicPr>
          <p:cNvPr id="118788" name="Picture 4" descr="logo_grande">
            <a:hlinkClick r:id="rId3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171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8789" name="Text Box 5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" altLang="es-MX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altLang="es-MX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altLang="es-MX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altLang="es-MX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altLang="es-MX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altLang="es-MX" sz="4400" b="1">
                <a:solidFill>
                  <a:srgbClr val="40F903"/>
                </a:solidFill>
                <a:latin typeface="Kristen ITC" pitchFamily="66" charset="0"/>
                <a:hlinkClick r:id="rId3"/>
              </a:rPr>
              <a:t>Aquí</a:t>
            </a:r>
            <a:endParaRPr lang="es-ES" altLang="es-MX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118790" name="Text Box 6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_tradnl" altLang="es-MX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altLang="es-MX" b="1">
                <a:solidFill>
                  <a:srgbClr val="0066FF"/>
                </a:solidFill>
              </a:rPr>
              <a:t> </a:t>
            </a:r>
          </a:p>
          <a:p>
            <a:pPr eaLnBrk="1" hangingPunct="1">
              <a:spcBef>
                <a:spcPct val="50000"/>
              </a:spcBef>
            </a:pPr>
            <a:endParaRPr lang="es-ES" altLang="es-MX" b="1">
              <a:solidFill>
                <a:srgbClr val="0066FF"/>
              </a:solidFill>
            </a:endParaRPr>
          </a:p>
        </p:txBody>
      </p:sp>
      <p:pic>
        <p:nvPicPr>
          <p:cNvPr id="118791" name="Picture 7" descr="email">
            <a:hlinkClick r:id="rId5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8792" name="Picture 8" descr="flechas-8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8793" name="Picture 9" descr="facebook-icon">
            <a:hlinkClick r:id="rId8"/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8794" name="Picture 10" descr="twitter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8795" name="Picture 11" descr="Web-Google-plus-Metro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8796" name="Picture 12" descr="vkontakte-256">
            <a:hlinkClick r:id="rId14"/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8797" name="1 CuadroTexto"/>
          <p:cNvSpPr txBox="1">
            <a:spLocks noChangeArrowheads="1"/>
          </p:cNvSpPr>
          <p:nvPr/>
        </p:nvSpPr>
        <p:spPr bwMode="auto">
          <a:xfrm>
            <a:off x="9251950" y="33338"/>
            <a:ext cx="444352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r>
              <a:rPr lang="es-ES_tradnl" altLang="es-MX" sz="800" dirty="0">
                <a:solidFill>
                  <a:srgbClr val="000000"/>
                </a:solidFill>
              </a:rPr>
              <a:t>12:00</a:t>
            </a:r>
            <a:endParaRPr lang="es-MX" altLang="es-MX" sz="800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587185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7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() silencio 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8797" grpId="0"/>
    </p:bldLst>
  </p:timing>
</p:sld>
</file>

<file path=ppt/theme/theme1.xml><?xml version="1.0" encoding="utf-8"?>
<a:theme xmlns:a="http://schemas.openxmlformats.org/drawingml/2006/main" name="1_Diseño predeterminado">
  <a:themeElements>
    <a:clrScheme name="1_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1_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3_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6_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1714</TotalTime>
  <Words>430</Words>
  <Application>Microsoft Office PowerPoint</Application>
  <PresentationFormat>Presentación en pantalla (16:9)</PresentationFormat>
  <Paragraphs>106</Paragraphs>
  <Slides>24</Slides>
  <Notes>0</Notes>
  <HiddenSlides>1</HiddenSlides>
  <MMClips>2</MMClips>
  <ScaleCrop>false</ScaleCrop>
  <HeadingPairs>
    <vt:vector size="4" baseType="variant">
      <vt:variant>
        <vt:lpstr>Tema</vt:lpstr>
      </vt:variant>
      <vt:variant>
        <vt:i4>4</vt:i4>
      </vt:variant>
      <vt:variant>
        <vt:lpstr>Títulos de diapositiva</vt:lpstr>
      </vt:variant>
      <vt:variant>
        <vt:i4>24</vt:i4>
      </vt:variant>
    </vt:vector>
  </HeadingPairs>
  <TitlesOfParts>
    <vt:vector size="28" baseType="lpstr">
      <vt:lpstr>1_Diseño predeterminado</vt:lpstr>
      <vt:lpstr>3_Tema de Office</vt:lpstr>
      <vt:lpstr>Tema de Office</vt:lpstr>
      <vt:lpstr>6_Tema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Poner titulo</dc:title>
  <dc:creator>Eaglenest</dc:creator>
  <cp:lastModifiedBy>Eaglenest</cp:lastModifiedBy>
  <cp:revision>158</cp:revision>
  <dcterms:created xsi:type="dcterms:W3CDTF">2015-03-21T13:32:37Z</dcterms:created>
  <dcterms:modified xsi:type="dcterms:W3CDTF">2015-07-01T14:19:55Z</dcterms:modified>
</cp:coreProperties>
</file>