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00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HQBaup79q7NWSAl8DrOjA==" hashData="MKsZV3WBGATab5Dj9VmeT1SYy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43078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50947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69097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9765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69605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53978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01524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01324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6649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14158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35805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6588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3769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4669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6836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6418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9337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592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25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9783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908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5236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257506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81321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438069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277637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548109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088469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183555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928812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875452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733831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852798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90952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230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slide" Target="slide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19912806">
            <a:off x="2379301" y="2146237"/>
            <a:ext cx="5589352" cy="256993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Right">
              <a:avLst>
                <a:gd name="adj" fmla="val 4215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Longevidad saludable. . . .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026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4667771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>
            <a:hlinkClick r:id="rId4" action="ppaction://hlinksldjump"/>
          </p:cNvPr>
          <p:cNvSpPr txBox="1"/>
          <p:nvPr/>
        </p:nvSpPr>
        <p:spPr>
          <a:xfrm>
            <a:off x="6732240" y="6309320"/>
            <a:ext cx="2160240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AUTOMATICA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AQUI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1521" y="6309320"/>
            <a:ext cx="2160239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MANUAL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EN LA PANTALLA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98180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  <p:sndAc>
          <p:stSnd loop="1">
            <p:snd r:embed="rId2" name="Ema -  1 sonata claro de luna.wav"/>
          </p:stSnd>
        </p:sndAc>
      </p:transition>
    </mc:Choice>
    <mc:Fallback>
      <p:transition spd="slow">
        <p:fade/>
        <p:sndAc>
          <p:stSnd loop="1">
            <p:snd r:embed="rId2" name="Ema -  1 sonata claro de lu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1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9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5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243408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548680"/>
            <a:ext cx="727280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Les comparto este artículo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, largo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pero muy interesante,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todo aprende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uno !!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El Dr. Juan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Hitzig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es autor del libro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"</a:t>
            </a: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Cincuenta y </a:t>
            </a: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tantos“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No hay duda de que el ser humano vive cada vez más.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¿ Cómo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hacer para que esta longevidad no sea una acumulación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dolencias y enfermedades, sino una etapa vital,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plena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experiencias 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desarrollo personal 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Profesor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la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Universidad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Maimónides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y reconocido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gerontólogo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dedicado a estudiar las causas de la longevidad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saludable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sostiene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con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humor que: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"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El cerebro es un 'músculo' fácil de engañar;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si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sonríes cree que estás contento y te hace sentir mejor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".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9685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99592" y="1988840"/>
            <a:ext cx="7272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Explica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el pensamiento es un evento energético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transcurre en una realidad intangible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pero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rápidamente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transforma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emoción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(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del griego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emotion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, movimiento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).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Un movimiento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neuroquímica y hormonas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cuando es negativo hace colapsar a nuestro organismo físico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forma de malestar, enfermedades e incluso de muerte.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Con los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años, el Dr.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Hitzig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ha desarrollado un alfabeto emocional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conviene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  memorizar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  <p:pic>
        <p:nvPicPr>
          <p:cNvPr id="6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243408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72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243408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116632"/>
            <a:ext cx="727280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Las conductas con R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Resentimiento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Rabia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Reproche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Rencor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Rechazo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            Resistencia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Represión...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Son generadoras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cortisol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, una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potente hormona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del estrés,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cuya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presencia prolongada en sangre es letal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para las células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arteriales ya que aumenta el riesgo de adquirir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enfermedades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cardio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-cerebro-vasculares.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Las conductas R generan actitudes D: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Depresión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Desánimo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              Desesperación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                                                     Desolación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9734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243408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-27384"/>
            <a:ext cx="7272808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cambio, las conductas con 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Serenidad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Silencio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Sabiduría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Sabor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Sexo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Sueño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Sonrisa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                   Sociabilidad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                                                       Seducción…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Son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motorizadoras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Serotonina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, una hormona generadora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tranquilidad que mejora la calidad de vida, aleja la enfermedad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y retarda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 velocidad del envejecimiento celular.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Las conductas S generan 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actitudes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Animo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Aprecio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Amor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Amistad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                                                  Acercamiento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8549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243408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768761"/>
            <a:ext cx="734481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Fíjate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así nos enteramos de que lo que siempre se llamó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"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hacerse mala sangre"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no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es más que un exceso de cortisol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una falta de serotonina en la sangre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Algunas reflexiones más del Dr.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Hitzig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Presta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atención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 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 tus PENSAMIENTOS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pues se harán PALABRAS. 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Presta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atención a tus PALABRAS pues se harán ACTITUDES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Presta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atención a tus ACTITUDES porque se harán CONDUCTAS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Presta atención a tus CONDUCTAS porque se harán CARACTER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Presta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atención 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tu CARACTER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porque se hará 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Biologia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4456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243408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1196752"/>
            <a:ext cx="72728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Hace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muchos años el poeta Rabindranath Tagore decía: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"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Si tiene remedio, ¿de qué te quejas?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si no tiene remedio, de qué te quejas?" 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Podría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servirnos para aprender a dejar las quejas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los pensamientos negativos de lado y buscar en cada situación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el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aspecto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positivo ya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hasta la peor de  ellas lo tiene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esa forma nos inundaría la SEROTONINA con todas sus eses,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sonrisa se nos  grabaría en las mejillas y todo ello nos ayudaría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vivir mucho mejor ese montón de años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 ciencia nos ha agregado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6637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243408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116632"/>
            <a:ext cx="727280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Porque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, olvidaba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escribirlo….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el Dr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Hitzig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ha comprobado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con sus investigaciones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 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quienes envejecen bien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son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las personas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ACTIVAS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, SOCIABLES Y SONRIENTES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No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las rezongonas, malhumoradas y avinagradas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(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nadie quiere tener cerca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).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Empecemos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hoy practicando las eses frente al espejo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para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mejorar nuestro humor y cuidar nuestra salud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 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¿ Qué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abunda más en tu vida, R o 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???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Suena lógico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¿ verdad ?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Finalmente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todo es cuestión de actitud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"No dejes que se muera el sol sin que hayan muerto tus rencores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.“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Mahatma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Gandhi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Con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cariño Un abrazo y bonito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día !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3188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651" y="5013176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548680"/>
            <a:ext cx="727280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Les comparto este artículo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, largo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pero muy interesante,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todo aprende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uno !!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El Dr. Juan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Hitzig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es autor del libro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"</a:t>
            </a: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Cincuenta y </a:t>
            </a: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tantos“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No hay duda de que el ser humano vive cada vez más.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¿ Cómo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hacer para que esta longevidad no sea una acumulación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dolencias y enfermedades, sino una etapa vital,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plena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experiencias 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desarrollo personal 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Profesor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la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Universidad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Maimónides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y reconocido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gerontólogo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dedicado a estudiar las causas de la longevidad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saludable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sostiene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con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humor que: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"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El cerebro es un 'músculo' fácil de engañar;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si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sonríes cree que estás contento y te hace sentir mejor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".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58605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0">
        <p:fade/>
        <p:sndAc>
          <p:stSnd loop="1">
            <p:snd r:embed="rId2" name="Ema -  1 sonata claro de luna.wav"/>
          </p:stSnd>
        </p:sndAc>
      </p:transition>
    </mc:Choice>
    <mc:Fallback>
      <p:transition spd="slow" advTm="0">
        <p:fade/>
        <p:sndAc>
          <p:stSnd loop="1">
            <p:snd r:embed="rId2" name="Ema -  1 sonata claro de lu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animMotion origin="layout" path="M -2.77778E-7 -4.81481E-6 L 0.41441 -0.38981 " pathEditMode="relative" rAng="0" ptsTypes="AA">
                                      <p:cBhvr>
                                        <p:cTn id="6" dur="5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12" y="-1949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3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4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5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6" fill="hold" grpId="0" nodeType="withEffect">
                                  <p:stCondLst>
                                    <p:cond delay="5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6" fill="hold" grpId="0" nodeType="withEffect">
                                  <p:stCondLst>
                                    <p:cond delay="5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348880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1988840"/>
            <a:ext cx="7272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Explica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el pensamiento es un evento energético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transcurre en una realidad intangible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pero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rápidamente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transforma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emoción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(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del griego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emotion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, movimiento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).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Un movimiento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neuroquímica y hormonas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cuando es negativo hace colapsar a nuestro organismo físico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forma de malestar, enfermedades e incluso de muerte.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Con los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años, el Dr.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Hitzig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ha desarrollado un alfabeto emocional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conviene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  memorizar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91429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81481E-6 L 0.41441 -0.38981 " pathEditMode="relative" rAng="0" ptsTypes="AA">
                                      <p:cBhvr>
                                        <p:cTn id="6" dur="4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12" y="-1949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3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4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243408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116632"/>
            <a:ext cx="727280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Las conductas con R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Resentimiento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Rabia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Reproche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Rencor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Rechazo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            Resistencia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Represión...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Son generadoras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cortisol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, una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potente hormona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del estrés,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cuya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presencia prolongada en sangre es letal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para las células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arteriales ya que aumenta el riesgo de adquirir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enfermedades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cardio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-cerebro-vasculares.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Las conductas R generan actitudes D: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Depresión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Desánimo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              Desesperación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                                                     Desolación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0275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0.00139 L -0.40642 -0.00139 " pathEditMode="relative" rAng="0" ptsTypes="AA">
                                      <p:cBhvr>
                                        <p:cTn id="6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3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6" fill="hold" grpId="0" nodeType="withEffect">
                                  <p:stCondLst>
                                    <p:cond delay="3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6" fill="hold" grpId="0" nodeType="withEffect">
                                  <p:stCondLst>
                                    <p:cond delay="4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6" fill="hold" grpId="0" nodeType="withEffect">
                                  <p:stCondLst>
                                    <p:cond delay="4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1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5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6" fill="hold" grpId="0" nodeType="withEffect">
                                  <p:stCondLst>
                                    <p:cond delay="5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10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5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1000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-243408"/>
            <a:ext cx="2448272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-27384"/>
            <a:ext cx="7272808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cambio, las conductas con 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Serenidad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Silencio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Sabiduría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Sabor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Sexo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Sueño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Sonrisa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                   Sociabilidad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                                                       Seducción…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Son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motorizadoras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Serotonina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, una hormona generadora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tranquilidad que mejora la calidad de vida, aleja la enfermedad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y retarda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 velocidad del envejecimiento celular.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Las conductas S generan 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actitudes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Animo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Aprecio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Amor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Amistad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                                                                                               Acercamiento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8634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0.00139 L -0.40642 -0.00139 " pathEditMode="relative" rAng="0" ptsTypes="AA">
                                      <p:cBhvr>
                                        <p:cTn id="6" dur="5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6" fill="hold" grpId="0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6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6" fill="hold" grpId="0" nodeType="withEffect">
                                  <p:stCondLst>
                                    <p:cond delay="4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4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6" fill="hold" grpId="0" nodeType="withEffect">
                                  <p:stCondLst>
                                    <p:cond delay="5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1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5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10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6" fill="hold" grpId="0" nodeType="withEffect">
                                  <p:stCondLst>
                                    <p:cond delay="5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1000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5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651" y="-243408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768761"/>
            <a:ext cx="734481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Fíjate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así nos enteramos de que lo que siempre se llamó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"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hacerse mala sangre"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no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es más que un exceso de cortisol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una falta de serotonina en la sangre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Algunas reflexiones más del Dr.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Hitzig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Presta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atención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 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 tus PENSAMIENTOS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pues se harán PALABRAS. 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Presta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atención a tus PALABRAS pues se harán ACTITUDES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Presta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atención a tus ACTITUDES porque se harán CONDUCTAS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Presta atención a tus CONDUCTAS porque se harán CARACTER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Presta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atención 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tu CARACTER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porque se hará 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Biologia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0727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0.41441 0.37662 " pathEditMode="relative" rAng="0" ptsTypes="AA">
                                      <p:cBhvr>
                                        <p:cTn id="6" dur="5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12" y="1881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3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4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5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329483"/>
            <a:ext cx="2392363" cy="21796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1196752"/>
            <a:ext cx="72728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Hace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muchos años el poeta Rabindranath Tagore decía: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"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Si tiene remedio, ¿de qué te quejas?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si no tiene remedio, de qué te quejas?" 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Podría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servirnos para aprender a dejar las quejas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los pensamientos negativos de lado y buscar en cada situación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el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aspecto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positivo ya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hasta la peor de  ellas lo tiene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De esa forma nos inundaría la SEROTONINA con todas sus eses,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sonrisa se nos  grabaría en las mejillas y todo ello nos ayudaría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vivir mucho mejor ese montón de años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 ciencia nos ha agregado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3938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0.41441 0.37662 " pathEditMode="relative" rAng="0" ptsTypes="AA">
                                      <p:cBhvr>
                                        <p:cTn id="6" dur="5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12" y="1881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3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4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4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milio\Desktop\P116056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68761"/>
            <a:ext cx="5760640" cy="427821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-27384"/>
            <a:ext cx="72008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Porque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, olvidaba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escribirlo….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el Dr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Hitzig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ha comprobado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con sus investigaciones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 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quienes envejecen bien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son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las personas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ACTIVAS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, SOCIABLES Y SONRIENTES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No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las rezongonas, malhumoradas y avinagradas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(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que nadie quiere tener cerca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).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Empecemos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hoy practicando las eses frente al espejo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para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mejorar nuestro humor y cuidar nuestra salud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 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¿ Qué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abunda más en tu vida, R o 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???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Suena lógico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¿ verdad ?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Finalmente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todo es cuestión de actitud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"No dejes que se muera el sol sin que hayan muerto tus rencores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.“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Mahatma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Gandhi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Con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cariño Un abrazo y bonito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Times New Roman"/>
              </a:rPr>
              <a:t>día !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056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2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3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4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6" fill="hold" grpId="0" nodeType="withEffect">
                                  <p:stCondLst>
                                    <p:cond delay="4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6" fill="hold" grpId="0" nodeType="withEffect">
                                  <p:stCondLst>
                                    <p:cond delay="5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6" fill="hold" grpId="0" nodeType="withEffect">
                                  <p:stCondLst>
                                    <p:cond delay="5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1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13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2000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0000">
              <a:schemeClr val="tx1">
                <a:lumMod val="65000"/>
                <a:lumOff val="3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09:28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868144" y="1340768"/>
            <a:ext cx="2484276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24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chemeClr val="accent5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chemeClr val="accent5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chemeClr val="accent5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chemeClr val="accent5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Sonata claro de luna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chemeClr val="accent5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</a:t>
            </a:r>
            <a:r>
              <a:rPr lang="es-ES" sz="2400" b="1" dirty="0">
                <a:ln w="11430"/>
                <a:solidFill>
                  <a:schemeClr val="accent5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esconocido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err="1" smtClean="0">
                <a:ln w="11430"/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endParaRPr lang="es-ES" sz="2400" b="1" dirty="0" smtClean="0">
              <a:ln w="11430"/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lvl="0"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en Automático: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07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38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828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8000">
        <p:fade/>
        <p:sndAc>
          <p:stSnd>
            <p:snd r:embed="rId2" name="Phantom Of The Opera (Recortado)-1 EMA.wav"/>
          </p:stSnd>
        </p:sndAc>
      </p:transition>
    </mc:Choice>
    <mc:Fallback>
      <p:transition spd="slow" advClick="0" advTm="28000">
        <p:fade/>
        <p:sndAc>
          <p:stSnd>
            <p:snd r:embed="rId2" name="Phantom Of The Opera (Recortado)-1 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865</Words>
  <Application>Microsoft Office PowerPoint</Application>
  <PresentationFormat>Presentación en pantalla (4:3)</PresentationFormat>
  <Paragraphs>280</Paragraphs>
  <Slides>17</Slides>
  <Notes>0</Notes>
  <HiddenSlides>7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26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Longevidad saludable</dc:title>
  <dc:creator>Eaglenest</dc:creator>
  <cp:lastModifiedBy>Eaglenest</cp:lastModifiedBy>
  <cp:revision>14</cp:revision>
  <dcterms:created xsi:type="dcterms:W3CDTF">2015-03-21T13:32:37Z</dcterms:created>
  <dcterms:modified xsi:type="dcterms:W3CDTF">2015-03-24T15:50:27Z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