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43"/>
  </p:notesMasterIdLst>
  <p:sldIdLst>
    <p:sldId id="256" r:id="rId2"/>
    <p:sldId id="257" r:id="rId3"/>
    <p:sldId id="258" r:id="rId4"/>
    <p:sldId id="265" r:id="rId5"/>
    <p:sldId id="266" r:id="rId6"/>
    <p:sldId id="268" r:id="rId7"/>
    <p:sldId id="269" r:id="rId8"/>
    <p:sldId id="271" r:id="rId9"/>
    <p:sldId id="280" r:id="rId10"/>
    <p:sldId id="281" r:id="rId11"/>
    <p:sldId id="282" r:id="rId12"/>
    <p:sldId id="283" r:id="rId13"/>
    <p:sldId id="284" r:id="rId14"/>
    <p:sldId id="285" r:id="rId15"/>
    <p:sldId id="286" r:id="rId16"/>
    <p:sldId id="287" r:id="rId17"/>
    <p:sldId id="288" r:id="rId18"/>
    <p:sldId id="289" r:id="rId19"/>
    <p:sldId id="290" r:id="rId20"/>
    <p:sldId id="292" r:id="rId21"/>
    <p:sldId id="293" r:id="rId22"/>
    <p:sldId id="294" r:id="rId23"/>
    <p:sldId id="295" r:id="rId24"/>
    <p:sldId id="296" r:id="rId25"/>
    <p:sldId id="297" r:id="rId26"/>
    <p:sldId id="298" r:id="rId27"/>
    <p:sldId id="291" r:id="rId28"/>
    <p:sldId id="299" r:id="rId29"/>
    <p:sldId id="306" r:id="rId30"/>
    <p:sldId id="300" r:id="rId31"/>
    <p:sldId id="301" r:id="rId32"/>
    <p:sldId id="302" r:id="rId33"/>
    <p:sldId id="310" r:id="rId34"/>
    <p:sldId id="311" r:id="rId35"/>
    <p:sldId id="312" r:id="rId36"/>
    <p:sldId id="303" r:id="rId37"/>
    <p:sldId id="305" r:id="rId38"/>
    <p:sldId id="307" r:id="rId39"/>
    <p:sldId id="304" r:id="rId40"/>
    <p:sldId id="308" r:id="rId41"/>
    <p:sldId id="314" r:id="rId42"/>
  </p:sldIdLst>
  <p:sldSz cx="9144000" cy="6858000" type="screen4x3"/>
  <p:notesSz cx="7559675" cy="10691813"/>
  <p:defaultTextStyle>
    <a:defPPr>
      <a:defRPr lang="en-US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SimSun" panose="02010600030101010101" pitchFamily="2" charset="-122"/>
        <a:cs typeface="+mn-cs"/>
      </a:defRPr>
    </a:lvl9pPr>
  </p:defaultTextStyle>
  <p:modifyVerifier cryptProviderType="rsaAES" cryptAlgorithmClass="hash" cryptAlgorithmType="typeAny" cryptAlgorithmSid="14" spinCount="100000" saltData="WqC01epnK7A9zC1qju0Gww==" hashData="TqhPgQh8wR5D2NJNpDIqvaADtjONl4TmgIx9Te6T1LY+5kgxJIcETjmzIYDz1NzYNEsEReEMm7JxB1h8e/zO9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Objects="1">
      <p:cViewPr varScale="1">
        <p:scale>
          <a:sx n="103" d="100"/>
          <a:sy n="103" d="100"/>
        </p:scale>
        <p:origin x="360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276600" cy="536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4281488" y="0"/>
            <a:ext cx="3276600" cy="536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3C4E0E-BB7C-4670-B094-B393DB90AEA0}" type="datetimeFigureOut">
              <a:rPr lang="es-CO" smtClean="0"/>
              <a:t>19/06/2014</a:t>
            </a:fld>
            <a:endParaRPr lang="es-CO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4775" y="1336675"/>
            <a:ext cx="4810125" cy="36083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755650" y="5145088"/>
            <a:ext cx="6048375" cy="42100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10155238"/>
            <a:ext cx="3276600" cy="5365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4281488" y="10155238"/>
            <a:ext cx="3276600" cy="5365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1BE511-787B-4531-B604-620E8050F14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26919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1BE511-787B-4531-B604-620E8050F145}" type="slidenum">
              <a:rPr lang="es-CO" smtClean="0"/>
              <a:t>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8467132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9D83F0B-049A-4530-B39D-06584F402059}" type="datetime1">
              <a:rPr lang="es-CO" altLang="es-CO" smtClean="0"/>
              <a:t>19/06/2014</a:t>
            </a:fld>
            <a:endParaRPr lang="en-US" alt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F24529-62F9-4619-BCC7-F69E8F800B92}" type="slidenum">
              <a:rPr lang="en-US" altLang="es-CO"/>
              <a:pPr/>
              <a:t>‹Nº›</a:t>
            </a:fld>
            <a:endParaRPr lang="en-US" altLang="es-CO"/>
          </a:p>
        </p:txBody>
      </p:sp>
    </p:spTree>
    <p:extLst>
      <p:ext uri="{BB962C8B-B14F-4D97-AF65-F5344CB8AC3E}">
        <p14:creationId xmlns:p14="http://schemas.microsoft.com/office/powerpoint/2010/main" val="220439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789C912-B674-49F5-84F7-42EAD1640224}" type="datetime1">
              <a:rPr lang="es-CO" altLang="es-CO" smtClean="0"/>
              <a:t>19/06/2014</a:t>
            </a:fld>
            <a:endParaRPr lang="en-US" alt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14AE23-2DF5-4BF4-87BE-195D00917F3C}" type="slidenum">
              <a:rPr lang="en-US" altLang="es-CO"/>
              <a:pPr/>
              <a:t>‹Nº›</a:t>
            </a:fld>
            <a:endParaRPr lang="en-US" altLang="es-CO"/>
          </a:p>
        </p:txBody>
      </p:sp>
    </p:spTree>
    <p:extLst>
      <p:ext uri="{BB962C8B-B14F-4D97-AF65-F5344CB8AC3E}">
        <p14:creationId xmlns:p14="http://schemas.microsoft.com/office/powerpoint/2010/main" val="3497389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13C1D1-92B0-4AA3-811D-6A6B99153C5A}" type="datetime1">
              <a:rPr lang="es-CO" altLang="es-CO" smtClean="0"/>
              <a:t>19/06/2014</a:t>
            </a:fld>
            <a:endParaRPr lang="en-US" alt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7A1BF8-D28A-4DB2-AEF4-291FFCD18274}" type="slidenum">
              <a:rPr lang="en-US" altLang="es-CO"/>
              <a:pPr/>
              <a:t>‹Nº›</a:t>
            </a:fld>
            <a:endParaRPr lang="en-US" altLang="es-CO"/>
          </a:p>
        </p:txBody>
      </p:sp>
    </p:spTree>
    <p:extLst>
      <p:ext uri="{BB962C8B-B14F-4D97-AF65-F5344CB8AC3E}">
        <p14:creationId xmlns:p14="http://schemas.microsoft.com/office/powerpoint/2010/main" val="803785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13037DB-9141-43B0-A3C9-D7D1C56FB302}" type="datetime1">
              <a:rPr lang="es-CO" altLang="es-CO" smtClean="0"/>
              <a:t>19/06/2014</a:t>
            </a:fld>
            <a:endParaRPr lang="en-US" alt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B43F39-676B-42C8-896D-628865F72369}" type="slidenum">
              <a:rPr lang="en-US" altLang="es-CO"/>
              <a:pPr/>
              <a:t>‹Nº›</a:t>
            </a:fld>
            <a:endParaRPr lang="en-US" altLang="es-CO"/>
          </a:p>
        </p:txBody>
      </p:sp>
    </p:spTree>
    <p:extLst>
      <p:ext uri="{BB962C8B-B14F-4D97-AF65-F5344CB8AC3E}">
        <p14:creationId xmlns:p14="http://schemas.microsoft.com/office/powerpoint/2010/main" val="1689028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603368C-C803-4869-AE3A-DE6AF5BA6CE6}" type="datetime1">
              <a:rPr lang="es-CO" altLang="es-CO" smtClean="0"/>
              <a:t>19/06/2014</a:t>
            </a:fld>
            <a:endParaRPr lang="en-US" alt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D91C5D-6687-4A22-91B0-C8EA0EEA962C}" type="slidenum">
              <a:rPr lang="en-US" altLang="es-CO"/>
              <a:pPr/>
              <a:t>‹Nº›</a:t>
            </a:fld>
            <a:endParaRPr lang="en-US" altLang="es-CO"/>
          </a:p>
        </p:txBody>
      </p:sp>
    </p:spTree>
    <p:extLst>
      <p:ext uri="{BB962C8B-B14F-4D97-AF65-F5344CB8AC3E}">
        <p14:creationId xmlns:p14="http://schemas.microsoft.com/office/powerpoint/2010/main" val="2719401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37A691D-11E2-4910-ADF0-B312C2EAED9D}" type="datetime1">
              <a:rPr lang="es-CO" altLang="es-CO" smtClean="0"/>
              <a:t>19/06/2014</a:t>
            </a:fld>
            <a:endParaRPr lang="en-US" alt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3A93E5-0C17-4AD0-984A-CCFC4A06E971}" type="slidenum">
              <a:rPr lang="en-US" altLang="es-CO"/>
              <a:pPr/>
              <a:t>‹Nº›</a:t>
            </a:fld>
            <a:endParaRPr lang="en-US" altLang="es-CO"/>
          </a:p>
        </p:txBody>
      </p:sp>
    </p:spTree>
    <p:extLst>
      <p:ext uri="{BB962C8B-B14F-4D97-AF65-F5344CB8AC3E}">
        <p14:creationId xmlns:p14="http://schemas.microsoft.com/office/powerpoint/2010/main" val="2715415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89B453-D27D-4A58-8CFC-B6EA84DA5C31}" type="datetime1">
              <a:rPr lang="es-CO" altLang="es-CO" smtClean="0"/>
              <a:t>19/06/2014</a:t>
            </a:fld>
            <a:endParaRPr lang="en-US" alt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B81C77-AAE9-4D71-BACE-90990AB8D779}" type="slidenum">
              <a:rPr lang="en-US" altLang="es-CO"/>
              <a:pPr/>
              <a:t>‹Nº›</a:t>
            </a:fld>
            <a:endParaRPr lang="en-US" altLang="es-CO"/>
          </a:p>
        </p:txBody>
      </p:sp>
    </p:spTree>
    <p:extLst>
      <p:ext uri="{BB962C8B-B14F-4D97-AF65-F5344CB8AC3E}">
        <p14:creationId xmlns:p14="http://schemas.microsoft.com/office/powerpoint/2010/main" val="4098141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F0B809D-431D-484D-A36D-9744D6574FBE}" type="datetime1">
              <a:rPr lang="es-CO" altLang="es-CO" smtClean="0"/>
              <a:t>19/06/2014</a:t>
            </a:fld>
            <a:endParaRPr lang="en-US" alt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547A1D-D650-44C5-97CD-756E52687BDA}" type="slidenum">
              <a:rPr lang="en-US" altLang="es-CO"/>
              <a:pPr/>
              <a:t>‹Nº›</a:t>
            </a:fld>
            <a:endParaRPr lang="en-US" altLang="es-CO"/>
          </a:p>
        </p:txBody>
      </p:sp>
    </p:spTree>
    <p:extLst>
      <p:ext uri="{BB962C8B-B14F-4D97-AF65-F5344CB8AC3E}">
        <p14:creationId xmlns:p14="http://schemas.microsoft.com/office/powerpoint/2010/main" val="3602234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CFCB2C1-9CFE-4588-85D3-8123E0AB92C7}" type="datetime1">
              <a:rPr lang="es-CO" altLang="es-CO" smtClean="0"/>
              <a:t>19/06/2014</a:t>
            </a:fld>
            <a:endParaRPr lang="en-US" alt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1A1249-3FB9-468E-98A1-F8317C03B816}" type="slidenum">
              <a:rPr lang="en-US" altLang="es-CO"/>
              <a:pPr/>
              <a:t>‹Nº›</a:t>
            </a:fld>
            <a:endParaRPr lang="en-US" altLang="es-CO"/>
          </a:p>
        </p:txBody>
      </p:sp>
    </p:spTree>
    <p:extLst>
      <p:ext uri="{BB962C8B-B14F-4D97-AF65-F5344CB8AC3E}">
        <p14:creationId xmlns:p14="http://schemas.microsoft.com/office/powerpoint/2010/main" val="1157198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3737D-7FA2-4357-934E-425BDDF6D52A}" type="datetime1">
              <a:rPr lang="es-CO" altLang="es-CO" smtClean="0"/>
              <a:t>19/06/2014</a:t>
            </a:fld>
            <a:endParaRPr lang="en-US" alt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04F4A5-A94F-460D-871D-5586C1DD657B}" type="slidenum">
              <a:rPr lang="en-US" altLang="es-CO"/>
              <a:pPr/>
              <a:t>‹Nº›</a:t>
            </a:fld>
            <a:endParaRPr lang="en-US" altLang="es-CO"/>
          </a:p>
        </p:txBody>
      </p:sp>
    </p:spTree>
    <p:extLst>
      <p:ext uri="{BB962C8B-B14F-4D97-AF65-F5344CB8AC3E}">
        <p14:creationId xmlns:p14="http://schemas.microsoft.com/office/powerpoint/2010/main" val="2979183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4911CA0-5DC0-4723-AC6F-83DAFA134C85}" type="datetime1">
              <a:rPr lang="es-CO" altLang="es-CO" smtClean="0"/>
              <a:t>19/06/2014</a:t>
            </a:fld>
            <a:endParaRPr lang="en-US" alt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1607B9-3DD7-4F86-BC16-D38588823B2D}" type="slidenum">
              <a:rPr lang="en-US" altLang="es-CO"/>
              <a:pPr/>
              <a:t>‹Nº›</a:t>
            </a:fld>
            <a:endParaRPr lang="en-US" altLang="es-CO"/>
          </a:p>
        </p:txBody>
      </p:sp>
    </p:spTree>
    <p:extLst>
      <p:ext uri="{BB962C8B-B14F-4D97-AF65-F5344CB8AC3E}">
        <p14:creationId xmlns:p14="http://schemas.microsoft.com/office/powerpoint/2010/main" val="3536673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s-CO" smtClean="0"/>
              <a:t>Click to edit Master title style</a:t>
            </a:r>
          </a:p>
        </p:txBody>
      </p:sp>
      <p:sp>
        <p:nvSpPr>
          <p:cNvPr id="1027" name="Rectangle 3"/>
          <p:cNvSpPr>
            <a:spLocks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s-CO" smtClean="0"/>
              <a:t>Click to edit Master text styles</a:t>
            </a:r>
          </a:p>
          <a:p>
            <a:pPr lvl="1"/>
            <a:r>
              <a:rPr lang="en-US" altLang="es-CO" smtClean="0"/>
              <a:t>Second level</a:t>
            </a:r>
          </a:p>
          <a:p>
            <a:pPr lvl="2"/>
            <a:r>
              <a:rPr lang="en-US" altLang="es-CO" smtClean="0"/>
              <a:t>Third level</a:t>
            </a:r>
          </a:p>
          <a:p>
            <a:pPr lvl="3"/>
            <a:r>
              <a:rPr lang="en-US" altLang="es-CO" smtClean="0"/>
              <a:t>Fourth level</a:t>
            </a:r>
          </a:p>
          <a:p>
            <a:pPr lvl="4"/>
            <a:r>
              <a:rPr lang="en-US" altLang="es-CO" smtClean="0"/>
              <a:t>Fifth level</a:t>
            </a:r>
          </a:p>
        </p:txBody>
      </p:sp>
      <p:sp>
        <p:nvSpPr>
          <p:cNvPr id="1028" name="Rectangle 4"/>
          <p:cNvSpPr>
            <a:spLocks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4DBAEDD5-E209-45F5-8628-63E4E4DA6DC8}" type="datetime1">
              <a:rPr lang="es-CO" altLang="es-CO" smtClean="0"/>
              <a:t>19/06/2014</a:t>
            </a:fld>
            <a:endParaRPr lang="en-US" altLang="es-CO"/>
          </a:p>
        </p:txBody>
      </p:sp>
      <p:sp>
        <p:nvSpPr>
          <p:cNvPr id="1029" name="Rectangle 5"/>
          <p:cNvSpPr>
            <a:spLocks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es-CO"/>
          </a:p>
        </p:txBody>
      </p:sp>
      <p:sp>
        <p:nvSpPr>
          <p:cNvPr id="1030" name="Rectangle 6"/>
          <p:cNvSpPr>
            <a:spLocks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0759A9B-EDFD-4592-9088-28E177310FD7}" type="slidenum">
              <a:rPr lang="en-US" altLang="es-CO"/>
              <a:pPr/>
              <a:t>‹Nº›</a:t>
            </a:fld>
            <a:endParaRPr lang="en-US" altLang="es-C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  <p:hf hdr="0" ftr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Carlos%20Anel\Music\NAPOLEON%20-%20VIVE.mp3" TargetMode="Externa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hyperlink" Target="mailto:canelfree@yahoo.com" TargetMode="Externa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istoria de un Abrazo005"/>
          <p:cNvPicPr>
            <a:picLocks noChangeAspect="1" noChangeArrowheads="1"/>
          </p:cNvPicPr>
          <p:nvPr>
            <p:ph idx="429496729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88" y="0"/>
            <a:ext cx="9142412" cy="6858000"/>
          </a:xfrm>
          <a:noFill/>
          <a:ln/>
        </p:spPr>
      </p:pic>
      <p:pic>
        <p:nvPicPr>
          <p:cNvPr id="2" name="NAPOLEON - VIVE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88640"/>
            <a:ext cx="3672408" cy="155371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Marcador de fecha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B8ED1-92C0-4EF4-B403-39D52F67E6C0}" type="datetime1">
              <a:rPr lang="es-CO" altLang="es-CO" smtClean="0"/>
              <a:t>19/06/2014</a:t>
            </a:fld>
            <a:endParaRPr lang="en-US" alt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81C77-AAE9-4D71-BACE-90990AB8D779}" type="slidenum">
              <a:rPr lang="en-US" altLang="es-CO" smtClean="0"/>
              <a:pPr/>
              <a:t>1</a:t>
            </a:fld>
            <a:endParaRPr lang="en-US" altLang="es-CO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3000">
        <p:fade/>
      </p:transition>
    </mc:Choice>
    <mc:Fallback>
      <p:transition spd="med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lstStyle/>
          <a:p>
            <a:endParaRPr lang="es-CO" altLang="es-CO" sz="4400" dirty="0"/>
          </a:p>
        </p:txBody>
      </p:sp>
      <p:sp>
        <p:nvSpPr>
          <p:cNvPr id="4099" name="Rectangle 3"/>
          <p:cNvSpPr>
            <a:spLocks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/>
          <a:p>
            <a:endParaRPr lang="es-CO" altLang="es-CO" sz="3200" dirty="0"/>
          </a:p>
        </p:txBody>
      </p:sp>
      <p:pic>
        <p:nvPicPr>
          <p:cNvPr id="4100" name="Picture 4" descr="Historia de un Abrazo0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022A9-96EA-4A23-B767-77F85EBD0FC2}" type="datetime1">
              <a:rPr lang="es-CO" altLang="es-CO" smtClean="0"/>
              <a:t>19/06/2014</a:t>
            </a:fld>
            <a:endParaRPr lang="en-US" altLang="es-CO"/>
          </a:p>
        </p:txBody>
      </p:sp>
      <p:sp>
        <p:nvSpPr>
          <p:cNvPr id="3" name="Marcador de número de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24529-62F9-4619-BCC7-F69E8F800B92}" type="slidenum">
              <a:rPr lang="en-US" altLang="es-CO" smtClean="0"/>
              <a:pPr/>
              <a:t>2</a:t>
            </a:fld>
            <a:endParaRPr lang="en-US" altLang="es-CO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">
        <p:fade/>
      </p:transition>
    </mc:Choice>
    <mc:Fallback>
      <p:transition spd="med"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istoria de un Abrazo007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88" y="3175"/>
            <a:ext cx="9144000" cy="6856413"/>
          </a:xfrm>
          <a:noFill/>
          <a:ln/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B2A36-51FD-4895-B4C3-1C0D68258CAD}" type="datetime1">
              <a:rPr lang="es-CO" altLang="es-CO" smtClean="0"/>
              <a:t>19/06/2014</a:t>
            </a:fld>
            <a:endParaRPr lang="en-US" alt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4AE23-2DF5-4BF4-87BE-195D00917F3C}" type="slidenum">
              <a:rPr lang="en-US" altLang="es-CO" smtClean="0"/>
              <a:pPr/>
              <a:t>3</a:t>
            </a:fld>
            <a:endParaRPr lang="en-US" altLang="es-CO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">
        <p:fade/>
      </p:transition>
    </mc:Choice>
    <mc:Fallback>
      <p:transition spd="med"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istoria de un Abrazo0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BD398-7494-4A9B-9127-D78D514DC654}" type="datetime1">
              <a:rPr lang="es-CO" altLang="es-CO" smtClean="0"/>
              <a:t>19/06/2014</a:t>
            </a:fld>
            <a:endParaRPr lang="en-US" alt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81C77-AAE9-4D71-BACE-90990AB8D779}" type="slidenum">
              <a:rPr lang="en-US" altLang="es-CO" smtClean="0"/>
              <a:pPr/>
              <a:t>4</a:t>
            </a:fld>
            <a:endParaRPr lang="en-US" altLang="es-CO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">
        <p:fade/>
      </p:transition>
    </mc:Choice>
    <mc:Fallback>
      <p:transition spd="med"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istoria de un Abrazo0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9EBD0-DB8B-4FB2-8450-16DF136530B9}" type="datetime1">
              <a:rPr lang="es-CO" altLang="es-CO" smtClean="0"/>
              <a:t>19/06/2014</a:t>
            </a:fld>
            <a:endParaRPr lang="en-US" alt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81C77-AAE9-4D71-BACE-90990AB8D779}" type="slidenum">
              <a:rPr lang="en-US" altLang="es-CO" smtClean="0"/>
              <a:pPr/>
              <a:t>5</a:t>
            </a:fld>
            <a:endParaRPr lang="en-US" altLang="es-CO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">
        <p:fade/>
      </p:transition>
    </mc:Choice>
    <mc:Fallback>
      <p:transition spd="med"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istoria de un Abrazo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C1EFB-B325-4277-AC18-6A1A96FFB924}" type="datetime1">
              <a:rPr lang="es-CO" altLang="es-CO" smtClean="0"/>
              <a:t>19/06/2014</a:t>
            </a:fld>
            <a:endParaRPr lang="en-US" alt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81C77-AAE9-4D71-BACE-90990AB8D779}" type="slidenum">
              <a:rPr lang="en-US" altLang="es-CO" smtClean="0"/>
              <a:pPr/>
              <a:t>6</a:t>
            </a:fld>
            <a:endParaRPr lang="en-US" altLang="es-CO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3000">
        <p:fade/>
      </p:transition>
    </mc:Choice>
    <mc:Fallback>
      <p:transition spd="med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istoria de un Abrazo0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AA56A-5456-4DB1-9774-B5F029AA7B20}" type="datetime1">
              <a:rPr lang="es-CO" altLang="es-CO" smtClean="0"/>
              <a:t>19/06/2014</a:t>
            </a:fld>
            <a:endParaRPr lang="en-US" alt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81C77-AAE9-4D71-BACE-90990AB8D779}" type="slidenum">
              <a:rPr lang="en-US" altLang="es-CO" smtClean="0"/>
              <a:pPr/>
              <a:t>7</a:t>
            </a:fld>
            <a:endParaRPr lang="en-US" altLang="es-CO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3000">
        <p:fade/>
      </p:transition>
    </mc:Choice>
    <mc:Fallback>
      <p:transition spd="med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istoria de un Abrazo0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3584F-DFD2-4271-AF8E-BB786664DA00}" type="datetime1">
              <a:rPr lang="es-CO" altLang="es-CO" smtClean="0"/>
              <a:t>19/06/2014</a:t>
            </a:fld>
            <a:endParaRPr lang="en-US" alt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81C77-AAE9-4D71-BACE-90990AB8D779}" type="slidenum">
              <a:rPr lang="en-US" altLang="es-CO" smtClean="0"/>
              <a:pPr/>
              <a:t>8</a:t>
            </a:fld>
            <a:endParaRPr lang="en-US" altLang="es-CO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">
        <p:fade/>
      </p:transition>
    </mc:Choice>
    <mc:Fallback>
      <p:transition spd="med"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istoria de un Abrazo0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3BB9C-A422-4A6C-A77E-20ACDEE51151}" type="datetime1">
              <a:rPr lang="es-CO" altLang="es-CO" smtClean="0"/>
              <a:t>19/06/2014</a:t>
            </a:fld>
            <a:endParaRPr lang="en-US" alt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81C77-AAE9-4D71-BACE-90990AB8D779}" type="slidenum">
              <a:rPr lang="en-US" altLang="es-CO" smtClean="0"/>
              <a:pPr/>
              <a:t>9</a:t>
            </a:fld>
            <a:endParaRPr lang="en-US" altLang="es-CO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istoria de un Abrazo0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777C7-DB44-45C2-95B3-10C540485853}" type="datetime1">
              <a:rPr lang="es-CO" altLang="es-CO" smtClean="0"/>
              <a:t>19/06/2014</a:t>
            </a:fld>
            <a:endParaRPr lang="en-US" alt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81C77-AAE9-4D71-BACE-90990AB8D779}" type="slidenum">
              <a:rPr lang="en-US" altLang="es-CO" smtClean="0"/>
              <a:pPr/>
              <a:t>10</a:t>
            </a:fld>
            <a:endParaRPr lang="en-US" altLang="es-CO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istoria de un Abrazo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22E92-C180-4F7C-8F0A-5170294F05FD}" type="datetime1">
              <a:rPr lang="es-CO" altLang="es-CO" smtClean="0"/>
              <a:t>19/06/2014</a:t>
            </a:fld>
            <a:endParaRPr lang="en-US" alt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81C77-AAE9-4D71-BACE-90990AB8D779}" type="slidenum">
              <a:rPr lang="en-US" altLang="es-CO" smtClean="0"/>
              <a:pPr/>
              <a:t>11</a:t>
            </a:fld>
            <a:endParaRPr lang="en-US" altLang="es-CO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istoria de un Abrazo0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3227F-EA86-49B1-A876-4CEFE510CD33}" type="datetime1">
              <a:rPr lang="es-CO" altLang="es-CO" smtClean="0"/>
              <a:t>19/06/2014</a:t>
            </a:fld>
            <a:endParaRPr lang="en-US" alt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81C77-AAE9-4D71-BACE-90990AB8D779}" type="slidenum">
              <a:rPr lang="en-US" altLang="es-CO" smtClean="0"/>
              <a:pPr/>
              <a:t>12</a:t>
            </a:fld>
            <a:endParaRPr lang="en-US" altLang="es-CO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">
        <p:fade/>
      </p:transition>
    </mc:Choice>
    <mc:Fallback>
      <p:transition spd="med"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istoria de un Abrazo0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54ED4-F703-4180-AECF-ACD65EE8622A}" type="datetime1">
              <a:rPr lang="es-CO" altLang="es-CO" smtClean="0"/>
              <a:t>19/06/2014</a:t>
            </a:fld>
            <a:endParaRPr lang="en-US" alt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81C77-AAE9-4D71-BACE-90990AB8D779}" type="slidenum">
              <a:rPr lang="en-US" altLang="es-CO" smtClean="0"/>
              <a:pPr/>
              <a:t>13</a:t>
            </a:fld>
            <a:endParaRPr lang="en-US" altLang="es-CO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">
        <p:fade/>
      </p:transition>
    </mc:Choice>
    <mc:Fallback>
      <p:transition spd="med"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istoria de un Abrazo0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8EB48-63EA-4751-B016-26BB1CB8419E}" type="datetime1">
              <a:rPr lang="es-CO" altLang="es-CO" smtClean="0"/>
              <a:t>19/06/2014</a:t>
            </a:fld>
            <a:endParaRPr lang="en-US" alt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81C77-AAE9-4D71-BACE-90990AB8D779}" type="slidenum">
              <a:rPr lang="en-US" altLang="es-CO" smtClean="0"/>
              <a:pPr/>
              <a:t>14</a:t>
            </a:fld>
            <a:endParaRPr lang="en-US" altLang="es-CO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">
        <p:fade/>
      </p:transition>
    </mc:Choice>
    <mc:Fallback>
      <p:transition spd="med"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istoria de un Abrazo0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99FD2-CD67-4D55-A3E3-9E7FC47B8240}" type="datetime1">
              <a:rPr lang="es-CO" altLang="es-CO" smtClean="0"/>
              <a:t>19/06/2014</a:t>
            </a:fld>
            <a:endParaRPr lang="en-US" alt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81C77-AAE9-4D71-BACE-90990AB8D779}" type="slidenum">
              <a:rPr lang="en-US" altLang="es-CO" smtClean="0"/>
              <a:pPr/>
              <a:t>15</a:t>
            </a:fld>
            <a:endParaRPr lang="en-US" altLang="es-CO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">
        <p:fade/>
      </p:transition>
    </mc:Choice>
    <mc:Fallback>
      <p:transition spd="med"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istoria de un Abrazo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0C947-7B2A-4FE7-8EA7-C316A0F3E960}" type="datetime1">
              <a:rPr lang="es-CO" altLang="es-CO" smtClean="0"/>
              <a:t>19/06/2014</a:t>
            </a:fld>
            <a:endParaRPr lang="en-US" alt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81C77-AAE9-4D71-BACE-90990AB8D779}" type="slidenum">
              <a:rPr lang="en-US" altLang="es-CO" smtClean="0"/>
              <a:pPr/>
              <a:t>16</a:t>
            </a:fld>
            <a:endParaRPr lang="en-US" altLang="es-CO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">
        <p:fade/>
      </p:transition>
    </mc:Choice>
    <mc:Fallback>
      <p:transition spd="med"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istoria de un Abrazo0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08D0B-0A22-4C2B-B37F-845EF77EEF25}" type="datetime1">
              <a:rPr lang="es-CO" altLang="es-CO" smtClean="0"/>
              <a:t>19/06/2014</a:t>
            </a:fld>
            <a:endParaRPr lang="en-US" alt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81C77-AAE9-4D71-BACE-90990AB8D779}" type="slidenum">
              <a:rPr lang="en-US" altLang="es-CO" smtClean="0"/>
              <a:pPr/>
              <a:t>17</a:t>
            </a:fld>
            <a:endParaRPr lang="en-US" altLang="es-CO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istoria de un Abrazo0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E91F3-2E1E-408E-BB0D-1970CC19F759}" type="datetime1">
              <a:rPr lang="es-CO" altLang="es-CO" smtClean="0"/>
              <a:t>19/06/2014</a:t>
            </a:fld>
            <a:endParaRPr lang="en-US" alt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81C77-AAE9-4D71-BACE-90990AB8D779}" type="slidenum">
              <a:rPr lang="en-US" altLang="es-CO" smtClean="0"/>
              <a:pPr/>
              <a:t>18</a:t>
            </a:fld>
            <a:endParaRPr lang="en-US" altLang="es-CO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istoria de un Abrazo0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AFD34-3BBD-4327-A326-323DC7110D55}" type="datetime1">
              <a:rPr lang="es-CO" altLang="es-CO" smtClean="0"/>
              <a:t>19/06/2014</a:t>
            </a:fld>
            <a:endParaRPr lang="en-US" alt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81C77-AAE9-4D71-BACE-90990AB8D779}" type="slidenum">
              <a:rPr lang="en-US" altLang="es-CO" smtClean="0"/>
              <a:pPr/>
              <a:t>19</a:t>
            </a:fld>
            <a:endParaRPr lang="en-US" altLang="es-CO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istoria de un Abrazo0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D8659-3113-4E0C-BA2B-9876EE568565}" type="datetime1">
              <a:rPr lang="es-CO" altLang="es-CO" smtClean="0"/>
              <a:t>19/06/2014</a:t>
            </a:fld>
            <a:endParaRPr lang="en-US" alt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81C77-AAE9-4D71-BACE-90990AB8D779}" type="slidenum">
              <a:rPr lang="en-US" altLang="es-CO" smtClean="0"/>
              <a:pPr/>
              <a:t>20</a:t>
            </a:fld>
            <a:endParaRPr lang="en-US" altLang="es-CO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istoria de un Abrazo0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C9D24-7F06-4B47-A39C-8B176A86ADE5}" type="datetime1">
              <a:rPr lang="es-CO" altLang="es-CO" smtClean="0"/>
              <a:t>19/06/2014</a:t>
            </a:fld>
            <a:endParaRPr lang="en-US" alt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81C77-AAE9-4D71-BACE-90990AB8D779}" type="slidenum">
              <a:rPr lang="en-US" altLang="es-CO" smtClean="0"/>
              <a:pPr/>
              <a:t>21</a:t>
            </a:fld>
            <a:endParaRPr lang="en-US" altLang="es-CO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istoria de un Abrazo0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DC98E-88D1-4123-BEB1-D01D9ADA586C}" type="datetime1">
              <a:rPr lang="es-CO" altLang="es-CO" smtClean="0"/>
              <a:t>19/06/2014</a:t>
            </a:fld>
            <a:endParaRPr lang="en-US" alt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81C77-AAE9-4D71-BACE-90990AB8D779}" type="slidenum">
              <a:rPr lang="en-US" altLang="es-CO" smtClean="0"/>
              <a:pPr/>
              <a:t>22</a:t>
            </a:fld>
            <a:endParaRPr lang="en-US" altLang="es-CO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istoria de un Abrazo0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ED77E-80B1-4D16-8E9C-B8DEF645A472}" type="datetime1">
              <a:rPr lang="es-CO" altLang="es-CO" smtClean="0"/>
              <a:t>19/06/2014</a:t>
            </a:fld>
            <a:endParaRPr lang="en-US" alt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81C77-AAE9-4D71-BACE-90990AB8D779}" type="slidenum">
              <a:rPr lang="en-US" altLang="es-CO" smtClean="0"/>
              <a:pPr/>
              <a:t>23</a:t>
            </a:fld>
            <a:endParaRPr lang="en-US" altLang="es-CO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istoria de un Abrazo0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73868-B8D9-429F-977F-A428389F57D8}" type="datetime1">
              <a:rPr lang="es-CO" altLang="es-CO" smtClean="0"/>
              <a:t>19/06/2014</a:t>
            </a:fld>
            <a:endParaRPr lang="en-US" alt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81C77-AAE9-4D71-BACE-90990AB8D779}" type="slidenum">
              <a:rPr lang="en-US" altLang="es-CO" smtClean="0"/>
              <a:pPr/>
              <a:t>24</a:t>
            </a:fld>
            <a:endParaRPr lang="en-US" altLang="es-CO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istoria de un Abrazo0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C058A-7BB7-4FF4-895C-F8CC3DA9D832}" type="datetime1">
              <a:rPr lang="es-CO" altLang="es-CO" smtClean="0"/>
              <a:t>19/06/2014</a:t>
            </a:fld>
            <a:endParaRPr lang="en-US" alt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81C77-AAE9-4D71-BACE-90990AB8D779}" type="slidenum">
              <a:rPr lang="en-US" altLang="es-CO" smtClean="0"/>
              <a:pPr/>
              <a:t>25</a:t>
            </a:fld>
            <a:endParaRPr lang="en-US" altLang="es-CO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istoria de un Abrazo0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8B5A8-B61C-41AE-AE84-4F48AFBCE661}" type="datetime1">
              <a:rPr lang="es-CO" altLang="es-CO" smtClean="0"/>
              <a:t>19/06/2014</a:t>
            </a:fld>
            <a:endParaRPr lang="en-US" alt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81C77-AAE9-4D71-BACE-90990AB8D779}" type="slidenum">
              <a:rPr lang="en-US" altLang="es-CO" smtClean="0"/>
              <a:pPr/>
              <a:t>26</a:t>
            </a:fld>
            <a:endParaRPr lang="en-US" altLang="es-CO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">
        <p:fade/>
      </p:transition>
    </mc:Choice>
    <mc:Fallback>
      <p:transition spd="med"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istoria de un Abrazo0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E2299-09B7-4045-83F4-626F1DBA1FCE}" type="datetime1">
              <a:rPr lang="es-CO" altLang="es-CO" smtClean="0"/>
              <a:t>19/06/2014</a:t>
            </a:fld>
            <a:endParaRPr lang="en-US" alt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81C77-AAE9-4D71-BACE-90990AB8D779}" type="slidenum">
              <a:rPr lang="en-US" altLang="es-CO" smtClean="0"/>
              <a:pPr/>
              <a:t>27</a:t>
            </a:fld>
            <a:endParaRPr lang="en-US" altLang="es-CO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">
        <p:fade/>
      </p:transition>
    </mc:Choice>
    <mc:Fallback>
      <p:transition spd="med"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istoria de un Abrazo0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6ED81-FEA9-4B51-8AA2-F103592A5BA2}" type="datetime1">
              <a:rPr lang="es-CO" altLang="es-CO" smtClean="0"/>
              <a:t>19/06/2014</a:t>
            </a:fld>
            <a:endParaRPr lang="en-US" alt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81C77-AAE9-4D71-BACE-90990AB8D779}" type="slidenum">
              <a:rPr lang="en-US" altLang="es-CO" smtClean="0"/>
              <a:pPr/>
              <a:t>28</a:t>
            </a:fld>
            <a:endParaRPr lang="en-US" altLang="es-CO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istoria de un Abrazo 357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78BDB-1D37-4A27-8418-4CFCE0FD33B7}" type="datetime1">
              <a:rPr lang="es-CO" altLang="es-CO" smtClean="0"/>
              <a:t>19/06/2014</a:t>
            </a:fld>
            <a:endParaRPr lang="en-US" alt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81C77-AAE9-4D71-BACE-90990AB8D779}" type="slidenum">
              <a:rPr lang="en-US" altLang="es-CO" smtClean="0"/>
              <a:pPr/>
              <a:t>29</a:t>
            </a:fld>
            <a:endParaRPr lang="en-US" altLang="es-CO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istoria de un Abrazo0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91A058-8268-4065-AF81-3DD91E0D939B}" type="datetime1">
              <a:rPr lang="es-CO" altLang="es-CO" smtClean="0"/>
              <a:t>19/06/2014</a:t>
            </a:fld>
            <a:endParaRPr lang="en-US" alt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81C77-AAE9-4D71-BACE-90990AB8D779}" type="slidenum">
              <a:rPr lang="en-US" altLang="es-CO" smtClean="0"/>
              <a:pPr/>
              <a:t>30</a:t>
            </a:fld>
            <a:endParaRPr lang="en-US" altLang="es-CO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3000">
        <p:fade/>
      </p:transition>
    </mc:Choice>
    <mc:Fallback>
      <p:transition spd="med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istoria de un Abrazo0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D8135-F02C-4524-B02D-90A00E4CED2F}" type="datetime1">
              <a:rPr lang="es-CO" altLang="es-CO" smtClean="0"/>
              <a:t>19/06/2014</a:t>
            </a:fld>
            <a:endParaRPr lang="en-US" alt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81C77-AAE9-4D71-BACE-90990AB8D779}" type="slidenum">
              <a:rPr lang="en-US" altLang="es-CO" smtClean="0"/>
              <a:pPr/>
              <a:t>31</a:t>
            </a:fld>
            <a:endParaRPr lang="en-US" altLang="es-CO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3000">
        <p:fade/>
      </p:transition>
    </mc:Choice>
    <mc:Fallback>
      <p:transition spd="med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istoria de un Abrazo0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5757E-B3FE-4465-A59B-8B900212441C}" type="datetime1">
              <a:rPr lang="es-CO" altLang="es-CO" smtClean="0"/>
              <a:t>19/06/2014</a:t>
            </a:fld>
            <a:endParaRPr lang="en-US" alt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81C77-AAE9-4D71-BACE-90990AB8D779}" type="slidenum">
              <a:rPr lang="en-US" altLang="es-CO" smtClean="0"/>
              <a:pPr/>
              <a:t>32</a:t>
            </a:fld>
            <a:endParaRPr lang="en-US" altLang="es-CO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">
        <p:fade/>
      </p:transition>
    </mc:Choice>
    <mc:Fallback>
      <p:transition spd="med"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istoria de un Abrazo 388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E8DE0-1F68-4247-AF6F-AB53BB406073}" type="datetime1">
              <a:rPr lang="es-CO" altLang="es-CO" smtClean="0"/>
              <a:t>19/06/2014</a:t>
            </a:fld>
            <a:endParaRPr lang="en-US" alt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81C77-AAE9-4D71-BACE-90990AB8D779}" type="slidenum">
              <a:rPr lang="en-US" altLang="es-CO" smtClean="0"/>
              <a:pPr/>
              <a:t>33</a:t>
            </a:fld>
            <a:endParaRPr lang="en-US" altLang="es-CO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istoria de un Abrazo 395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595D5-7BF3-4980-ABD7-9491F26DDBD1}" type="datetime1">
              <a:rPr lang="es-CO" altLang="es-CO" smtClean="0"/>
              <a:t>19/06/2014</a:t>
            </a:fld>
            <a:endParaRPr lang="en-US" alt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81C77-AAE9-4D71-BACE-90990AB8D779}" type="slidenum">
              <a:rPr lang="en-US" altLang="es-CO" smtClean="0"/>
              <a:pPr/>
              <a:t>34</a:t>
            </a:fld>
            <a:endParaRPr lang="en-US" altLang="es-CO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istoria de un Abrazo 40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79C2A-BED4-4F16-AF45-5AD08C7BE08C}" type="datetime1">
              <a:rPr lang="es-CO" altLang="es-CO" smtClean="0"/>
              <a:t>19/06/2014</a:t>
            </a:fld>
            <a:endParaRPr lang="en-US" alt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81C77-AAE9-4D71-BACE-90990AB8D779}" type="slidenum">
              <a:rPr lang="en-US" altLang="es-CO" smtClean="0"/>
              <a:pPr/>
              <a:t>35</a:t>
            </a:fld>
            <a:endParaRPr lang="en-US" altLang="es-CO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istoria de un Abrazo03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04742-B532-4BFA-B0B8-61375E3A4366}" type="datetime1">
              <a:rPr lang="es-CO" altLang="es-CO" smtClean="0"/>
              <a:t>19/06/2014</a:t>
            </a:fld>
            <a:endParaRPr lang="en-US" alt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81C77-AAE9-4D71-BACE-90990AB8D779}" type="slidenum">
              <a:rPr lang="en-US" altLang="es-CO" smtClean="0"/>
              <a:pPr/>
              <a:t>36</a:t>
            </a:fld>
            <a:endParaRPr lang="en-US" altLang="es-CO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istoria de un Abrazo 388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FA00E-5B68-4DA0-820E-69528E66A56D}" type="datetime1">
              <a:rPr lang="es-CO" altLang="es-CO" smtClean="0"/>
              <a:t>19/06/2014</a:t>
            </a:fld>
            <a:endParaRPr lang="en-US" alt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81C77-AAE9-4D71-BACE-90990AB8D779}" type="slidenum">
              <a:rPr lang="en-US" altLang="es-CO" smtClean="0"/>
              <a:pPr/>
              <a:t>37</a:t>
            </a:fld>
            <a:endParaRPr lang="en-US" altLang="es-CO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istoria de un Abrazo 414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EB274-6D40-44D1-8FBC-8A6C9AD6C555}" type="datetime1">
              <a:rPr lang="es-CO" altLang="es-CO" smtClean="0"/>
              <a:t>19/06/2014</a:t>
            </a:fld>
            <a:endParaRPr lang="en-US" alt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81C77-AAE9-4D71-BACE-90990AB8D779}" type="slidenum">
              <a:rPr lang="en-US" altLang="es-CO" smtClean="0"/>
              <a:pPr/>
              <a:t>38</a:t>
            </a:fld>
            <a:endParaRPr lang="en-US" altLang="es-CO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">
        <p:fade/>
      </p:transition>
    </mc:Choice>
    <mc:Fallback>
      <p:transition spd="med" advClick="0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istoria de un Abrazo03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E41AD-B635-4757-AEAE-B1A0DE1E2D43}" type="datetime1">
              <a:rPr lang="es-CO" altLang="es-CO" smtClean="0"/>
              <a:t>19/06/2014</a:t>
            </a:fld>
            <a:endParaRPr lang="en-US" alt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81C77-AAE9-4D71-BACE-90990AB8D779}" type="slidenum">
              <a:rPr lang="en-US" altLang="es-CO" smtClean="0"/>
              <a:pPr/>
              <a:t>39</a:t>
            </a:fld>
            <a:endParaRPr lang="en-US" altLang="es-CO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">
        <p:fade/>
      </p:transition>
    </mc:Choice>
    <mc:Fallback>
      <p:transition spd="med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imagesCAOED27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1588"/>
            <a:ext cx="9144000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58" y="2544864"/>
            <a:ext cx="1242461" cy="1769860"/>
          </a:xfrm>
          <a:prstGeom prst="rect">
            <a:avLst/>
          </a:prstGeom>
          <a:effectLst>
            <a:glow rad="101600">
              <a:srgbClr val="92D050">
                <a:alpha val="60000"/>
              </a:srgbClr>
            </a:glow>
            <a:softEdge rad="127000"/>
          </a:effectLst>
        </p:spPr>
      </p:pic>
      <p:sp>
        <p:nvSpPr>
          <p:cNvPr id="5" name="CuadroTexto 4"/>
          <p:cNvSpPr txBox="1"/>
          <p:nvPr/>
        </p:nvSpPr>
        <p:spPr>
          <a:xfrm>
            <a:off x="2483768" y="2492896"/>
            <a:ext cx="439947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b="1" dirty="0" smtClean="0"/>
              <a:t>Dedicada</a:t>
            </a:r>
            <a:r>
              <a:rPr lang="en-US" b="1" dirty="0" smtClean="0"/>
              <a:t> a </a:t>
            </a:r>
            <a:r>
              <a:rPr lang="es-VE" b="1" dirty="0" smtClean="0"/>
              <a:t>ti</a:t>
            </a:r>
            <a:r>
              <a:rPr lang="en-US" b="1" dirty="0" smtClean="0"/>
              <a:t> Santiago. (</a:t>
            </a:r>
            <a:r>
              <a:rPr lang="es-CO" b="1" dirty="0" smtClean="0"/>
              <a:t>Hijo</a:t>
            </a:r>
            <a:r>
              <a:rPr lang="en-US" b="1" dirty="0" smtClean="0"/>
              <a:t>) Tu Padre</a:t>
            </a:r>
          </a:p>
          <a:p>
            <a:pPr algn="ctr"/>
            <a:r>
              <a:rPr lang="en-US" b="1" dirty="0" smtClean="0"/>
              <a:t>Carlos Anel Velez</a:t>
            </a:r>
          </a:p>
          <a:p>
            <a:pPr algn="ctr"/>
            <a:r>
              <a:rPr lang="en-US" dirty="0" smtClean="0">
                <a:hlinkClick r:id="rId4"/>
              </a:rPr>
              <a:t>canelfree@yahoo.com</a:t>
            </a:r>
            <a:r>
              <a:rPr lang="en-US" dirty="0" smtClean="0"/>
              <a:t> </a:t>
            </a:r>
            <a:endParaRPr lang="es-CO" dirty="0"/>
          </a:p>
        </p:txBody>
      </p:sp>
      <p:sp>
        <p:nvSpPr>
          <p:cNvPr id="6" name="CuadroTexto 5"/>
          <p:cNvSpPr txBox="1"/>
          <p:nvPr/>
        </p:nvSpPr>
        <p:spPr>
          <a:xfrm>
            <a:off x="2808633" y="3645024"/>
            <a:ext cx="37497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Musica / Titulo. …………. “Vive”</a:t>
            </a:r>
          </a:p>
          <a:p>
            <a:r>
              <a:rPr lang="en-US" b="1" dirty="0" smtClean="0"/>
              <a:t>Interpreta. Jose Maria Napoleon.</a:t>
            </a:r>
            <a:endParaRPr lang="es-CO" b="1" dirty="0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45E76-FFFE-4333-AB4B-0571F4E924C4}" type="datetime1">
              <a:rPr lang="es-CO" altLang="es-CO" smtClean="0"/>
              <a:t>19/06/2014</a:t>
            </a:fld>
            <a:endParaRPr lang="en-US" altLang="es-CO"/>
          </a:p>
        </p:txBody>
      </p:sp>
      <p:sp>
        <p:nvSpPr>
          <p:cNvPr id="8" name="Marcador de número de diapositiva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81C77-AAE9-4D71-BACE-90990AB8D779}" type="slidenum">
              <a:rPr lang="en-US" altLang="es-CO" smtClean="0"/>
              <a:pPr/>
              <a:t>40</a:t>
            </a:fld>
            <a:endParaRPr lang="en-US" altLang="es-CO"/>
          </a:p>
        </p:txBody>
      </p:sp>
      <p:sp>
        <p:nvSpPr>
          <p:cNvPr id="9" name="CuadroTexto 8"/>
          <p:cNvSpPr txBox="1"/>
          <p:nvPr/>
        </p:nvSpPr>
        <p:spPr>
          <a:xfrm>
            <a:off x="265276" y="4168244"/>
            <a:ext cx="80182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rgbClr val="FF0000"/>
                </a:solidFill>
              </a:rPr>
              <a:t>Comanche</a:t>
            </a:r>
            <a:endParaRPr lang="es-CO" sz="1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0000">
        <p:fade/>
      </p:transition>
    </mc:Choice>
    <mc:Fallback>
      <p:transition spd="med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dirty="0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dirty="0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dirty="0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dirty="0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sz="1200" b="1" dirty="0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</a:t>
            </a:r>
            <a:r>
              <a:rPr lang="es-CO" altLang="es-CO" sz="1200" b="1" dirty="0" err="1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pps</a:t>
            </a:r>
            <a:r>
              <a:rPr lang="es-ES_tradnl" altLang="es-CO" sz="1200" b="1" dirty="0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 </a:t>
            </a:r>
            <a:r>
              <a:rPr lang="es-ES_tradnl" altLang="es-CO" sz="1200" b="1" dirty="0">
                <a:solidFill>
                  <a:srgbClr val="04265C"/>
                </a:solidFill>
                <a:latin typeface="Berlin Sans FB Demi" panose="020E0802020502020306" pitchFamily="34" charset="0"/>
              </a:rPr>
              <a:t>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altLang="es-CO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0C272-2087-4DF7-B1DB-9ADD259BFA44}" type="datetime1">
              <a:rPr lang="es-CO" altLang="es-CO" smtClean="0"/>
              <a:t>19/06/2014</a:t>
            </a:fld>
            <a:endParaRPr lang="en-US" altLang="es-CO"/>
          </a:p>
        </p:txBody>
      </p:sp>
      <p:sp>
        <p:nvSpPr>
          <p:cNvPr id="3" name="Marcador de número de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24529-62F9-4619-BCC7-F69E8F800B92}" type="slidenum">
              <a:rPr lang="en-US" altLang="es-CO" smtClean="0"/>
              <a:pPr/>
              <a:t>41</a:t>
            </a:fld>
            <a:endParaRPr lang="en-US" altLang="es-CO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0000">
        <p:fade/>
      </p:transition>
    </mc:Choice>
    <mc:Fallback>
      <p:transition spd="med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7DB6EF"/>
      </a:accent1>
      <a:accent2>
        <a:srgbClr val="C0504D"/>
      </a:accent2>
      <a:accent3>
        <a:srgbClr val="FFFFFF"/>
      </a:accent3>
      <a:accent4>
        <a:srgbClr val="000000"/>
      </a:accent4>
      <a:accent5>
        <a:srgbClr val="BFD7F6"/>
      </a:accent5>
      <a:accent6>
        <a:srgbClr val="AE4845"/>
      </a:accent6>
      <a:hlink>
        <a:srgbClr val="0066CC"/>
      </a:hlink>
      <a:folHlink>
        <a:srgbClr val="80008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en-US" altLang="es-CO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en-US" altLang="es-CO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7DB6EF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FD7F6"/>
        </a:accent5>
        <a:accent6>
          <a:srgbClr val="AE4845"/>
        </a:accent6>
        <a:hlink>
          <a:srgbClr val="0066CC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117</TotalTime>
  <Pages>0</Pages>
  <Words>172</Words>
  <Characters>0</Characters>
  <Application>Microsoft Office PowerPoint</Application>
  <DocSecurity>0</DocSecurity>
  <PresentationFormat>Presentación en pantalla (4:3)</PresentationFormat>
  <Lines>0</Lines>
  <Paragraphs>117</Paragraphs>
  <Slides>41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41</vt:i4>
      </vt:variant>
    </vt:vector>
  </HeadingPairs>
  <TitlesOfParts>
    <vt:vector size="45" baseType="lpstr">
      <vt:lpstr>Arial</vt:lpstr>
      <vt:lpstr>SimSun</vt:lpstr>
      <vt:lpstr>Wingdings</vt:lpstr>
      <vt:lpstr>Default Design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Manager/>
  <Company/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subject/>
  <dc:creator>Carlos Anel</dc:creator>
  <cp:keywords/>
  <dc:description/>
  <cp:lastModifiedBy>Carlos Anel</cp:lastModifiedBy>
  <cp:revision>8</cp:revision>
  <dcterms:created xsi:type="dcterms:W3CDTF">2014-06-19T15:39:02Z</dcterms:created>
  <dcterms:modified xsi:type="dcterms:W3CDTF">2014-06-19T18:42:23Z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1033-9.1.0.4246</vt:lpwstr>
  </property>
</Properties>
</file>