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4" r:id="rId2"/>
    <p:sldMasterId id="2147483748" r:id="rId3"/>
  </p:sldMasterIdLst>
  <p:notesMasterIdLst>
    <p:notesMasterId r:id="rId15"/>
  </p:notesMasterIdLst>
  <p:sldIdLst>
    <p:sldId id="256" r:id="rId4"/>
    <p:sldId id="258" r:id="rId5"/>
    <p:sldId id="259" r:id="rId6"/>
    <p:sldId id="260" r:id="rId7"/>
    <p:sldId id="261" r:id="rId8"/>
    <p:sldId id="262" r:id="rId9"/>
    <p:sldId id="263" r:id="rId10"/>
    <p:sldId id="265" r:id="rId11"/>
    <p:sldId id="257" r:id="rId12"/>
    <p:sldId id="266" r:id="rId13"/>
    <p:sldId id="267" r:id="rId14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2nQ5pGLJvYNriNURYt6Mg==" hashData="yCE3AhTSqK1UZDdpxDZK+5Y1Lmgil7ULAAyxr57WYGs61qoKWtnawDC7MsY+wDC8kx9ECTLQfRlLOYoP7axxE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FF00"/>
    <a:srgbClr val="0000CC"/>
    <a:srgbClr val="990000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8689" autoAdjust="0"/>
  </p:normalViewPr>
  <p:slideViewPr>
    <p:cSldViewPr snapToGrid="0">
      <p:cViewPr varScale="1">
        <p:scale>
          <a:sx n="62" d="100"/>
          <a:sy n="62" d="100"/>
        </p:scale>
        <p:origin x="153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149E99-69F5-4107-8107-7D10770E5DD8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46A5C96-7CE4-460D-ADD0-ECB3DADFAFB8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70660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A5C96-7CE4-460D-ADD0-ECB3DADFAFB8}" type="slidenum">
              <a:rPr lang="es-ES" smtClean="0"/>
              <a:t>2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8435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A5C96-7CE4-460D-ADD0-ECB3DADFAFB8}" type="slidenum">
              <a:rPr lang="es-ES" smtClean="0"/>
              <a:t>5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1007235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A5C96-7CE4-460D-ADD0-ECB3DADFAFB8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970986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46A5C96-7CE4-460D-ADD0-ECB3DADFAFB8}" type="slidenum">
              <a:rPr lang="es-ES" smtClean="0"/>
              <a:t>10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160723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40754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643567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749505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85609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38771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0349584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916743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67438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444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230065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042360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5912E8-0E7E-4C80-8E05-611363D82B4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00104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4783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718990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801234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714364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56194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60756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760489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789817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27717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878817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533519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5754145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967841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9841815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35885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78088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EAD838-0787-451E-929D-60819AFB30DE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03/01/2015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16202-027F-4697-881A-1E161072EF2E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943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theme" Target="../theme/theme3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78054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C95B445-4013-4593-9970-B2EF2C71D978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721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5F28C2A-0234-438F-982E-B23410E51BB4}" type="datetimeFigureOut">
              <a:rPr lang="es-ES" smtClean="0"/>
              <a:t>03/01/2015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5A8802D7-F7DD-4706-883F-4DA54F000B3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9488696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  <p:sldLayoutId id="2147483761" r:id="rId13"/>
    <p:sldLayoutId id="2147483762" r:id="rId14"/>
    <p:sldLayoutId id="2147483763" r:id="rId15"/>
    <p:sldLayoutId id="2147483764" r:id="rId16"/>
    <p:sldLayoutId id="214748376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9.jpe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microsoft.com/office/2007/relationships/hdphoto" Target="../media/hdphoto1.wdp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microsoft.com/office/2007/relationships/hdphoto" Target="../media/hdphoto3.wdp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6.png"/><Relationship Id="rId5" Type="http://schemas.openxmlformats.org/officeDocument/2006/relationships/image" Target="../media/image25.gif"/><Relationship Id="rId4" Type="http://schemas.openxmlformats.org/officeDocument/2006/relationships/image" Target="../media/image24.gi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http://3.bp.blogspot.com/-sJt_vIeTBZA/UQAAG2Mb7lI/AAAAAAAAG88/07pQIvPTUAQ/s320/405096_264533633670063_161380970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6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 rot="20144720">
            <a:off x="3325637" y="822275"/>
            <a:ext cx="4456990" cy="210057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es-ES" sz="66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Lo </a:t>
            </a:r>
            <a:r>
              <a:rPr lang="es-E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Que Jesús  </a:t>
            </a:r>
          </a:p>
          <a:p>
            <a:pPr algn="ctr"/>
            <a:r>
              <a:rPr lang="es-ES" sz="6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Monotype Corsiva" panose="03010101010201010101" pitchFamily="66" charset="0"/>
              </a:rPr>
              <a:t>Nos Ofrece</a:t>
            </a:r>
            <a:endParaRPr lang="es-ES" sz="66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10242" name="Picture 2" descr="http://images.artelista.com/artelista/obras/big/9/6/6/794025207414242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760" y="6111240"/>
            <a:ext cx="1920240" cy="105156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13850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6000">
        <p:sndAc>
          <p:stSnd>
            <p:snd r:embed="rId2" name="10_Te Dejo Ganar   Jesús Adrián Romero   SoplandoVida.wav"/>
          </p:stSnd>
        </p:sndAc>
      </p:transition>
    </mc:Choice>
    <mc:Fallback>
      <p:transition spd="slow" advTm="16000">
        <p:sndAc>
          <p:stSnd>
            <p:snd r:embed="rId2" name="10_Te Dejo Ganar   Jesús Adrián Romero   SoplandoVi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3" presetClass="entr" presetSubtype="528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21920" y="0"/>
            <a:ext cx="9265920" cy="6858000"/>
          </a:xfrm>
          <a:prstGeom prst="rect">
            <a:avLst/>
          </a:prstGeom>
        </p:spPr>
      </p:pic>
      <p:pic>
        <p:nvPicPr>
          <p:cNvPr id="1034" name="Picture 10" descr="http://i302.photobucket.com/albums/nn82/rickymco/Jesus_1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"/>
          <a:stretch/>
        </p:blipFill>
        <p:spPr bwMode="auto">
          <a:xfrm>
            <a:off x="-121920" y="-22049"/>
            <a:ext cx="9265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0" descr="http://i302.photobucket.com/albums/nn82/rickymco/Jesus_102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666"/>
          <a:stretch/>
        </p:blipFill>
        <p:spPr bwMode="auto">
          <a:xfrm>
            <a:off x="-121920" y="-22049"/>
            <a:ext cx="9265920" cy="6902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30624" y="346486"/>
            <a:ext cx="33536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Estar contigo hoy</a:t>
            </a:r>
          </a:p>
        </p:txBody>
      </p:sp>
    </p:spTree>
    <p:extLst>
      <p:ext uri="{BB962C8B-B14F-4D97-AF65-F5344CB8AC3E}">
        <p14:creationId xmlns:p14="http://schemas.microsoft.com/office/powerpoint/2010/main" val="45081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3.33333E-6 -2.59259E-6 L 0.17795 -2.59259E-6 L 0.25 0.12107 L 0.07205 0.12107 L -3.33333E-6 -2.59259E-6 Z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604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https://cronicadeunatraicion.files.wordpress.com/2014/09/2212451_jesus-carrying-a-black-man_620.jpg?w=6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://sp2.fotolog.com/photo/2/15/89/conocerte24/1252320112669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1158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456304" y="514126"/>
            <a:ext cx="24608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Darte descanso</a:t>
            </a:r>
          </a:p>
        </p:txBody>
      </p:sp>
      <p:pic>
        <p:nvPicPr>
          <p:cNvPr id="5" name="Picture 2" descr="http://sp2.fotolog.com/photo/2/15/89/conocerte24/1252320112669_f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786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63065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29 0.091 L 0.125 0.091 L 0.048 0.147 L 0.077 0.238 L 0 0.182 L -0.077 0.238 L -0.048 0.147 L -0.125 0.091 L -0.029 0.091 L 0 0 Z" pathEditMode="relative" ptsTypes="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t1.gstatic.com/images?q=tbn:ANd9GcRAN0jw52vSg1aWc-AkRMIO6Vrk1MxtX2fEhKJ2LeFuW3LMHB_4W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://img.desmotivaciones.es/201204/media_resgateporamorjesusajudandoummenino1a97d%5B1%5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4" t="4449" r="5376" b="33344"/>
          <a:stretch/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http://img.desmotivaciones.es/201204/media_resgateporamorjesusajudandoummenino1a97d%5B1%5D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84" t="4449" r="5376" b="33344"/>
          <a:stretch/>
        </p:blipFill>
        <p:spPr bwMode="auto">
          <a:xfrm>
            <a:off x="-174724" y="0"/>
            <a:ext cx="93187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5104504" y="5589046"/>
            <a:ext cx="34298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Renovar tus fuerzas</a:t>
            </a:r>
          </a:p>
        </p:txBody>
      </p:sp>
    </p:spTree>
    <p:extLst>
      <p:ext uri="{BB962C8B-B14F-4D97-AF65-F5344CB8AC3E}">
        <p14:creationId xmlns:p14="http://schemas.microsoft.com/office/powerpoint/2010/main" val="3685884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7778E-7 1.11111E-6 C -0.01406 -0.00509 -0.02899 -0.00903 -0.04392 -0.00903 C -0.11406 -0.00903 -0.16892 0.04792 -0.16892 0.1169 C -0.16892 0.18495 -0.11406 0.24097 -0.04392 0.24097 C -0.02899 0.24097 -0.01406 0.23796 2.77778E-7 0.2331 C -0.04705 0.21505 -0.08003 0.16991 -0.08003 0.1169 C -0.08003 0.06296 -0.04705 0.01805 2.77778E-7 1.11111E-6 Z " pathEditMode="relative" rAng="0" ptsTypes="AAAAA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455" y="1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www.oleadajoven.org.ar/uploads_article/4000/3247/0_390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938"/>
            <a:ext cx="970116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6" name="Picture 10" descr="http://corazondejesus.blogia.com/upload/20140427152256-10271624-308720349281329-4702001121037729741-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123" l="3485" r="35389">
                        <a14:foregroundMark x1="30295" y1="93566" x2="30295" y2="93566"/>
                        <a14:foregroundMark x1="27346" y1="93566" x2="27346" y2="93566"/>
                        <a14:foregroundMark x1="32708" y1="95442" x2="32708" y2="95442"/>
                        <a14:foregroundMark x1="11260" y1="87399" x2="11260" y2="87399"/>
                        <a14:foregroundMark x1="8043" y1="67292" x2="8043" y2="6729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60591"/>
          <a:stretch/>
        </p:blipFill>
        <p:spPr bwMode="auto">
          <a:xfrm>
            <a:off x="-319406" y="914400"/>
            <a:ext cx="3047366" cy="594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484" b="100000" l="9804" r="9663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431" y="2926301"/>
            <a:ext cx="2299395" cy="3772251"/>
          </a:xfrm>
          <a:prstGeom prst="rect">
            <a:avLst/>
          </a:prstGeom>
        </p:spPr>
      </p:pic>
      <p:pic>
        <p:nvPicPr>
          <p:cNvPr id="3074" name="Picture 2" descr="https://padreclaudiobert.files.wordpress.com/2013/07/in-the-arms-of-his-merc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938"/>
            <a:ext cx="970116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s://padreclaudiobert.files.wordpress.com/2013/07/in-the-arms-of-his-mercy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385938"/>
            <a:ext cx="9701160" cy="7772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6133736" y="5610857"/>
            <a:ext cx="31779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latin typeface="Monotype Corsiva" panose="03010101010201010101" pitchFamily="66" charset="0"/>
              </a:rPr>
              <a:t>No desampararte</a:t>
            </a:r>
          </a:p>
        </p:txBody>
      </p:sp>
    </p:spTree>
    <p:extLst>
      <p:ext uri="{BB962C8B-B14F-4D97-AF65-F5344CB8AC3E}">
        <p14:creationId xmlns:p14="http://schemas.microsoft.com/office/powerpoint/2010/main" val="3278579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1.94444E-6 1.85185E-6 L 0.125 -0.08403 L 0.25 1.85185E-6 L 0.125 0.08403 L 1.94444E-6 1.85185E-6 Z " pathEditMode="relative" rAng="0" ptsTypes="AAAAA">
                                      <p:cBhvr>
                                        <p:cTn id="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" decel="100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00" decel="100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600" decel="100000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400" accel="100000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 descr="http://parroquiadivinopastor.files.wordpress.com/2011/04/divinamisericordi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8558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s://lh6.googleusercontent.com/-uhQpMcXJkhY/TY6Qyhd5t0I/AAAAAAAAD5Q/zMKnTaSWf4s/s640/Ascensi%25C3%25B3n.R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18"/>
          <a:stretch/>
        </p:blipFill>
        <p:spPr bwMode="auto">
          <a:xfrm>
            <a:off x="28575" y="0"/>
            <a:ext cx="9144000" cy="759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lh6.googleusercontent.com/-uhQpMcXJkhY/TY6Qyhd5t0I/AAAAAAAAD5Q/zMKnTaSWf4s/s640/Ascensi%25C3%25B3n.R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18"/>
          <a:stretch/>
        </p:blipFill>
        <p:spPr bwMode="auto">
          <a:xfrm>
            <a:off x="0" y="0"/>
            <a:ext cx="9144000" cy="7594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16812" y="651286"/>
            <a:ext cx="32436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effectLst>
                  <a:glow rad="101600">
                    <a:srgbClr val="00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Darte su Bendición</a:t>
            </a:r>
          </a:p>
        </p:txBody>
      </p:sp>
    </p:spTree>
    <p:extLst>
      <p:ext uri="{BB962C8B-B14F-4D97-AF65-F5344CB8AC3E}">
        <p14:creationId xmlns:p14="http://schemas.microsoft.com/office/powerpoint/2010/main" val="3780414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6000">
        <p15:prstTrans prst="curtains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0.00833 0.03727 C 0.00365 0.01921 0.02465 -0.00671 0.04965 -0.00671 C 0.08663 -0.00671 0.11667 0.02037 0.11667 0.05417 C 0.11667 0.06528 0.11371 0.07523 0.10764 0.08426 C 0.10868 0.08426 -0.00833 0.21921 -0.00833 0.22037 C -0.00833 0.21921 -0.12535 0.08426 -0.12431 0.08426 C -0.13038 0.07523 -0.13333 0.06528 -0.13333 0.05417 C -0.13333 0.02037 -0.1033 -0.00671 -0.06528 -0.00671 C -0.04132 -0.00671 -0.02031 0.01921 -0.00833 0.03727 Z " pathEditMode="relative" rAng="0" ptsTypes="AAAAAAA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69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xit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-91442" y="0"/>
            <a:ext cx="9326879" cy="6858000"/>
            <a:chOff x="644583" y="1627304"/>
            <a:chExt cx="7617549" cy="4373447"/>
          </a:xfrm>
        </p:grpSpPr>
        <p:pic>
          <p:nvPicPr>
            <p:cNvPr id="8" name="Picture 6" descr="http://t0.gstatic.com/images?q=tbn:ANd9GcR4e9UHMCkE5kHGkn8tMgQgQslj-uy4z7fxShUsGkWlpcR_aMskTg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83" y="1627305"/>
              <a:ext cx="7617549" cy="437344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4" descr="http://sp8.fotolog.com/photo/24/24/109/martha_romantic/1253650509568_f.jp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colorTemperature colorTemp="112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83" y="1627304"/>
              <a:ext cx="3373131" cy="1984533"/>
            </a:xfrm>
            <a:prstGeom prst="ellipse">
              <a:avLst/>
            </a:prstGeom>
            <a:ln>
              <a:noFill/>
            </a:ln>
            <a:effectLst>
              <a:softEdge rad="112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3" name="Picture 6" descr="http://28.media.tumblr.com/tumblr_lretbfTJor1qgvs04o1_5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2" y="15162"/>
            <a:ext cx="9418320" cy="696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http://4.bp.blogspot.com/-p2kb2aInsrU/UdW_Hwx5yJI/AAAAAAAALdQ/IZSz7zGcJBE/s295/praycross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036" t="-3865" r="-1446" b="55066"/>
          <a:stretch/>
        </p:blipFill>
        <p:spPr bwMode="auto">
          <a:xfrm>
            <a:off x="5044440" y="1244693"/>
            <a:ext cx="3253684" cy="404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28.media.tumblr.com/tumblr_lretbfTJor1qgvs04o1_50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442" y="-53339"/>
            <a:ext cx="9418320" cy="6964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CuadroTexto 10"/>
          <p:cNvSpPr txBox="1"/>
          <p:nvPr/>
        </p:nvSpPr>
        <p:spPr>
          <a:xfrm>
            <a:off x="380104" y="5832886"/>
            <a:ext cx="3749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chemeClr val="accent2">
                    <a:lumMod val="20000"/>
                    <a:lumOff val="80000"/>
                  </a:schemeClr>
                </a:solidFill>
                <a:latin typeface="Monotype Corsiva" panose="03010101010201010101" pitchFamily="66" charset="0"/>
              </a:rPr>
              <a:t>Responder a tu clamor</a:t>
            </a:r>
          </a:p>
        </p:txBody>
      </p:sp>
    </p:spTree>
    <p:extLst>
      <p:ext uri="{BB962C8B-B14F-4D97-AF65-F5344CB8AC3E}">
        <p14:creationId xmlns:p14="http://schemas.microsoft.com/office/powerpoint/2010/main" val="35941026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L 0.091 -0.034 L 0.125 -0.125 L 0.158 -0.034 L 0.249 0 L 0.158 0.034 L 0.125 0.125 L 0.091 0.034 L 0 0 Z" pathEditMode="relative" ptsTypes="">
                                      <p:cBhvr>
                                        <p:cTn id="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8" descr="http://i48.tinypic.com/2q8obx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maribelad87.files.wordpress.com/2013/06/radiacion-difus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maribelad87.files.wordpress.com/2013/06/radiacion-difusa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181984" y="6031006"/>
            <a:ext cx="46795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0070C0"/>
                </a:solidFill>
                <a:latin typeface="Monotype Corsiva" panose="03010101010201010101" pitchFamily="66" charset="0"/>
              </a:rPr>
              <a:t>Llenarte con su infinito amor</a:t>
            </a:r>
          </a:p>
        </p:txBody>
      </p:sp>
    </p:spTree>
    <p:extLst>
      <p:ext uri="{BB962C8B-B14F-4D97-AF65-F5344CB8AC3E}">
        <p14:creationId xmlns:p14="http://schemas.microsoft.com/office/powerpoint/2010/main" val="3340877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0.001 0.034 0.011 0.065 0.028 0.085 C 0.028 0.086 0.055 0.113 0.055 0.112 C 0.07 0.127 0.079 0.148 0.079 0.17 C 0.079 0.214 0.044 0.249 0 0.25 C -0.044 0.249 -0.079 0.214 -0.079 0.17 C -0.079 0.148 -0.07 0.127 -0.055 0.112 C -0.055 0.113 -0.028 0.086 -0.028 0.085 C -0.011 0.065 -0.001 0.034 0 0 Z" pathEditMode="relative" ptsTypes="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l Plan De Dios Para La Salvació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http://www.periodistadigital.com/imagenes/2014/03/25/salvac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http://www.periodistadigital.com/imagenes/2014/03/25/salvacio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uadroTexto 4"/>
          <p:cNvSpPr txBox="1"/>
          <p:nvPr/>
        </p:nvSpPr>
        <p:spPr>
          <a:xfrm>
            <a:off x="6567544" y="163606"/>
            <a:ext cx="246081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>
                <a:solidFill>
                  <a:srgbClr val="FF00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Mostrarte su plan perfecto</a:t>
            </a:r>
          </a:p>
        </p:txBody>
      </p:sp>
    </p:spTree>
    <p:extLst>
      <p:ext uri="{BB962C8B-B14F-4D97-AF65-F5344CB8AC3E}">
        <p14:creationId xmlns:p14="http://schemas.microsoft.com/office/powerpoint/2010/main" val="41574709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7000">
        <p15:prstTrans prst="curtains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C -0.014 -0.005 -0.029 -0.009 -0.044 -0.009 C -0.114 -0.009 -0.169 0.048 -0.169 0.117 C -0.169 0.185 -0.114 0.241 -0.044 0.241 C -0.029 0.241 -0.014 0.238 0 0.233 C -0.047 0.215 -0.08 0.17 -0.08 0.117 C -0.08 0.063 -0.047 0.018 0 0 Z" pathEditMode="relative" ptsTypes="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sp4.fotolog.com/photo/20/0/73/talitakum_abba/1257380623555_f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275" b="16258"/>
          <a:stretch/>
        </p:blipFill>
        <p:spPr bwMode="auto">
          <a:xfrm>
            <a:off x="2506097" y="277460"/>
            <a:ext cx="4001383" cy="50513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762" y="447598"/>
            <a:ext cx="2366518" cy="2111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0136" y="3996020"/>
            <a:ext cx="1379650" cy="148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upo 6"/>
          <p:cNvGrpSpPr/>
          <p:nvPr/>
        </p:nvGrpSpPr>
        <p:grpSpPr>
          <a:xfrm>
            <a:off x="7723373" y="5510401"/>
            <a:ext cx="813174" cy="717906"/>
            <a:chOff x="7159493" y="5696818"/>
            <a:chExt cx="813174" cy="717906"/>
          </a:xfrm>
        </p:grpSpPr>
        <p:pic>
          <p:nvPicPr>
            <p:cNvPr id="5" name="Picture 2" descr="https://encrypted-tbn3.gstatic.com/images?q=tbn:ANd9GcSLbQv4uxnsISrzq2CPjA9SeEL3G7gtRqxUyLjhgYYWdTsZ-HoDe2Vd7hbS"/>
            <p:cNvPicPr>
              <a:picLocks noChangeAspect="1" noChangeArrowheads="1"/>
            </p:cNvPicPr>
            <p:nvPr/>
          </p:nvPicPr>
          <p:blipFill>
            <a:blip r:embed="rId6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59494" y="5696818"/>
              <a:ext cx="813173" cy="7179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CuadroTexto 1"/>
            <p:cNvSpPr txBox="1"/>
            <p:nvPr/>
          </p:nvSpPr>
          <p:spPr>
            <a:xfrm>
              <a:off x="7159493" y="5829949"/>
              <a:ext cx="81317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b="1" dirty="0" smtClean="0">
                  <a:solidFill>
                    <a:srgbClr val="0000CC"/>
                  </a:solidFill>
                  <a:latin typeface="Monotype Corsiva" panose="03010101010201010101" pitchFamily="66" charset="0"/>
                </a:rPr>
                <a:t>Amore</a:t>
              </a:r>
              <a:endParaRPr lang="es-ES" b="1" dirty="0">
                <a:solidFill>
                  <a:srgbClr val="0000CC"/>
                </a:solidFill>
                <a:latin typeface="Monotype Corsiva" panose="03010101010201010101" pitchFamily="66" charset="0"/>
              </a:endParaRPr>
            </a:p>
          </p:txBody>
        </p:sp>
      </p:grpSp>
      <p:sp>
        <p:nvSpPr>
          <p:cNvPr id="8" name="Marcador de fecha 7"/>
          <p:cNvSpPr>
            <a:spLocks noGrp="1"/>
          </p:cNvSpPr>
          <p:nvPr>
            <p:ph type="dt" sz="half" idx="10"/>
          </p:nvPr>
        </p:nvSpPr>
        <p:spPr>
          <a:xfrm>
            <a:off x="419845" y="6147211"/>
            <a:ext cx="1200463" cy="365125"/>
          </a:xfrm>
        </p:spPr>
        <p:txBody>
          <a:bodyPr/>
          <a:lstStyle/>
          <a:p>
            <a:fld id="{52250EE3-F8E0-4050-B68A-9B9305EA376D}" type="datetime1">
              <a:rPr lang="es-ES" sz="1600" b="1" smtClean="0">
                <a:solidFill>
                  <a:srgbClr val="0000FF"/>
                </a:solidFill>
                <a:latin typeface="Monotype Corsiva" panose="03010101010201010101" pitchFamily="66" charset="0"/>
              </a:rPr>
              <a:t>03/01/2015</a:t>
            </a:fld>
            <a:endParaRPr lang="es-ES" sz="1600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2621280" y="5196840"/>
            <a:ext cx="388620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Diseño : Amore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Tema: Lo que Jesús Nos Ofrece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Música: </a:t>
            </a:r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Te Dejo Ganar</a:t>
            </a:r>
          </a:p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Interprete</a:t>
            </a:r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: Jesús Adrián Romero</a:t>
            </a:r>
          </a:p>
          <a:p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178040" y="6194536"/>
            <a:ext cx="19659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0000FF"/>
                </a:solidFill>
                <a:latin typeface="Monotype Corsiva" panose="03010101010201010101" pitchFamily="66" charset="0"/>
              </a:rPr>
              <a:t>Yolanda Violeta</a:t>
            </a:r>
            <a:endParaRPr lang="es-ES" b="1" dirty="0">
              <a:solidFill>
                <a:srgbClr val="0000FF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6300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000" advTm="12000">
        <p15:prstTrans prst="curtains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anose="020B0604020202020204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anose="020E0802020502020306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Sector">
  <a:themeElements>
    <a:clrScheme name="Sector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ecto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o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653</TotalTime>
  <Words>119</Words>
  <Application>Microsoft Office PowerPoint</Application>
  <PresentationFormat>Presentación en pantalla (4:3)</PresentationFormat>
  <Paragraphs>49</Paragraphs>
  <Slides>11</Slides>
  <Notes>4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11</vt:i4>
      </vt:variant>
    </vt:vector>
  </HeadingPairs>
  <TitlesOfParts>
    <vt:vector size="21" baseType="lpstr">
      <vt:lpstr>Arial</vt:lpstr>
      <vt:lpstr>Berlin Sans FB Demi</vt:lpstr>
      <vt:lpstr>Calibri</vt:lpstr>
      <vt:lpstr>Calibri Light</vt:lpstr>
      <vt:lpstr>Century Gothic</vt:lpstr>
      <vt:lpstr>Monotype Corsiva</vt:lpstr>
      <vt:lpstr>Wingdings 3</vt:lpstr>
      <vt:lpstr>Tema de Office</vt:lpstr>
      <vt:lpstr>Diseño predeterminado</vt:lpstr>
      <vt:lpstr>Sector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46</cp:revision>
  <dcterms:created xsi:type="dcterms:W3CDTF">2014-11-26T04:02:36Z</dcterms:created>
  <dcterms:modified xsi:type="dcterms:W3CDTF">2015-01-03T22:12:37Z</dcterms:modified>
</cp:coreProperties>
</file>