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3"/>
  </p:notesMasterIdLst>
  <p:sldIdLst>
    <p:sldId id="256" r:id="rId4"/>
    <p:sldId id="271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9" r:id="rId14"/>
    <p:sldId id="265" r:id="rId15"/>
    <p:sldId id="266" r:id="rId16"/>
    <p:sldId id="267" r:id="rId17"/>
    <p:sldId id="268" r:id="rId18"/>
    <p:sldId id="270" r:id="rId19"/>
    <p:sldId id="272" r:id="rId20"/>
    <p:sldId id="273" r:id="rId21"/>
    <p:sldId id="274" r:id="rId22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UcukNmgStL/xpBtUG+/Rw==" hashData="87MZyk5PrxkuDQiPpHIEt9AsdJ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ECDDD8-2B0F-4588-967B-F083F4EB3069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06573A-D5E1-43A4-9695-B61DEF10F0C9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89343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7787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590940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73359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597637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730828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0728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94985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1570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08325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9744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88559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41679-A077-4798-AC04-618B3875920E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6707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7B407-2C91-492E-A1A5-45672531CE68}" type="datetimeFigureOut">
              <a:rPr lang="es-ES" smtClean="0"/>
              <a:t>04/01/2014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9CE50F-59DD-4F5C-9A12-C0AA97492E74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6947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04/01/2014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18AAE22B-3932-4308-98A6-85573C87BCFC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lago-angosto-en-atardecer-1280x1024-2028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18" y="-19168"/>
            <a:ext cx="9176956" cy="687486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7 Imagen" descr="lago-angosto-en-atardecer-1280x1024-2028"/>
          <p:cNvPicPr>
            <a:picLocks noGrp="1" noChangeAspect="1"/>
          </p:cNvPicPr>
          <p:nvPr isPhoto="1"/>
        </p:nvPicPr>
        <p:blipFill>
          <a:blip r:embed="rId3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44" y="-16863"/>
            <a:ext cx="9176956" cy="68748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 smtClean="0"/>
              <a:t>Amore</a:t>
            </a:r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 rot="20379005">
            <a:off x="622770" y="2448767"/>
            <a:ext cx="81369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6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LO  FACIL  Y   LO DIFICIL </a:t>
            </a:r>
            <a:endParaRPr lang="es-ES" sz="6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14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  <p:sndAc>
          <p:stSnd>
            <p:snd r:embed="rId2" name="Richard Clayderman    Titanic.wav"/>
          </p:stSnd>
        </p:sndAc>
      </p:transition>
    </mc:Choice>
    <mc:Fallback xmlns="">
      <p:transition spd="slow" advTm="9000">
        <p:fade/>
        <p:sndAc>
          <p:stSnd>
            <p:snd r:embed="rId4" name="Richard Clayderman    Titan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xit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2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6" dur="4000" tmFilter="0,0; .5, 0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inturas-de-bonitos-paisajes (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45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pinturas-de-bonitos-paisajes (2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7463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056692">
            <a:off x="-526146" y="1162092"/>
            <a:ext cx="6339189" cy="850106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pensar  mal  de  otros…</a:t>
            </a:r>
            <a:r>
              <a:rPr kumimoji="0" lang="es-E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822180">
            <a:off x="909936" y="5224423"/>
            <a:ext cx="7776864" cy="79208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darles  el  beneficio  de  la  duda.</a:t>
            </a:r>
            <a:r>
              <a:rPr kumimoji="0" lang="es-E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72613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www.BANCODEIMAGENESGRATUITAS.com - Agua de color turque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622" y="-23648"/>
            <a:ext cx="9628712" cy="719706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www.BANCODEIMAGENESGRATUITAS.com - Agua de color turques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3622" y="-23648"/>
            <a:ext cx="9634134" cy="70702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529559">
            <a:off x="3010708" y="548680"/>
            <a:ext cx="6120680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ocupar  un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 lugar en  la  agenda   telefónica….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800593">
            <a:off x="5151044" y="5133763"/>
            <a:ext cx="3672408" cy="107972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es  ocupar  el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Corazón  de  alguien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risten ITC" pitchFamily="66" charset="0"/>
                <a:cs typeface="Courier New" pitchFamily="49" charset="0"/>
              </a:rPr>
              <a:t>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Kristen ITC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31719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_stc2720-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25251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_stc2720-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2535" y="-1"/>
            <a:ext cx="9302554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524233">
            <a:off x="2468366" y="958693"/>
            <a:ext cx="6408712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juzgar  los  errores  de  otros..</a:t>
            </a: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866149">
            <a:off x="222279" y="5052120"/>
            <a:ext cx="8640960" cy="1080120"/>
          </a:xfrm>
          <a:prstGeom prst="rect">
            <a:avLst/>
          </a:prstGeom>
        </p:spPr>
        <p:txBody>
          <a:bodyPr/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reconocer   nuestros   propios    errores.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71236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fondo-de-pantalla-paisajes-2-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96400" cy="701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fondo-de-pantalla-paisajes-2-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9" y="0"/>
            <a:ext cx="92964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662076">
            <a:off x="0" y="1268760"/>
            <a:ext cx="6804248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hablar  sin  pensar…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577117">
            <a:off x="963419" y="5227184"/>
            <a:ext cx="4877411" cy="93642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frenar  la lengua</a:t>
            </a: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Kristen ITC" pitchFamily="66" charset="0"/>
                <a:cs typeface="Courier New" pitchFamily="49" charset="0"/>
              </a:rPr>
              <a:t>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Kristen ITC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244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9391"/>
            <a:ext cx="9144000" cy="695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6" y="-86618"/>
            <a:ext cx="9144000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19228216">
            <a:off x="-46121" y="2330604"/>
            <a:ext cx="5783766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herir  a  quien  nos  ama…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392663">
            <a:off x="3563888" y="4376037"/>
            <a:ext cx="4860032" cy="108012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curar  esa  herida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glow rad="101600">
                    <a:schemeClr val="accent6">
                      <a:lumMod val="40000"/>
                      <a:lumOff val="60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67186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1819"/>
            <a:ext cx="9144000" cy="722981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 (1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71819"/>
            <a:ext cx="9144000" cy="6848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574073">
            <a:off x="179512" y="620688"/>
            <a:ext cx="6923112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perdonar  a  otros..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476978">
            <a:off x="1077022" y="5137863"/>
            <a:ext cx="5832648" cy="7207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pedir  perdón.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7662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9853"/>
            <a:ext cx="9296400" cy="7594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 (3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9853"/>
            <a:ext cx="9144000" cy="74419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772644">
            <a:off x="1192909" y="542636"/>
            <a:ext cx="5472608" cy="70609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es  dictar  reglas</a:t>
            </a: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Kristen ITC" pitchFamily="66" charset="0"/>
                <a:ea typeface="+mj-ea"/>
                <a:cs typeface="Courier New" pitchFamily="49" charset="0"/>
              </a:rPr>
              <a:t>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Kristen ITC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154311">
            <a:off x="2510289" y="5363462"/>
            <a:ext cx="3439996" cy="864096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seguirlas.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61269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 (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87424"/>
            <a:ext cx="9144000" cy="724542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 (4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4" y="-603448"/>
            <a:ext cx="9144000" cy="746144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854253">
            <a:off x="539552" y="692696"/>
            <a:ext cx="6192688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chemeClr val="accent5">
                      <a:lumMod val="75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soñar  todas  las  noches…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chemeClr val="accent5">
                      <a:lumMod val="75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093815">
            <a:off x="3828423" y="4726065"/>
            <a:ext cx="5256584" cy="72008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luchar  por  un  sueno</a:t>
            </a: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uLnTx/>
                <a:uFillTx/>
                <a:latin typeface="Kristen ITC" pitchFamily="66" charset="0"/>
                <a:cs typeface="Courier New" pitchFamily="49" charset="0"/>
              </a:rPr>
              <a:t>...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chemeClr val="accent6">
                      <a:lumMod val="20000"/>
                      <a:lumOff val="80000"/>
                      <a:alpha val="60000"/>
                    </a:schemeClr>
                  </a:glow>
                </a:effectLst>
                <a:uLnTx/>
                <a:uFillTx/>
                <a:latin typeface="Kristen ITC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2819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8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915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486011">
            <a:off x="-396552" y="797017"/>
            <a:ext cx="6660232" cy="76470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spc="50" normalizeH="0" baseline="0" noProof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exhibir  la  victoria…</a:t>
            </a:r>
            <a:r>
              <a:rPr kumimoji="0" lang="es-ES" sz="3200" b="1" i="0" u="none" strike="noStrike" kern="1200" spc="50" normalizeH="0" baseline="0" noProof="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265443">
            <a:off x="1828628" y="4555532"/>
            <a:ext cx="6660232" cy="792088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asumir  la  derrota  con  dignidad.</a:t>
            </a:r>
            <a:r>
              <a:rPr kumimoji="0" lang="es-ES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00B0F0">
                      <a:alpha val="60000"/>
                    </a:srgb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4650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isajes__400x3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paisajes__400x30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0688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308436">
            <a:off x="632268" y="1316459"/>
            <a:ext cx="7558608" cy="764704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tropezar  en  una  piedra...</a:t>
            </a: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19597944">
            <a:off x="5133714" y="4715826"/>
            <a:ext cx="4082899" cy="647799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levantarte</a:t>
            </a: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9880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 (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296400" cy="70056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 (7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2880"/>
            <a:ext cx="9448526" cy="697671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19971998">
            <a:off x="-50091" y="1102932"/>
            <a:ext cx="5112567" cy="1143000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 es   disfrutar  la  vida          todos  los  días</a:t>
            </a: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….</a:t>
            </a: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19818442">
            <a:off x="3715742" y="4778234"/>
            <a:ext cx="5619317" cy="647675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darle   el   verdadero  valor.</a:t>
            </a: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4842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s (1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65" y="-16231"/>
            <a:ext cx="9379939" cy="7034954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images (10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7965" y="-11908"/>
            <a:ext cx="942990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505450">
            <a:off x="1571191" y="1213220"/>
            <a:ext cx="7416824" cy="792088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prometerle  algo  a  alguien</a:t>
            </a: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CC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..</a:t>
            </a:r>
            <a:endParaRPr kumimoji="0" lang="es-ES" sz="3200" b="1" i="0" u="none" strike="noStrike" kern="1200" cap="none" spc="0" normalizeH="0" baseline="0" noProof="0" dirty="0" smtClean="0">
              <a:ln>
                <a:noFill/>
              </a:ln>
              <a:solidFill>
                <a:srgbClr val="FFFFCC"/>
              </a:solidFill>
              <a:effectLst/>
              <a:uLnTx/>
              <a:uFillTx/>
              <a:latin typeface="Monotype Corsiva" pitchFamily="66" charset="0"/>
              <a:ea typeface="+mj-ea"/>
              <a:cs typeface="+mj-c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106252" y="5805264"/>
            <a:ext cx="6130044" cy="576808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cumplirle  esa   promesa</a:t>
            </a: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Kristen ITC" pitchFamily="66" charset="0"/>
                <a:cs typeface="Courier New" pitchFamily="49" charset="0"/>
              </a:rPr>
              <a:t>.</a:t>
            </a: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6">
                      <a:lumMod val="75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Kristen ITC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39418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isaje-exotico-expulsa-agua-fondos-de-pantall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82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Paisaje-exotico-expulsa-agua-fondos-de-pantalla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0612" y="0"/>
            <a:ext cx="925252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311076">
            <a:off x="755576" y="764704"/>
            <a:ext cx="6336704" cy="72008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decir  que  amamos…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504795">
            <a:off x="2188751" y="5149940"/>
            <a:ext cx="6552728" cy="10081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onotype Corsiva" pitchFamily="66" charset="0"/>
                <a:cs typeface="Courier New" pitchFamily="49" charset="0"/>
              </a:rPr>
              <a:t>Difícil  es  demostrarlo  todos  los  días.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665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isajes-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59595" cy="69388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paisajes-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955" y="9003"/>
            <a:ext cx="93472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454445">
            <a:off x="157063" y="841491"/>
            <a:ext cx="7632848" cy="70609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criticar  a  los  demás…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752299">
            <a:off x="3312730" y="4450226"/>
            <a:ext cx="4940762" cy="9144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cs typeface="Courier New" pitchFamily="49" charset="0"/>
              </a:rPr>
              <a:t>Difícil  es  mejorar  uno  mismo.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9144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isajes-de-hawai-pintados-al-oleo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75583" cy="7053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paisajes-de-hawai-pintados-al-oleo (6)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98" y="20856"/>
            <a:ext cx="9144000" cy="701193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 txBox="1">
            <a:spLocks noChangeArrowheads="1"/>
          </p:cNvSpPr>
          <p:nvPr/>
        </p:nvSpPr>
        <p:spPr>
          <a:xfrm rot="20328044">
            <a:off x="526573" y="1340768"/>
            <a:ext cx="5328592" cy="1143000"/>
          </a:xfrm>
          <a:prstGeom prst="rect">
            <a:avLst/>
          </a:prstGeo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normalizeH="0" baseline="0" noProof="0" dirty="0" smtClean="0">
                <a:ln w="11430"/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 es   cometer   errores…</a:t>
            </a:r>
            <a:r>
              <a:rPr kumimoji="0" lang="es-ES" sz="3200" b="1" i="0" u="none" strike="noStrike" kern="1200" normalizeH="0" baseline="0" noProof="0" dirty="0" smtClean="0">
                <a:ln w="11430"/>
                <a:solidFill>
                  <a:schemeClr val="bg1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>
          <a:xfrm rot="20148914">
            <a:off x="1672121" y="5348797"/>
            <a:ext cx="4778262" cy="576684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b="1" i="0" u="none" strike="noStrike" kern="120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aprender  de  ellos</a:t>
            </a:r>
            <a:r>
              <a:rPr kumimoji="0" lang="es-MX" sz="3200" b="1" i="0" u="none" strike="noStrike" kern="120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Kristen ITC" pitchFamily="66" charset="0"/>
                <a:cs typeface="Courier New" pitchFamily="49" charset="0"/>
              </a:rPr>
              <a:t>.</a:t>
            </a:r>
            <a:r>
              <a:rPr kumimoji="0" lang="es-ES" sz="3200" b="1" i="0" u="none" strike="noStrike" kern="1200" normalizeH="0" baseline="0" noProof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uLnTx/>
                <a:uFillTx/>
                <a:latin typeface="Kristen ITC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6976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suenos-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0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suenos-1024x76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57" y="1254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 rot="20180978">
            <a:off x="1403647" y="1063312"/>
            <a:ext cx="6336705" cy="864096"/>
          </a:xfrm>
          <a:prstGeom prst="rect">
            <a:avLst/>
          </a:prstGeom>
        </p:spPr>
        <p:txBody>
          <a:bodyPr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Fácil  es  llorar  por  el  amor  perdido</a:t>
            </a:r>
            <a:r>
              <a:rPr kumimoji="0" lang="es-MX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Courier New" pitchFamily="49" charset="0"/>
              </a:rPr>
              <a:t>…</a:t>
            </a:r>
            <a:r>
              <a:rPr kumimoji="0" lang="es-E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otype Corsiva" pitchFamily="66" charset="0"/>
                <a:ea typeface="+mj-ea"/>
                <a:cs typeface="+mj-cs"/>
              </a:rPr>
              <a:t> </a:t>
            </a: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 rot="19947317">
            <a:off x="4503496" y="4752611"/>
            <a:ext cx="4032448" cy="72025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Difícil  es  cuidarlo 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  <a:cs typeface="Courier New" pitchFamily="49" charset="0"/>
              </a:rPr>
              <a:t>para  no  perderlo.</a:t>
            </a:r>
            <a:r>
              <a:rPr kumimoji="0" lang="es-ES" sz="3200" i="0" u="none" strike="noStrike" kern="120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lumMod val="60000"/>
                      <a:lumOff val="40000"/>
                      <a:alpha val="6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  <a:latin typeface="Monotype Corsiva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60828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95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33265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CDBEA0-C553-4463-841C-DBC056E3FE49}" type="datetime1">
              <a:rPr lang="es-ES" sz="18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04/01/2014</a:t>
            </a:fld>
            <a:endParaRPr lang="es-ES" sz="18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092280" y="6165304"/>
            <a:ext cx="17281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26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429047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CuadroTexto"/>
          <p:cNvSpPr txBox="1"/>
          <p:nvPr/>
        </p:nvSpPr>
        <p:spPr>
          <a:xfrm>
            <a:off x="3347864" y="4904730"/>
            <a:ext cx="32403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Tema: Titanic</a:t>
            </a:r>
          </a:p>
          <a:p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Interprete: Richard </a:t>
            </a:r>
            <a:r>
              <a:rPr lang="es-ES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C</a:t>
            </a:r>
            <a:r>
              <a:rPr lang="es-ES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leyderman</a:t>
            </a:r>
            <a:endParaRPr lang="es-ES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>
        <p14:prism/>
      </p:transition>
    </mc:Choice>
    <mc:Fallback xmlns="">
      <p:transition spd="slow" advTm="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3pp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Presentación3pps</Template>
  <TotalTime>1</TotalTime>
  <Words>294</Words>
  <Application>Microsoft Office PowerPoint</Application>
  <PresentationFormat>Presentación en pantalla (4:3)</PresentationFormat>
  <Paragraphs>70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2" baseType="lpstr">
      <vt:lpstr>Presentación3pps</vt:lpstr>
      <vt:lpstr>1_Tema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</cp:revision>
  <dcterms:created xsi:type="dcterms:W3CDTF">2014-01-05T04:59:26Z</dcterms:created>
  <dcterms:modified xsi:type="dcterms:W3CDTF">2014-01-05T05:01:00Z</dcterms:modified>
</cp:coreProperties>
</file>