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9"/>
  </p:notesMasterIdLst>
  <p:sldIdLst>
    <p:sldId id="410" r:id="rId5"/>
    <p:sldId id="481" r:id="rId6"/>
    <p:sldId id="482" r:id="rId7"/>
    <p:sldId id="418" r:id="rId8"/>
    <p:sldId id="484" r:id="rId9"/>
    <p:sldId id="485" r:id="rId10"/>
    <p:sldId id="486" r:id="rId11"/>
    <p:sldId id="487" r:id="rId12"/>
    <p:sldId id="488" r:id="rId13"/>
    <p:sldId id="490" r:id="rId14"/>
    <p:sldId id="413" r:id="rId15"/>
    <p:sldId id="491" r:id="rId16"/>
    <p:sldId id="479" r:id="rId17"/>
    <p:sldId id="501" r:id="rId18"/>
    <p:sldId id="498" r:id="rId19"/>
    <p:sldId id="493" r:id="rId20"/>
    <p:sldId id="494" r:id="rId21"/>
    <p:sldId id="495" r:id="rId22"/>
    <p:sldId id="500" r:id="rId23"/>
    <p:sldId id="496" r:id="rId24"/>
    <p:sldId id="478" r:id="rId25"/>
    <p:sldId id="497" r:id="rId26"/>
    <p:sldId id="411" r:id="rId27"/>
    <p:sldId id="502" r:id="rId28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sITmP/JTeChcLAuC5piwA" hashData="liPgWYvU06W+CMuHEQ5MJwBrH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7" autoAdjust="0"/>
    <p:restoredTop sz="94627" autoAdjust="0"/>
  </p:normalViewPr>
  <p:slideViewPr>
    <p:cSldViewPr>
      <p:cViewPr>
        <p:scale>
          <a:sx n="40" d="100"/>
          <a:sy n="40" d="100"/>
        </p:scale>
        <p:origin x="-2046" y="-1116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28367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399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7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520562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7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7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7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7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7" y="259462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363679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8" y="260971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8" y="260971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8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3692790"/>
            <a:ext cx="7560945" cy="166537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18A56C-6522-4658-8600-15DF21A44A4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6538409"/>
      </p:ext>
    </p:extLst>
  </p:cSld>
  <p:clrMapOvr>
    <a:masterClrMapping/>
  </p:clrMapOvr>
  <p:transition spd="slow" advTm="1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01B07-3060-4E32-864C-8797CB64C633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4708226"/>
      </p:ext>
    </p:extLst>
  </p:cSld>
  <p:clrMapOvr>
    <a:masterClrMapping/>
  </p:clrMapOvr>
  <p:transition spd="slow" advTm="1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6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1"/>
            <a:ext cx="9181148" cy="14255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DD1FC4-AB8E-47A0-87DA-4F6F693887D1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8390389"/>
      </p:ext>
    </p:extLst>
  </p:cSld>
  <p:clrMapOvr>
    <a:masterClrMapping/>
  </p:clrMapOvr>
  <p:transition spd="slow" advTm="1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10101" y="1882599"/>
            <a:ext cx="4500563" cy="3910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882599"/>
            <a:ext cx="4500563" cy="3910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F13DA-FD96-4508-AE21-05E0BAA76942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9447763"/>
      </p:ext>
    </p:extLst>
  </p:cSld>
  <p:clrMapOvr>
    <a:masterClrMapping/>
  </p:clrMapOvr>
  <p:transition spd="slow" advTm="1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5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6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6" y="2066635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92BFCC-7796-4DB0-95B0-D25EEC1BAF6E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833862"/>
      </p:ext>
    </p:extLst>
  </p:cSld>
  <p:clrMapOvr>
    <a:masterClrMapping/>
  </p:clrMapOvr>
  <p:transition spd="slow" advTm="1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082B4E-46F9-4B62-B18A-4402082407B2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460308"/>
      </p:ext>
    </p:extLst>
  </p:cSld>
  <p:clrMapOvr>
    <a:masterClrMapping/>
  </p:clrMapOvr>
  <p:transition spd="slow" advTm="1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AFAD0-7BAC-444C-8207-50D416092729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1724001"/>
      </p:ext>
    </p:extLst>
  </p:cSld>
  <p:clrMapOvr>
    <a:masterClrMapping/>
  </p:clrMapOvr>
  <p:transition spd="slow" advTm="1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8" y="259461"/>
            <a:ext cx="3553570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59461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8" y="1363678"/>
            <a:ext cx="3553570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A9F8F4-0F5D-4EAE-A5B8-E27FC4B9188E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228042"/>
      </p:ext>
    </p:extLst>
  </p:cSld>
  <p:clrMapOvr>
    <a:masterClrMapping/>
  </p:clrMapOvr>
  <p:transition spd="slow" advTm="1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D0ADD-CEF9-4EE6-861D-23FD913B1D20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0840063"/>
      </p:ext>
    </p:extLst>
  </p:cSld>
  <p:clrMapOvr>
    <a:masterClrMapping/>
  </p:clrMapOvr>
  <p:transition spd="slow" advTm="1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37EE03-977F-461B-B898-54283AE5051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6397416"/>
      </p:ext>
    </p:extLst>
  </p:cSld>
  <p:clrMapOvr>
    <a:masterClrMapping/>
  </p:clrMapOvr>
  <p:transition spd="slow" advTm="1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95962" y="579261"/>
            <a:ext cx="2295287" cy="52133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0101" y="579261"/>
            <a:ext cx="6705838" cy="52133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428F1-3195-49C5-8A2D-C33B19923592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1353216"/>
      </p:ext>
    </p:extLst>
  </p:cSld>
  <p:clrMapOvr>
    <a:masterClrMapping/>
  </p:clrMapOvr>
  <p:transition spd="slow" advTm="1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7BFB9865-1C29-4485-B55A-B97025957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0169" y="1066505"/>
            <a:ext cx="8101013" cy="226877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96A24146-2B33-4BBB-A38E-A75523FA37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169" y="3422770"/>
            <a:ext cx="8101013" cy="157335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06BCA0-47D2-4603-AA3C-DB96A0F08711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4049747267"/>
      </p:ext>
    </p:extLst>
  </p:cSld>
  <p:clrMapOvr>
    <a:masterClrMapping/>
  </p:clrMapOvr>
  <p:transition spd="slow" advTm="1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F882B52D-0FCB-4DF0-9E33-F301B3655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75D2CCA2-F9E6-4BC2-8747-64A78B22CF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C2A1D1-A9E1-48C0-AA4F-FA7E8DAD3E38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4166319546"/>
      </p:ext>
    </p:extLst>
  </p:cSld>
  <p:clrMapOvr>
    <a:masterClrMapping/>
  </p:clrMapOvr>
  <p:transition spd="slow" advTm="1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2FF5B889-A9D4-463A-BC9C-D96ED721A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68" y="1624647"/>
            <a:ext cx="9316164" cy="271076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EBA0D250-0F65-4E18-AAFC-C8C43506A3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6968" y="4361053"/>
            <a:ext cx="9316164" cy="1425525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4E4788-6DBA-4881-ADA3-187BDF215C3B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3582791555"/>
      </p:ext>
    </p:extLst>
  </p:cSld>
  <p:clrMapOvr>
    <a:masterClrMapping/>
  </p:clrMapOvr>
  <p:transition spd="slow" advTm="1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286B5666-2884-40A7-A24B-9EBDA2DF5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7C97415A-378A-418B-AF38-0975BCB8B8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68" y="1520561"/>
            <a:ext cx="4770596" cy="499612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4561363A-7609-4914-8858-51CA966AA7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90686" y="1520561"/>
            <a:ext cx="4770596" cy="499612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4E2476-DADD-4839-97DD-3E50AEDABD1C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3294446488"/>
      </p:ext>
    </p:extLst>
  </p:cSld>
  <p:clrMapOvr>
    <a:masterClrMapping/>
  </p:clrMapOvr>
  <p:transition spd="slow" advTm="1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A991917-E227-421F-BE31-D1503BF56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469" y="346954"/>
            <a:ext cx="9316164" cy="125959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24C69322-B3FF-43A2-A941-06F27041BD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44469" y="1597494"/>
            <a:ext cx="4569946" cy="78290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5ED19A10-A3AF-40D8-A01A-64F3DE1D5C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4469" y="2380401"/>
            <a:ext cx="4569946" cy="3501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74946D7C-B528-442C-A704-F7C1B26D6C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468183" y="1597494"/>
            <a:ext cx="4592450" cy="78290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707303A6-77D7-46BD-821A-D8E9838E29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468183" y="2380401"/>
            <a:ext cx="4592450" cy="3501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F085EC-5357-4AB2-B797-1C9D2BA407A0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2466650448"/>
      </p:ext>
    </p:extLst>
  </p:cSld>
  <p:clrMapOvr>
    <a:masterClrMapping/>
  </p:clrMapOvr>
  <p:transition spd="slow" advTm="1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CE744D6-5974-4D98-9D4F-23DC2003B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47383A-6B85-4B90-81F0-652B52C9724D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3248864717"/>
      </p:ext>
    </p:extLst>
  </p:cSld>
  <p:clrMapOvr>
    <a:masterClrMapping/>
  </p:clrMapOvr>
  <p:transition spd="slow" advTm="1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CE194D-0A45-4BAA-91D7-70C9E02E08FA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325799836"/>
      </p:ext>
    </p:extLst>
  </p:cSld>
  <p:clrMapOvr>
    <a:masterClrMapping/>
  </p:clrMapOvr>
  <p:transition spd="slow" advTm="1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28A0A053-0E06-401A-82F4-E8E8CFFCB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469" y="434446"/>
            <a:ext cx="3484185" cy="152056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AC09B32-CFAC-4343-92D4-DE47D2AB12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2450" y="938283"/>
            <a:ext cx="5468183" cy="46310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0D55F5DD-8932-4B34-8025-1A12F1B914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469" y="1955006"/>
            <a:ext cx="3484185" cy="36218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4CFF7E-5F2A-4B28-9DE5-AAF9C6993B7E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1991077822"/>
      </p:ext>
    </p:extLst>
  </p:cSld>
  <p:clrMapOvr>
    <a:masterClrMapping/>
  </p:clrMapOvr>
  <p:transition spd="slow" advTm="1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C248774B-569E-4C57-8B18-064DBE4B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469" y="434446"/>
            <a:ext cx="3484185" cy="152056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2A76F857-6204-4CBD-9C35-01AA5A649F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92450" y="938283"/>
            <a:ext cx="5468183" cy="463107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>
                <a:sym typeface="맑은 고딕" panose="020B0503020000020004" pitchFamily="34" charset="-127"/>
              </a:rPr>
              <a:t>Haga clic en el icono para agregar una imagen</a:t>
            </a:r>
            <a:endParaRPr lang="fr-FR" noProof="0">
              <a:sym typeface="맑은 고딕" panose="020B0503020000020004" pitchFamily="34" charset="-127"/>
            </a:endParaRP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D03C75BA-7B4E-4173-AB4F-0E867E4BA0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4469" y="1955006"/>
            <a:ext cx="3484185" cy="36218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CB3089-25C6-44B1-ADD8-6259DAC2A31A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1928549709"/>
      </p:ext>
    </p:extLst>
  </p:cSld>
  <p:clrMapOvr>
    <a:masterClrMapping/>
  </p:clrMapOvr>
  <p:transition spd="slow" advTm="1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C96DC744-E205-49F5-81EA-2A13258CD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2C305FB-06AD-42A8-8EDF-5C37358C52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340872-FDAD-4674-A09D-C54381BE4276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3596759886"/>
      </p:ext>
    </p:extLst>
  </p:cSld>
  <p:clrMapOvr>
    <a:masterClrMapping/>
  </p:clrMapOvr>
  <p:transition spd="slow" advTm="1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EE400FFC-6580-492F-8C9F-5BA47F70A8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830979" y="85985"/>
            <a:ext cx="2430304" cy="643070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8FDBB13D-C545-44FF-98EE-494422C8F0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67" y="85985"/>
            <a:ext cx="7110889" cy="643070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52FDD7-9618-4C80-B4F0-9241D99D10B0}" type="slidenum">
              <a:rPr lang="fr-FR" altLang="fr-FR"/>
              <a:pPr/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xmlns="" val="1494204094"/>
      </p:ext>
    </p:extLst>
  </p:cSld>
  <p:clrMapOvr>
    <a:masterClrMapping/>
  </p:clrMapOvr>
  <p:transition spd="slow" advTm="14000"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8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520562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19/09/2019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6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8" y="6040006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10101" y="579261"/>
            <a:ext cx="9181148" cy="1086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0101" y="1882599"/>
            <a:ext cx="9181148" cy="39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0101" y="5937427"/>
            <a:ext cx="2250281" cy="43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90461" y="5937427"/>
            <a:ext cx="3420428" cy="43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40968" y="5937427"/>
            <a:ext cx="2250281" cy="43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4349DCC4-C229-46D4-A8D5-B96F7F16145C}" type="slidenum">
              <a:rPr lang="pt-BR">
                <a:solidFill>
                  <a:srgbClr val="000000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2234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/>
          </p:cNvSpPr>
          <p:nvPr>
            <p:ph type="title"/>
          </p:nvPr>
        </p:nvSpPr>
        <p:spPr bwMode="auto">
          <a:xfrm>
            <a:off x="540068" y="85985"/>
            <a:ext cx="9721215" cy="143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>
                <a:sym typeface="Arial" pitchFamily="34" charset="0"/>
              </a:rPr>
              <a:t>Haga clic para modificar el estilo de título del patrón</a:t>
            </a:r>
            <a:endParaRPr lang="fr-FR" altLang="fr-FR" smtClean="0">
              <a:sym typeface="Arial" pitchFamily="34" charset="0"/>
            </a:endParaRPr>
          </a:p>
        </p:txBody>
      </p:sp>
      <p:sp>
        <p:nvSpPr>
          <p:cNvPr id="1027" name="Rectangle 2"/>
          <p:cNvSpPr>
            <a:spLocks noGrp="1"/>
          </p:cNvSpPr>
          <p:nvPr>
            <p:ph type="body" idx="1"/>
          </p:nvPr>
        </p:nvSpPr>
        <p:spPr bwMode="auto">
          <a:xfrm>
            <a:off x="540068" y="1520561"/>
            <a:ext cx="9721215" cy="4996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 smtClean="0">
                <a:sym typeface="맑은 고딕" pitchFamily="34" charset="-127"/>
              </a:rPr>
              <a:t>Haga clic para modificar el estilo de texto del patrón</a:t>
            </a:r>
          </a:p>
          <a:p>
            <a:pPr lvl="1"/>
            <a:r>
              <a:rPr lang="es-ES" altLang="fr-FR" smtClean="0">
                <a:sym typeface="맑은 고딕" pitchFamily="34" charset="-127"/>
              </a:rPr>
              <a:t>Segundo nivel</a:t>
            </a:r>
          </a:p>
          <a:p>
            <a:pPr lvl="2"/>
            <a:r>
              <a:rPr lang="es-ES" altLang="fr-FR" smtClean="0">
                <a:sym typeface="맑은 고딕" pitchFamily="34" charset="-127"/>
              </a:rPr>
              <a:t>Tercer nivel</a:t>
            </a:r>
          </a:p>
          <a:p>
            <a:pPr lvl="3"/>
            <a:r>
              <a:rPr lang="es-ES" altLang="fr-FR" smtClean="0">
                <a:sym typeface="맑은 고딕" pitchFamily="34" charset="-127"/>
              </a:rPr>
              <a:t>Cuarto nivel</a:t>
            </a:r>
          </a:p>
          <a:p>
            <a:pPr lvl="4"/>
            <a:r>
              <a:rPr lang="es-ES" altLang="fr-FR" smtClean="0">
                <a:sym typeface="맑은 고딕" pitchFamily="34" charset="-127"/>
              </a:rPr>
              <a:t>Quinto nivel</a:t>
            </a:r>
            <a:endParaRPr lang="fr-FR" altLang="fr-FR" smtClean="0">
              <a:sym typeface="맑은 고딕" pitchFamily="34" charset="-127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="" xmlns:a16="http://schemas.microsoft.com/office/drawing/2014/main" id="{2A0FE7A7-1DAC-41A4-A698-831AF11BF0BB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5220653" y="5865019"/>
            <a:ext cx="2520315" cy="349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45720" tIns="45720" rIns="45720" bIns="45720" numCol="1" anchor="ctr" anchorCtr="0" compatLnSpc="1">
            <a:prstTxWarp prst="textNoShape">
              <a:avLst/>
            </a:prstTxWarp>
          </a:bodyPr>
          <a:lstStyle>
            <a:lvl1pPr algn="r" eaLnBrk="1">
              <a:defRPr sz="1200"/>
            </a:lvl1pPr>
          </a:lstStyle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fld id="{CEB402FE-09D8-4F23-8E75-7065AEC28F43}" type="slidenum">
              <a:rPr lang="fr-FR" altLang="fr-FR">
                <a:solidFill>
                  <a:srgbClr val="000000"/>
                </a:solidFill>
                <a:sym typeface="맑은 고딕" pitchFamily="34" charset="-127"/>
              </a:rPr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fr-FR" altLang="fr-FR">
              <a:solidFill>
                <a:srgbClr val="000000"/>
              </a:solidFill>
              <a:sym typeface="맑은 고딕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8324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14000">
    <p:random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 kern="1200">
          <a:solidFill>
            <a:srgbClr val="000000"/>
          </a:solidFill>
          <a:latin typeface="+mj-lt"/>
          <a:ea typeface="+mj-ea"/>
          <a:cs typeface="+mj-cs"/>
          <a:sym typeface="Arial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 kern="1200">
          <a:solidFill>
            <a:srgbClr val="000000"/>
          </a:solidFill>
          <a:latin typeface="+mn-lt"/>
          <a:ea typeface="+mn-ea"/>
          <a:cs typeface="+mn-cs"/>
          <a:sym typeface="맑은 고딕" pitchFamily="34" charset="-127"/>
        </a:defRPr>
      </a:lvl1pPr>
      <a:lvl2pPr marL="782638" indent="-325438" algn="l" rtl="0" eaLnBrk="1" fontAlgn="base" hangingPunct="1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 kern="1200">
          <a:solidFill>
            <a:srgbClr val="000000"/>
          </a:solidFill>
          <a:latin typeface="+mn-lt"/>
          <a:ea typeface="+mn-ea"/>
          <a:cs typeface="+mn-cs"/>
          <a:sym typeface="맑은 고딕" pitchFamily="34" charset="-127"/>
        </a:defRPr>
      </a:lvl2pPr>
      <a:lvl3pPr marL="1219200" indent="-304800" algn="l" rtl="0" eaLnBrk="1" fontAlgn="base" hangingPunct="1">
        <a:spcBef>
          <a:spcPts val="700"/>
        </a:spcBef>
        <a:spcAft>
          <a:spcPct val="0"/>
        </a:spcAft>
        <a:buSzPct val="100000"/>
        <a:buFont typeface="Arial" pitchFamily="34" charset="0"/>
        <a:buChar char="•"/>
        <a:defRPr sz="3200" kern="1200">
          <a:solidFill>
            <a:srgbClr val="000000"/>
          </a:solidFill>
          <a:latin typeface="+mn-lt"/>
          <a:ea typeface="+mn-ea"/>
          <a:cs typeface="+mn-cs"/>
          <a:sym typeface="맑은 고딕" pitchFamily="34" charset="-127"/>
        </a:defRPr>
      </a:lvl3pPr>
      <a:lvl4pPr marL="1736725" indent="-365125" algn="l" rtl="0" eaLnBrk="1" fontAlgn="base" hangingPunct="1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 kern="1200">
          <a:solidFill>
            <a:srgbClr val="000000"/>
          </a:solidFill>
          <a:latin typeface="+mn-lt"/>
          <a:ea typeface="+mn-ea"/>
          <a:cs typeface="+mn-cs"/>
          <a:sym typeface="맑은 고딕" pitchFamily="34" charset="-127"/>
        </a:defRPr>
      </a:lvl4pPr>
      <a:lvl5pPr marL="2235200" indent="-406400" algn="l" rtl="0" eaLnBrk="1" fontAlgn="base" hangingPunct="1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 kern="1200">
          <a:solidFill>
            <a:srgbClr val="000000"/>
          </a:solidFill>
          <a:latin typeface="+mn-lt"/>
          <a:ea typeface="+mn-ea"/>
          <a:cs typeface="+mn-cs"/>
          <a:sym typeface="맑은 고딕" pitchFamily="34" charset="-12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microsoft.com/office/2007/relationships/hdphoto" Target="../media/hdphoto1.wdp"/><Relationship Id="rId10" Type="http://schemas.openxmlformats.org/officeDocument/2006/relationships/image" Target="../media/image7.gif"/><Relationship Id="rId4" Type="http://schemas.openxmlformats.org/officeDocument/2006/relationships/image" Target="../media/image2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Documents and Settings\Jose Luis\Escritorio\hqdefault.jpg"/>
          <p:cNvPicPr>
            <a:picLocks noChangeAspect="1" noChangeArrowheads="1"/>
          </p:cNvPicPr>
          <p:nvPr/>
        </p:nvPicPr>
        <p:blipFill>
          <a:blip r:embed="rId3"/>
          <a:srcRect t="8333"/>
          <a:stretch>
            <a:fillRect/>
          </a:stretch>
        </p:blipFill>
        <p:spPr bwMode="auto">
          <a:xfrm>
            <a:off x="5" y="-35486"/>
            <a:ext cx="10801350" cy="6552177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7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41111" y="167004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217234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501896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5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5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898" y="5566361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21898" y="5430592"/>
            <a:ext cx="692498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4" y="4344474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2289" y="726646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049" y="179253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/>
    <p:sndAc>
      <p:stSnd>
        <p:snd r:embed="rId2" name="LospanchosSitumedices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a06af0ec3d08b64b09c186c681e2feab.jpg"/>
          <p:cNvPicPr>
            <a:picLocks noChangeAspect="1" noChangeArrowheads="1"/>
          </p:cNvPicPr>
          <p:nvPr/>
        </p:nvPicPr>
        <p:blipFill>
          <a:blip r:embed="rId2"/>
          <a:srcRect b="13541"/>
          <a:stretch>
            <a:fillRect/>
          </a:stretch>
        </p:blipFill>
        <p:spPr bwMode="auto">
          <a:xfrm>
            <a:off x="0" y="0"/>
            <a:ext cx="10814953" cy="6516688"/>
          </a:xfrm>
          <a:prstGeom prst="rect">
            <a:avLst/>
          </a:prstGeom>
          <a:noFill/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43947" y="5217957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71822003"/>
      </p:ext>
    </p:extLst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Jose Luis\Escritorio\664e9820a1f5bef2eea72a0abc0f00e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44466"/>
            <a:ext cx="10801369" cy="2172222"/>
          </a:xfrm>
          <a:prstGeom prst="rect">
            <a:avLst/>
          </a:prstGeom>
          <a:noFill/>
        </p:spPr>
      </p:pic>
      <p:pic>
        <p:nvPicPr>
          <p:cNvPr id="20483" name="Picture 3" descr="C:\Documents and Settings\Jose Luis\Escritorio\giph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801350" cy="43444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28874213"/>
      </p:ext>
    </p:extLst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2000" contrast="100000"/>
          </a:blip>
          <a:srcRect/>
          <a:stretch>
            <a:fillRect/>
          </a:stretch>
        </p:blipFill>
        <p:spPr bwMode="auto">
          <a:xfrm>
            <a:off x="1" y="0"/>
            <a:ext cx="10801350" cy="6534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8650" y="-31750"/>
            <a:ext cx="7005638" cy="658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750" y="5544360"/>
            <a:ext cx="1701869" cy="12987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My Documents\Savery\imagenes\Animales\Gat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27" y="-4526"/>
            <a:ext cx="10812603" cy="652574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111516" y="5198267"/>
            <a:ext cx="868983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FF"/>
                </a:solidFill>
                <a:latin typeface="Garamond" pitchFamily="18" charset="0"/>
              </a:rPr>
              <a:t>Llámame al momento. </a:t>
            </a: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FF"/>
                </a:solidFill>
                <a:latin typeface="Garamond" pitchFamily="18" charset="0"/>
              </a:rPr>
              <a:t>Prometo quedarme quieto. 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1"/>
            <a:ext cx="1080135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FF"/>
                </a:solidFill>
                <a:latin typeface="Garamond" pitchFamily="18" charset="0"/>
              </a:rPr>
              <a:t>Si un dia te dan unas locas ganas de no hablar con nadie; </a:t>
            </a:r>
          </a:p>
        </p:txBody>
      </p:sp>
    </p:spTree>
    <p:extLst>
      <p:ext uri="{BB962C8B-B14F-4D97-AF65-F5344CB8AC3E}">
        <p14:creationId xmlns:p14="http://schemas.microsoft.com/office/powerpoint/2010/main" xmlns="" val="2009216684"/>
      </p:ext>
    </p:extLst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4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autoUpdateAnimBg="0" advAuto="0"/>
      <p:bldP spid="4100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images1_3.jpg"/>
          <p:cNvPicPr>
            <a:picLocks noChangeAspect="1" noChangeArrowheads="1"/>
          </p:cNvPicPr>
          <p:nvPr/>
        </p:nvPicPr>
        <p:blipFill>
          <a:blip r:embed="rId2"/>
          <a:srcRect l="5468" t="6250" r="5468" b="29167"/>
          <a:stretch>
            <a:fillRect/>
          </a:stretch>
        </p:blipFill>
        <p:spPr bwMode="auto">
          <a:xfrm>
            <a:off x="1" y="0"/>
            <a:ext cx="10861261" cy="4751762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images1_3.jpg"/>
          <p:cNvPicPr>
            <a:picLocks noChangeAspect="1" noChangeArrowheads="1"/>
          </p:cNvPicPr>
          <p:nvPr/>
        </p:nvPicPr>
        <p:blipFill>
          <a:blip r:embed="rId2"/>
          <a:srcRect l="5468" t="73959" r="5468"/>
          <a:stretch>
            <a:fillRect/>
          </a:stretch>
        </p:blipFill>
        <p:spPr bwMode="auto">
          <a:xfrm>
            <a:off x="506279" y="4819646"/>
            <a:ext cx="9620020" cy="1697043"/>
          </a:xfrm>
          <a:prstGeom prst="rect">
            <a:avLst/>
          </a:prstGeom>
          <a:noFill/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75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54728439"/>
      </p:ext>
    </p:extLst>
  </p:cSld>
  <p:clrMapOvr>
    <a:masterClrMapping/>
  </p:clrMapOvr>
  <p:transition spd="slow" advTm="1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My Documents\Savery\imagenes\Animales\pe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27" y="-990128"/>
            <a:ext cx="10812603" cy="7592706"/>
          </a:xfrm>
          <a:prstGeom prst="rect">
            <a:avLst/>
          </a:prstGeom>
          <a:noFill/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0" y="1"/>
            <a:ext cx="1044130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00"/>
                </a:solidFill>
                <a:latin typeface="Garamond" pitchFamily="18" charset="0"/>
              </a:rPr>
              <a:t>Si algún día sientes inmensas ganas de llorar,      Llámame. 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710214" y="5156028"/>
            <a:ext cx="909113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00"/>
                </a:solidFill>
                <a:latin typeface="Garamond" pitchFamily="18" charset="0"/>
              </a:rPr>
              <a:t>No te prometo hacerte sonreir, más puedo llorar contigo...</a:t>
            </a:r>
            <a:endParaRPr lang="es-ES_tradnl" sz="4400" b="1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370121"/>
      </p:ext>
    </p:extLst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utoUpdateAnimBg="0" advAuto="0"/>
      <p:bldP spid="2053" grpId="0" build="p" autoUpdateAnimBg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ose Luis\Escritorio\descarga.jpg"/>
          <p:cNvPicPr>
            <a:picLocks noChangeAspect="1" noChangeArrowheads="1"/>
          </p:cNvPicPr>
          <p:nvPr/>
        </p:nvPicPr>
        <p:blipFill>
          <a:blip r:embed="rId2"/>
          <a:srcRect b="30910"/>
          <a:stretch>
            <a:fillRect/>
          </a:stretch>
        </p:blipFill>
        <p:spPr bwMode="auto">
          <a:xfrm>
            <a:off x="1350142" y="3937170"/>
            <a:ext cx="8101031" cy="2579518"/>
          </a:xfrm>
          <a:prstGeom prst="rect">
            <a:avLst/>
          </a:prstGeom>
          <a:noFill/>
        </p:spPr>
      </p:pic>
      <p:pic>
        <p:nvPicPr>
          <p:cNvPr id="15363" name="Picture 3" descr="C:\Documents and Settings\Jose Luis\Escritorio\583705aa4a65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03671"/>
            <a:ext cx="10855208" cy="48875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3499408"/>
      </p:ext>
    </p:extLst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Frases-irónicas-opt-39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024994" cy="7616062"/>
          </a:xfrm>
          <a:prstGeom prst="rect">
            <a:avLst/>
          </a:prstGeom>
          <a:noFill/>
        </p:spPr>
      </p:pic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75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59320553"/>
      </p:ext>
    </p:extLst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My Documents\Savery\imagenes\Animales\perr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253" y="-1119452"/>
            <a:ext cx="10812603" cy="7834180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0" y="4344459"/>
            <a:ext cx="1080135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D7DA6E"/>
                </a:solidFill>
                <a:latin typeface="Garamond" pitchFamily="18" charset="0"/>
              </a:rPr>
              <a:t>Más...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D7DA6E"/>
                </a:solidFill>
                <a:latin typeface="Garamond" pitchFamily="18" charset="0"/>
              </a:rPr>
              <a:t>Si un dia me llamas y no te puedo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D7DA6E"/>
                </a:solidFill>
                <a:latin typeface="Garamond" pitchFamily="18" charset="0"/>
              </a:rPr>
              <a:t>responder... </a:t>
            </a:r>
          </a:p>
        </p:txBody>
      </p:sp>
    </p:spTree>
    <p:extLst>
      <p:ext uri="{BB962C8B-B14F-4D97-AF65-F5344CB8AC3E}">
        <p14:creationId xmlns:p14="http://schemas.microsoft.com/office/powerpoint/2010/main" xmlns="" val="3335826793"/>
      </p:ext>
    </p:extLst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Jose Luis\Escritorio\16581_si_algun_dia_te_lastima_una_espina.jpg"/>
          <p:cNvPicPr>
            <a:picLocks noChangeAspect="1" noChangeArrowheads="1"/>
          </p:cNvPicPr>
          <p:nvPr/>
        </p:nvPicPr>
        <p:blipFill>
          <a:blip r:embed="rId3"/>
          <a:srcRect b="5157"/>
          <a:stretch>
            <a:fillRect/>
          </a:stretch>
        </p:blipFill>
        <p:spPr bwMode="auto">
          <a:xfrm>
            <a:off x="400015" y="-456432"/>
            <a:ext cx="9830142" cy="697312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15949" y="-462665"/>
            <a:ext cx="11233248" cy="705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lum bright="21000" contrast="62000"/>
          </a:blip>
          <a:srcRect/>
          <a:stretch>
            <a:fillRect/>
          </a:stretch>
        </p:blipFill>
        <p:spPr bwMode="auto">
          <a:xfrm>
            <a:off x="21525" y="-295241"/>
            <a:ext cx="10801351" cy="6720244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21054" y="3692151"/>
            <a:ext cx="7560945" cy="1665437"/>
          </a:xfrm>
        </p:spPr>
        <p:txBody>
          <a:bodyPr/>
          <a:lstStyle/>
          <a:p>
            <a:pPr eaLnBrk="1">
              <a:spcAft>
                <a:spcPct val="0"/>
              </a:spcAft>
            </a:pPr>
            <a:endParaRPr lang="es-ES" altLang="es-ES" sz="2900" dirty="0" smtClean="0"/>
          </a:p>
        </p:txBody>
      </p:sp>
      <p:pic>
        <p:nvPicPr>
          <p:cNvPr id="5127" name="Picture 7" descr="14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 flipV="1">
            <a:off x="12515958" y="3893318"/>
            <a:ext cx="137781" cy="110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3" name="Oval 9"/>
          <p:cNvSpPr>
            <a:spLocks noChangeArrowheads="1"/>
          </p:cNvSpPr>
          <p:nvPr/>
        </p:nvSpPr>
        <p:spPr bwMode="auto">
          <a:xfrm>
            <a:off x="1194952" y="1"/>
            <a:ext cx="8795871" cy="6425002"/>
          </a:xfrm>
          <a:prstGeom prst="ellipse">
            <a:avLst/>
          </a:prstGeom>
          <a:solidFill>
            <a:srgbClr val="FF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4" name="Oval 10"/>
          <p:cNvSpPr>
            <a:spLocks noChangeArrowheads="1"/>
          </p:cNvSpPr>
          <p:nvPr/>
        </p:nvSpPr>
        <p:spPr bwMode="auto">
          <a:xfrm>
            <a:off x="1466262" y="340753"/>
            <a:ext cx="8254953" cy="5773604"/>
          </a:xfrm>
          <a:prstGeom prst="ellipse">
            <a:avLst/>
          </a:prstGeom>
          <a:solidFill>
            <a:srgbClr val="F5C30B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5" name="Oval 11"/>
          <p:cNvSpPr>
            <a:spLocks noChangeArrowheads="1"/>
          </p:cNvSpPr>
          <p:nvPr/>
        </p:nvSpPr>
        <p:spPr bwMode="auto">
          <a:xfrm>
            <a:off x="1619352" y="465283"/>
            <a:ext cx="7947072" cy="5524543"/>
          </a:xfrm>
          <a:prstGeom prst="ellipse">
            <a:avLst/>
          </a:prstGeom>
          <a:solidFill>
            <a:srgbClr val="FF0000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82956" name="Oval 12"/>
          <p:cNvSpPr>
            <a:spLocks noChangeArrowheads="1"/>
          </p:cNvSpPr>
          <p:nvPr/>
        </p:nvSpPr>
        <p:spPr bwMode="auto">
          <a:xfrm>
            <a:off x="1774143" y="589814"/>
            <a:ext cx="7715736" cy="5337061"/>
          </a:xfrm>
          <a:prstGeom prst="ellipse">
            <a:avLst/>
          </a:prstGeom>
          <a:solidFill>
            <a:srgbClr val="0000FF"/>
          </a:solidFill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  <p:sp>
        <p:nvSpPr>
          <p:cNvPr id="5133" name="Oval 13"/>
          <p:cNvSpPr>
            <a:spLocks noChangeArrowheads="1"/>
          </p:cNvSpPr>
          <p:nvPr/>
        </p:nvSpPr>
        <p:spPr bwMode="auto">
          <a:xfrm>
            <a:off x="4165750" y="2327780"/>
            <a:ext cx="3009069" cy="2296305"/>
          </a:xfrm>
          <a:prstGeom prst="ellips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2945" tIns="41473" rIns="82945" bIns="4147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 spd="slow" advTm="12000">
    <p:random/>
    <p:sndAc>
      <p:stSnd>
        <p:snd r:embed="rId2" name="RaphaelSom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2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2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2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3" grpId="0" animBg="1"/>
      <p:bldP spid="82954" grpId="0" animBg="1"/>
      <p:bldP spid="82955" grpId="0" animBg="1"/>
      <p:bldP spid="829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Jose Luis\Escritorio\paraiso.jpg"/>
          <p:cNvPicPr>
            <a:picLocks noChangeAspect="1" noChangeArrowheads="1"/>
          </p:cNvPicPr>
          <p:nvPr/>
        </p:nvPicPr>
        <p:blipFill>
          <a:blip r:embed="rId2"/>
          <a:srcRect l="5769" t="79586" r="5384"/>
          <a:stretch>
            <a:fillRect/>
          </a:stretch>
        </p:blipFill>
        <p:spPr bwMode="auto">
          <a:xfrm>
            <a:off x="1772072" y="5294823"/>
            <a:ext cx="6497733" cy="1027278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paraiso.jpg"/>
          <p:cNvPicPr>
            <a:picLocks noChangeAspect="1" noChangeArrowheads="1"/>
          </p:cNvPicPr>
          <p:nvPr/>
        </p:nvPicPr>
        <p:blipFill>
          <a:blip r:embed="rId2"/>
          <a:srcRect l="5769" t="6744" r="5384" b="24460"/>
          <a:stretch>
            <a:fillRect/>
          </a:stretch>
        </p:blipFill>
        <p:spPr bwMode="auto">
          <a:xfrm>
            <a:off x="590665" y="0"/>
            <a:ext cx="9704368" cy="5170522"/>
          </a:xfrm>
          <a:prstGeom prst="rect">
            <a:avLst/>
          </a:prstGeom>
          <a:noFill/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750" y="5544360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6734293"/>
      </p:ext>
    </p:extLst>
  </p:cSld>
  <p:clrMapOvr>
    <a:masterClrMapping/>
  </p:clrMapOvr>
  <p:transition spd="slow" advTm="21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/>
          <p:nvPr/>
        </p:nvSpPr>
        <p:spPr>
          <a:xfrm rot="5779269" flipH="1">
            <a:off x="5912223" y="374459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5820731" flipH="1" flipV="1">
            <a:off x="5820542" y="2974581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5779269" flipV="1">
            <a:off x="2257051" y="2952476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5820731">
            <a:off x="2329565" y="374458"/>
            <a:ext cx="2794583" cy="3219741"/>
          </a:xfrm>
          <a:custGeom>
            <a:avLst/>
            <a:gdLst/>
            <a:ahLst/>
            <a:cxnLst/>
            <a:rect l="l" t="t" r="r" b="b"/>
            <a:pathLst>
              <a:path w="2940950" h="2725707">
                <a:moveTo>
                  <a:pt x="1473735" y="1739511"/>
                </a:moveTo>
                <a:cubicBezTo>
                  <a:pt x="1432280" y="1718741"/>
                  <a:pt x="1386231" y="1710317"/>
                  <a:pt x="1340567" y="1707872"/>
                </a:cubicBezTo>
                <a:cubicBezTo>
                  <a:pt x="1291741" y="1705259"/>
                  <a:pt x="1235029" y="1705365"/>
                  <a:pt x="1189895" y="1727118"/>
                </a:cubicBezTo>
                <a:cubicBezTo>
                  <a:pt x="1144760" y="1748871"/>
                  <a:pt x="1098756" y="1796483"/>
                  <a:pt x="1069757" y="1838392"/>
                </a:cubicBezTo>
                <a:cubicBezTo>
                  <a:pt x="1040757" y="1880301"/>
                  <a:pt x="1025170" y="1927290"/>
                  <a:pt x="1015895" y="1978571"/>
                </a:cubicBezTo>
                <a:cubicBezTo>
                  <a:pt x="1011067" y="2005266"/>
                  <a:pt x="1006596" y="2034597"/>
                  <a:pt x="1005801" y="2064383"/>
                </a:cubicBezTo>
                <a:cubicBezTo>
                  <a:pt x="964121" y="2014915"/>
                  <a:pt x="913904" y="1965401"/>
                  <a:pt x="901659" y="1958493"/>
                </a:cubicBezTo>
                <a:cubicBezTo>
                  <a:pt x="883077" y="1948010"/>
                  <a:pt x="936425" y="2033007"/>
                  <a:pt x="947199" y="2071050"/>
                </a:cubicBezTo>
                <a:cubicBezTo>
                  <a:pt x="957973" y="2109092"/>
                  <a:pt x="964401" y="2155694"/>
                  <a:pt x="966302" y="2186747"/>
                </a:cubicBezTo>
                <a:cubicBezTo>
                  <a:pt x="968203" y="2217800"/>
                  <a:pt x="965128" y="2231034"/>
                  <a:pt x="958604" y="2257367"/>
                </a:cubicBezTo>
                <a:cubicBezTo>
                  <a:pt x="952080" y="2283701"/>
                  <a:pt x="947646" y="2296026"/>
                  <a:pt x="927158" y="2344750"/>
                </a:cubicBezTo>
                <a:cubicBezTo>
                  <a:pt x="906671" y="2393476"/>
                  <a:pt x="870667" y="2456019"/>
                  <a:pt x="805026" y="2508321"/>
                </a:cubicBezTo>
                <a:cubicBezTo>
                  <a:pt x="739387" y="2560623"/>
                  <a:pt x="705512" y="2570365"/>
                  <a:pt x="647845" y="2593479"/>
                </a:cubicBezTo>
                <a:cubicBezTo>
                  <a:pt x="590178" y="2616593"/>
                  <a:pt x="530434" y="2637273"/>
                  <a:pt x="459023" y="2647006"/>
                </a:cubicBezTo>
                <a:cubicBezTo>
                  <a:pt x="387613" y="2656738"/>
                  <a:pt x="293378" y="2654883"/>
                  <a:pt x="219381" y="2651875"/>
                </a:cubicBezTo>
                <a:cubicBezTo>
                  <a:pt x="172666" y="2649976"/>
                  <a:pt x="103430" y="2637787"/>
                  <a:pt x="58766" y="2631318"/>
                </a:cubicBezTo>
                <a:cubicBezTo>
                  <a:pt x="56946" y="2588978"/>
                  <a:pt x="54656" y="2537209"/>
                  <a:pt x="57238" y="2500226"/>
                </a:cubicBezTo>
                <a:cubicBezTo>
                  <a:pt x="62395" y="2426348"/>
                  <a:pt x="70927" y="2332482"/>
                  <a:pt x="88462" y="2262577"/>
                </a:cubicBezTo>
                <a:cubicBezTo>
                  <a:pt x="105998" y="2192672"/>
                  <a:pt x="133130" y="2135568"/>
                  <a:pt x="162453" y="2080797"/>
                </a:cubicBezTo>
                <a:cubicBezTo>
                  <a:pt x="191776" y="2026025"/>
                  <a:pt x="205188" y="1993429"/>
                  <a:pt x="264399" y="1933947"/>
                </a:cubicBezTo>
                <a:cubicBezTo>
                  <a:pt x="323610" y="1874464"/>
                  <a:pt x="389737" y="1845565"/>
                  <a:pt x="440422" y="1830567"/>
                </a:cubicBezTo>
                <a:cubicBezTo>
                  <a:pt x="491106" y="1815568"/>
                  <a:pt x="503844" y="1812518"/>
                  <a:pt x="530736" y="1808933"/>
                </a:cubicBezTo>
                <a:cubicBezTo>
                  <a:pt x="557628" y="1805348"/>
                  <a:pt x="571120" y="1803749"/>
                  <a:pt x="601775" y="1809057"/>
                </a:cubicBezTo>
                <a:cubicBezTo>
                  <a:pt x="632430" y="1814366"/>
                  <a:pt x="678040" y="1825886"/>
                  <a:pt x="714665" y="1840783"/>
                </a:cubicBezTo>
                <a:cubicBezTo>
                  <a:pt x="751290" y="1855680"/>
                  <a:pt x="829897" y="1918062"/>
                  <a:pt x="821524" y="1898439"/>
                </a:cubicBezTo>
                <a:cubicBezTo>
                  <a:pt x="816006" y="1885507"/>
                  <a:pt x="772322" y="1830144"/>
                  <a:pt x="727744" y="1783271"/>
                </a:cubicBezTo>
                <a:cubicBezTo>
                  <a:pt x="757436" y="1785760"/>
                  <a:pt x="787081" y="1784546"/>
                  <a:pt x="814145" y="1782686"/>
                </a:cubicBezTo>
                <a:cubicBezTo>
                  <a:pt x="866136" y="1779114"/>
                  <a:pt x="914555" y="1768795"/>
                  <a:pt x="959402" y="1744586"/>
                </a:cubicBezTo>
                <a:cubicBezTo>
                  <a:pt x="1004249" y="1720377"/>
                  <a:pt x="1056637" y="1679895"/>
                  <a:pt x="1083227" y="1637430"/>
                </a:cubicBezTo>
                <a:cubicBezTo>
                  <a:pt x="1109817" y="1594965"/>
                  <a:pt x="1116167" y="1538609"/>
                  <a:pt x="1118945" y="1489793"/>
                </a:cubicBezTo>
                <a:cubicBezTo>
                  <a:pt x="1121543" y="1444137"/>
                  <a:pt x="1118240" y="1397440"/>
                  <a:pt x="1102161" y="1353951"/>
                </a:cubicBezTo>
                <a:cubicBezTo>
                  <a:pt x="1112522" y="1360714"/>
                  <a:pt x="1121850" y="1366720"/>
                  <a:pt x="1128934" y="1372019"/>
                </a:cubicBezTo>
                <a:cubicBezTo>
                  <a:pt x="1151678" y="1389031"/>
                  <a:pt x="1172859" y="1373926"/>
                  <a:pt x="1174373" y="1390962"/>
                </a:cubicBezTo>
                <a:lnTo>
                  <a:pt x="1242383" y="1407871"/>
                </a:lnTo>
                <a:lnTo>
                  <a:pt x="1241717" y="1410551"/>
                </a:lnTo>
                <a:lnTo>
                  <a:pt x="1250504" y="1412736"/>
                </a:lnTo>
                <a:cubicBezTo>
                  <a:pt x="1255046" y="1402818"/>
                  <a:pt x="1260447" y="1397622"/>
                  <a:pt x="1267001" y="1398984"/>
                </a:cubicBezTo>
                <a:cubicBezTo>
                  <a:pt x="1289654" y="1403688"/>
                  <a:pt x="1329349" y="1380330"/>
                  <a:pt x="1353057" y="1372353"/>
                </a:cubicBezTo>
                <a:cubicBezTo>
                  <a:pt x="1334317" y="1388071"/>
                  <a:pt x="1322116" y="1399966"/>
                  <a:pt x="1323621" y="1402285"/>
                </a:cubicBezTo>
                <a:cubicBezTo>
                  <a:pt x="1325374" y="1404986"/>
                  <a:pt x="1346313" y="1395030"/>
                  <a:pt x="1373960" y="1380483"/>
                </a:cubicBezTo>
                <a:cubicBezTo>
                  <a:pt x="1376897" y="1397406"/>
                  <a:pt x="1364898" y="1429924"/>
                  <a:pt x="1345611" y="1447973"/>
                </a:cubicBezTo>
                <a:cubicBezTo>
                  <a:pt x="1321096" y="1470914"/>
                  <a:pt x="1281575" y="1503210"/>
                  <a:pt x="1264269" y="1518538"/>
                </a:cubicBezTo>
                <a:lnTo>
                  <a:pt x="1240756" y="1536003"/>
                </a:lnTo>
                <a:lnTo>
                  <a:pt x="1236358" y="1539893"/>
                </a:lnTo>
                <a:lnTo>
                  <a:pt x="1241772" y="1539936"/>
                </a:lnTo>
                <a:cubicBezTo>
                  <a:pt x="1253515" y="1537866"/>
                  <a:pt x="1293969" y="1530327"/>
                  <a:pt x="1327855" y="1516584"/>
                </a:cubicBezTo>
                <a:cubicBezTo>
                  <a:pt x="1315263" y="1543593"/>
                  <a:pt x="1306957" y="1571034"/>
                  <a:pt x="1304252" y="1580271"/>
                </a:cubicBezTo>
                <a:lnTo>
                  <a:pt x="1303698" y="1585657"/>
                </a:lnTo>
                <a:lnTo>
                  <a:pt x="1308049" y="1581714"/>
                </a:lnTo>
                <a:lnTo>
                  <a:pt x="1327997" y="1560267"/>
                </a:lnTo>
                <a:cubicBezTo>
                  <a:pt x="1345137" y="1544754"/>
                  <a:pt x="1381588" y="1509029"/>
                  <a:pt x="1407089" y="1487189"/>
                </a:cubicBezTo>
                <a:cubicBezTo>
                  <a:pt x="1423208" y="1473384"/>
                  <a:pt x="1448092" y="1465283"/>
                  <a:pt x="1465933" y="1465550"/>
                </a:cubicBezTo>
                <a:cubicBezTo>
                  <a:pt x="1439993" y="1503855"/>
                  <a:pt x="1417508" y="1537579"/>
                  <a:pt x="1420809" y="1540281"/>
                </a:cubicBezTo>
                <a:cubicBezTo>
                  <a:pt x="1424011" y="1542903"/>
                  <a:pt x="1451919" y="1517364"/>
                  <a:pt x="1483479" y="1486259"/>
                </a:cubicBezTo>
                <a:cubicBezTo>
                  <a:pt x="1473949" y="1508919"/>
                  <a:pt x="1444888" y="1547098"/>
                  <a:pt x="1447125" y="1570715"/>
                </a:cubicBezTo>
                <a:cubicBezTo>
                  <a:pt x="1447757" y="1577379"/>
                  <a:pt x="1441998" y="1582175"/>
                  <a:pt x="1431640" y="1585597"/>
                </a:cubicBezTo>
                <a:lnTo>
                  <a:pt x="1432844" y="1594571"/>
                </a:lnTo>
                <a:lnTo>
                  <a:pt x="1435581" y="1594204"/>
                </a:lnTo>
                <a:lnTo>
                  <a:pt x="1444899" y="1663663"/>
                </a:lnTo>
                <a:cubicBezTo>
                  <a:pt x="1461665" y="1667043"/>
                  <a:pt x="1444320" y="1686432"/>
                  <a:pt x="1458724" y="1710911"/>
                </a:cubicBezTo>
                <a:cubicBezTo>
                  <a:pt x="1463211" y="1718535"/>
                  <a:pt x="1468154" y="1728468"/>
                  <a:pt x="1473735" y="1739511"/>
                </a:cubicBezTo>
                <a:close/>
                <a:moveTo>
                  <a:pt x="1557483" y="1296869"/>
                </a:moveTo>
                <a:cubicBezTo>
                  <a:pt x="1553237" y="1316824"/>
                  <a:pt x="1547443" y="1334086"/>
                  <a:pt x="1530316" y="1366300"/>
                </a:cubicBezTo>
                <a:cubicBezTo>
                  <a:pt x="1529000" y="1368776"/>
                  <a:pt x="1527475" y="1371493"/>
                  <a:pt x="1525607" y="1374324"/>
                </a:cubicBezTo>
                <a:cubicBezTo>
                  <a:pt x="1505056" y="1374632"/>
                  <a:pt x="1484775" y="1378751"/>
                  <a:pt x="1463501" y="1388324"/>
                </a:cubicBezTo>
                <a:lnTo>
                  <a:pt x="1453366" y="1394438"/>
                </a:lnTo>
                <a:cubicBezTo>
                  <a:pt x="1465710" y="1373422"/>
                  <a:pt x="1470959" y="1352161"/>
                  <a:pt x="1472224" y="1329901"/>
                </a:cubicBezTo>
                <a:cubicBezTo>
                  <a:pt x="1486521" y="1322357"/>
                  <a:pt x="1499255" y="1316314"/>
                  <a:pt x="1508601" y="1312599"/>
                </a:cubicBezTo>
                <a:cubicBezTo>
                  <a:pt x="1529584" y="1304259"/>
                  <a:pt x="1544396" y="1299602"/>
                  <a:pt x="1557483" y="1296869"/>
                </a:cubicBezTo>
                <a:close/>
                <a:moveTo>
                  <a:pt x="1574088" y="1217383"/>
                </a:moveTo>
                <a:cubicBezTo>
                  <a:pt x="1573956" y="1218329"/>
                  <a:pt x="1573821" y="1219276"/>
                  <a:pt x="1573547" y="1220202"/>
                </a:cubicBezTo>
                <a:cubicBezTo>
                  <a:pt x="1537260" y="1231704"/>
                  <a:pt x="1522605" y="1240661"/>
                  <a:pt x="1481345" y="1270607"/>
                </a:cubicBezTo>
                <a:lnTo>
                  <a:pt x="1476229" y="1274467"/>
                </a:lnTo>
                <a:cubicBezTo>
                  <a:pt x="1478433" y="1248701"/>
                  <a:pt x="1477828" y="1222747"/>
                  <a:pt x="1456738" y="1188514"/>
                </a:cubicBezTo>
                <a:cubicBezTo>
                  <a:pt x="1428475" y="1142636"/>
                  <a:pt x="1406982" y="1120524"/>
                  <a:pt x="1399477" y="1122748"/>
                </a:cubicBezTo>
                <a:cubicBezTo>
                  <a:pt x="1391971" y="1124972"/>
                  <a:pt x="1414180" y="1178750"/>
                  <a:pt x="1411707" y="1201855"/>
                </a:cubicBezTo>
                <a:cubicBezTo>
                  <a:pt x="1409235" y="1224960"/>
                  <a:pt x="1396363" y="1245480"/>
                  <a:pt x="1384641" y="1261377"/>
                </a:cubicBezTo>
                <a:cubicBezTo>
                  <a:pt x="1372918" y="1277274"/>
                  <a:pt x="1357820" y="1288653"/>
                  <a:pt x="1341371" y="1297241"/>
                </a:cubicBezTo>
                <a:cubicBezTo>
                  <a:pt x="1324922" y="1305829"/>
                  <a:pt x="1304044" y="1312497"/>
                  <a:pt x="1285948" y="1312906"/>
                </a:cubicBezTo>
                <a:cubicBezTo>
                  <a:pt x="1267852" y="1313315"/>
                  <a:pt x="1252540" y="1307463"/>
                  <a:pt x="1232797" y="1299692"/>
                </a:cubicBezTo>
                <a:cubicBezTo>
                  <a:pt x="1213055" y="1291921"/>
                  <a:pt x="1189370" y="1286849"/>
                  <a:pt x="1167493" y="1266279"/>
                </a:cubicBezTo>
                <a:cubicBezTo>
                  <a:pt x="1145615" y="1245709"/>
                  <a:pt x="1114190" y="1210905"/>
                  <a:pt x="1101536" y="1176269"/>
                </a:cubicBezTo>
                <a:cubicBezTo>
                  <a:pt x="1088882" y="1141634"/>
                  <a:pt x="1083914" y="1095822"/>
                  <a:pt x="1091565" y="1058464"/>
                </a:cubicBezTo>
                <a:cubicBezTo>
                  <a:pt x="1099217" y="1021107"/>
                  <a:pt x="1129287" y="975827"/>
                  <a:pt x="1147448" y="952125"/>
                </a:cubicBezTo>
                <a:cubicBezTo>
                  <a:pt x="1165610" y="928422"/>
                  <a:pt x="1176963" y="925520"/>
                  <a:pt x="1200535" y="916248"/>
                </a:cubicBezTo>
                <a:cubicBezTo>
                  <a:pt x="1224106" y="906976"/>
                  <a:pt x="1259227" y="897306"/>
                  <a:pt x="1288873" y="896497"/>
                </a:cubicBezTo>
                <a:cubicBezTo>
                  <a:pt x="1318519" y="895688"/>
                  <a:pt x="1347690" y="900078"/>
                  <a:pt x="1378410" y="911397"/>
                </a:cubicBezTo>
                <a:cubicBezTo>
                  <a:pt x="1409131" y="922715"/>
                  <a:pt x="1445635" y="940379"/>
                  <a:pt x="1473195" y="964408"/>
                </a:cubicBezTo>
                <a:cubicBezTo>
                  <a:pt x="1500756" y="988436"/>
                  <a:pt x="1526598" y="1022670"/>
                  <a:pt x="1543774" y="1055567"/>
                </a:cubicBezTo>
                <a:cubicBezTo>
                  <a:pt x="1560950" y="1088464"/>
                  <a:pt x="1572935" y="1125796"/>
                  <a:pt x="1576254" y="1161792"/>
                </a:cubicBezTo>
                <a:cubicBezTo>
                  <a:pt x="1577914" y="1179790"/>
                  <a:pt x="1576687" y="1198706"/>
                  <a:pt x="1574088" y="1217383"/>
                </a:cubicBezTo>
                <a:close/>
                <a:moveTo>
                  <a:pt x="1948965" y="1604300"/>
                </a:moveTo>
                <a:cubicBezTo>
                  <a:pt x="1944897" y="1633677"/>
                  <a:pt x="1931419" y="1667519"/>
                  <a:pt x="1919608" y="1689926"/>
                </a:cubicBezTo>
                <a:cubicBezTo>
                  <a:pt x="1907797" y="1712334"/>
                  <a:pt x="1903663" y="1723299"/>
                  <a:pt x="1878104" y="1738740"/>
                </a:cubicBezTo>
                <a:cubicBezTo>
                  <a:pt x="1852547" y="1754181"/>
                  <a:pt x="1804231" y="1779083"/>
                  <a:pt x="1766259" y="1782576"/>
                </a:cubicBezTo>
                <a:cubicBezTo>
                  <a:pt x="1728285" y="1786067"/>
                  <a:pt x="1683299" y="1776085"/>
                  <a:pt x="1650268" y="1759695"/>
                </a:cubicBezTo>
                <a:cubicBezTo>
                  <a:pt x="1617235" y="1743304"/>
                  <a:pt x="1586103" y="1708238"/>
                  <a:pt x="1568067" y="1684229"/>
                </a:cubicBezTo>
                <a:cubicBezTo>
                  <a:pt x="1550031" y="1660220"/>
                  <a:pt x="1547597" y="1636120"/>
                  <a:pt x="1542047" y="1615643"/>
                </a:cubicBezTo>
                <a:cubicBezTo>
                  <a:pt x="1536497" y="1595164"/>
                  <a:pt x="1532366" y="1579301"/>
                  <a:pt x="1534765" y="1561360"/>
                </a:cubicBezTo>
                <a:cubicBezTo>
                  <a:pt x="1537164" y="1543419"/>
                  <a:pt x="1546090" y="1523402"/>
                  <a:pt x="1556437" y="1507999"/>
                </a:cubicBezTo>
                <a:cubicBezTo>
                  <a:pt x="1566784" y="1492595"/>
                  <a:pt x="1579756" y="1478842"/>
                  <a:pt x="1596847" y="1468940"/>
                </a:cubicBezTo>
                <a:cubicBezTo>
                  <a:pt x="1613938" y="1459040"/>
                  <a:pt x="1635751" y="1448505"/>
                  <a:pt x="1658987" y="1448592"/>
                </a:cubicBezTo>
                <a:cubicBezTo>
                  <a:pt x="1682224" y="1448678"/>
                  <a:pt x="1733230" y="1476673"/>
                  <a:pt x="1736267" y="1469458"/>
                </a:cubicBezTo>
                <a:cubicBezTo>
                  <a:pt x="1739304" y="1462243"/>
                  <a:pt x="1719693" y="1438446"/>
                  <a:pt x="1677205" y="1405304"/>
                </a:cubicBezTo>
                <a:cubicBezTo>
                  <a:pt x="1643295" y="1378852"/>
                  <a:pt x="1616220" y="1376736"/>
                  <a:pt x="1588538" y="1376048"/>
                </a:cubicBezTo>
                <a:cubicBezTo>
                  <a:pt x="1608670" y="1352780"/>
                  <a:pt x="1617681" y="1338433"/>
                  <a:pt x="1630157" y="1310149"/>
                </a:cubicBezTo>
                <a:cubicBezTo>
                  <a:pt x="1633174" y="1303311"/>
                  <a:pt x="1636086" y="1295773"/>
                  <a:pt x="1637672" y="1287379"/>
                </a:cubicBezTo>
                <a:cubicBezTo>
                  <a:pt x="1664020" y="1284728"/>
                  <a:pt x="1691719" y="1284288"/>
                  <a:pt x="1716924" y="1289457"/>
                </a:cubicBezTo>
                <a:cubicBezTo>
                  <a:pt x="1752335" y="1296719"/>
                  <a:pt x="1788121" y="1312741"/>
                  <a:pt x="1818927" y="1333435"/>
                </a:cubicBezTo>
                <a:cubicBezTo>
                  <a:pt x="1849733" y="1354128"/>
                  <a:pt x="1880913" y="1383582"/>
                  <a:pt x="1901761" y="1413621"/>
                </a:cubicBezTo>
                <a:cubicBezTo>
                  <a:pt x="1922609" y="1443659"/>
                  <a:pt x="1936147" y="1481886"/>
                  <a:pt x="1944014" y="1513667"/>
                </a:cubicBezTo>
                <a:cubicBezTo>
                  <a:pt x="1951881" y="1545446"/>
                  <a:pt x="1953033" y="1574923"/>
                  <a:pt x="1948965" y="1604300"/>
                </a:cubicBezTo>
                <a:close/>
                <a:moveTo>
                  <a:pt x="2940923" y="791536"/>
                </a:moveTo>
                <a:cubicBezTo>
                  <a:pt x="2938685" y="782903"/>
                  <a:pt x="2795406" y="764237"/>
                  <a:pt x="2723442" y="765049"/>
                </a:cubicBezTo>
                <a:cubicBezTo>
                  <a:pt x="2651478" y="765862"/>
                  <a:pt x="2580043" y="779910"/>
                  <a:pt x="2509136" y="796413"/>
                </a:cubicBezTo>
                <a:cubicBezTo>
                  <a:pt x="2438229" y="812915"/>
                  <a:pt x="2362981" y="825345"/>
                  <a:pt x="2297998" y="864065"/>
                </a:cubicBezTo>
                <a:cubicBezTo>
                  <a:pt x="2233014" y="902786"/>
                  <a:pt x="2161117" y="975081"/>
                  <a:pt x="2119236" y="1028740"/>
                </a:cubicBezTo>
                <a:cubicBezTo>
                  <a:pt x="2077354" y="1082399"/>
                  <a:pt x="2052494" y="1184263"/>
                  <a:pt x="2046709" y="1186018"/>
                </a:cubicBezTo>
                <a:cubicBezTo>
                  <a:pt x="2040925" y="1187773"/>
                  <a:pt x="2036555" y="1097447"/>
                  <a:pt x="2050082" y="1047435"/>
                </a:cubicBezTo>
                <a:cubicBezTo>
                  <a:pt x="2063609" y="997424"/>
                  <a:pt x="2112318" y="918166"/>
                  <a:pt x="2111306" y="905675"/>
                </a:cubicBezTo>
                <a:cubicBezTo>
                  <a:pt x="2110294" y="893185"/>
                  <a:pt x="2064424" y="943208"/>
                  <a:pt x="2044010" y="972491"/>
                </a:cubicBezTo>
                <a:cubicBezTo>
                  <a:pt x="2023595" y="1001775"/>
                  <a:pt x="2002045" y="1041314"/>
                  <a:pt x="1988823" y="1081377"/>
                </a:cubicBezTo>
                <a:cubicBezTo>
                  <a:pt x="1975600" y="1121440"/>
                  <a:pt x="1968340" y="1165357"/>
                  <a:pt x="1964673" y="1212868"/>
                </a:cubicBezTo>
                <a:cubicBezTo>
                  <a:pt x="1962386" y="1242511"/>
                  <a:pt x="1958820" y="1275278"/>
                  <a:pt x="1961394" y="1307962"/>
                </a:cubicBezTo>
                <a:cubicBezTo>
                  <a:pt x="1941469" y="1288823"/>
                  <a:pt x="1921251" y="1272028"/>
                  <a:pt x="1905099" y="1259408"/>
                </a:cubicBezTo>
                <a:cubicBezTo>
                  <a:pt x="1865735" y="1228649"/>
                  <a:pt x="1833077" y="1221018"/>
                  <a:pt x="1800103" y="1211027"/>
                </a:cubicBezTo>
                <a:cubicBezTo>
                  <a:pt x="1767128" y="1201036"/>
                  <a:pt x="1744702" y="1198036"/>
                  <a:pt x="1707253" y="1199457"/>
                </a:cubicBezTo>
                <a:lnTo>
                  <a:pt x="1659999" y="1203856"/>
                </a:lnTo>
                <a:lnTo>
                  <a:pt x="1664642" y="1181313"/>
                </a:lnTo>
                <a:cubicBezTo>
                  <a:pt x="1670177" y="1144248"/>
                  <a:pt x="1669665" y="1121628"/>
                  <a:pt x="1663365" y="1087754"/>
                </a:cubicBezTo>
                <a:cubicBezTo>
                  <a:pt x="1657065" y="1053880"/>
                  <a:pt x="1653076" y="1020580"/>
                  <a:pt x="1626838" y="978069"/>
                </a:cubicBezTo>
                <a:cubicBezTo>
                  <a:pt x="1616073" y="960626"/>
                  <a:pt x="1601607" y="938682"/>
                  <a:pt x="1584778" y="916771"/>
                </a:cubicBezTo>
                <a:cubicBezTo>
                  <a:pt x="1616980" y="922927"/>
                  <a:pt x="1649940" y="922991"/>
                  <a:pt x="1679655" y="923981"/>
                </a:cubicBezTo>
                <a:cubicBezTo>
                  <a:pt x="1727280" y="925568"/>
                  <a:pt x="1771730" y="923187"/>
                  <a:pt x="1813005" y="914456"/>
                </a:cubicBezTo>
                <a:cubicBezTo>
                  <a:pt x="1854280" y="905725"/>
                  <a:pt x="1895952" y="888659"/>
                  <a:pt x="1927305" y="871593"/>
                </a:cubicBezTo>
                <a:cubicBezTo>
                  <a:pt x="1958658" y="854527"/>
                  <a:pt x="2013427" y="814443"/>
                  <a:pt x="2001124" y="812062"/>
                </a:cubicBezTo>
                <a:cubicBezTo>
                  <a:pt x="1988821" y="809681"/>
                  <a:pt x="1904682" y="849368"/>
                  <a:pt x="1853485" y="857306"/>
                </a:cubicBezTo>
                <a:cubicBezTo>
                  <a:pt x="1802288" y="865244"/>
                  <a:pt x="1712993" y="850956"/>
                  <a:pt x="1715374" y="845400"/>
                </a:cubicBezTo>
                <a:cubicBezTo>
                  <a:pt x="1717755" y="839844"/>
                  <a:pt x="1821737" y="826350"/>
                  <a:pt x="1879681" y="790631"/>
                </a:cubicBezTo>
                <a:cubicBezTo>
                  <a:pt x="1937625" y="754912"/>
                  <a:pt x="2017396" y="691412"/>
                  <a:pt x="2063036" y="631087"/>
                </a:cubicBezTo>
                <a:cubicBezTo>
                  <a:pt x="2108676" y="570762"/>
                  <a:pt x="2129315" y="497340"/>
                  <a:pt x="2153524" y="428681"/>
                </a:cubicBezTo>
                <a:cubicBezTo>
                  <a:pt x="2177733" y="360022"/>
                  <a:pt x="2199561" y="290568"/>
                  <a:pt x="2208292" y="219131"/>
                </a:cubicBezTo>
                <a:cubicBezTo>
                  <a:pt x="2217023" y="147694"/>
                  <a:pt x="2214245" y="3231"/>
                  <a:pt x="2205911" y="56"/>
                </a:cubicBezTo>
                <a:cubicBezTo>
                  <a:pt x="2197577" y="-3119"/>
                  <a:pt x="2180511" y="129437"/>
                  <a:pt x="2158286" y="200081"/>
                </a:cubicBezTo>
                <a:cubicBezTo>
                  <a:pt x="2136061" y="270725"/>
                  <a:pt x="2105898" y="360021"/>
                  <a:pt x="2072561" y="423918"/>
                </a:cubicBezTo>
                <a:cubicBezTo>
                  <a:pt x="2039224" y="487815"/>
                  <a:pt x="1999536" y="537028"/>
                  <a:pt x="1958261" y="583462"/>
                </a:cubicBezTo>
                <a:cubicBezTo>
                  <a:pt x="1916986" y="629896"/>
                  <a:pt x="1896349" y="658471"/>
                  <a:pt x="1824911" y="702524"/>
                </a:cubicBezTo>
                <a:cubicBezTo>
                  <a:pt x="1753473" y="746577"/>
                  <a:pt x="1682433" y="759277"/>
                  <a:pt x="1629649" y="762056"/>
                </a:cubicBezTo>
                <a:cubicBezTo>
                  <a:pt x="1576865" y="764835"/>
                  <a:pt x="1563767" y="764834"/>
                  <a:pt x="1536780" y="762056"/>
                </a:cubicBezTo>
                <a:cubicBezTo>
                  <a:pt x="1509793" y="759278"/>
                  <a:pt x="1496299" y="757690"/>
                  <a:pt x="1467724" y="745387"/>
                </a:cubicBezTo>
                <a:cubicBezTo>
                  <a:pt x="1439149" y="733084"/>
                  <a:pt x="1397477" y="711256"/>
                  <a:pt x="1365330" y="688237"/>
                </a:cubicBezTo>
                <a:cubicBezTo>
                  <a:pt x="1333183" y="665218"/>
                  <a:pt x="1271270" y="586241"/>
                  <a:pt x="1274842" y="607275"/>
                </a:cubicBezTo>
                <a:cubicBezTo>
                  <a:pt x="1277759" y="624453"/>
                  <a:pt x="1322499" y="718659"/>
                  <a:pt x="1361913" y="779519"/>
                </a:cubicBezTo>
                <a:cubicBezTo>
                  <a:pt x="1357373" y="777939"/>
                  <a:pt x="1352754" y="777097"/>
                  <a:pt x="1348203" y="776292"/>
                </a:cubicBezTo>
                <a:cubicBezTo>
                  <a:pt x="1296887" y="767215"/>
                  <a:pt x="1247408" y="765546"/>
                  <a:pt x="1198045" y="778220"/>
                </a:cubicBezTo>
                <a:cubicBezTo>
                  <a:pt x="1148682" y="790893"/>
                  <a:pt x="1088074" y="817539"/>
                  <a:pt x="1052024" y="852334"/>
                </a:cubicBezTo>
                <a:cubicBezTo>
                  <a:pt x="1015974" y="887129"/>
                  <a:pt x="996214" y="940288"/>
                  <a:pt x="981740" y="986991"/>
                </a:cubicBezTo>
                <a:cubicBezTo>
                  <a:pt x="967266" y="1033695"/>
                  <a:pt x="959052" y="1083182"/>
                  <a:pt x="965180" y="1132553"/>
                </a:cubicBezTo>
                <a:cubicBezTo>
                  <a:pt x="967410" y="1150523"/>
                  <a:pt x="971467" y="1170084"/>
                  <a:pt x="978622" y="1189170"/>
                </a:cubicBezTo>
                <a:cubicBezTo>
                  <a:pt x="944942" y="1171405"/>
                  <a:pt x="905381" y="1160994"/>
                  <a:pt x="883202" y="1151655"/>
                </a:cubicBezTo>
                <a:cubicBezTo>
                  <a:pt x="853040" y="1138955"/>
                  <a:pt x="835180" y="1167133"/>
                  <a:pt x="830814" y="1134986"/>
                </a:cubicBezTo>
                <a:cubicBezTo>
                  <a:pt x="826448" y="1102839"/>
                  <a:pt x="842324" y="1011161"/>
                  <a:pt x="857008" y="958774"/>
                </a:cubicBezTo>
                <a:cubicBezTo>
                  <a:pt x="871692" y="906387"/>
                  <a:pt x="887964" y="867095"/>
                  <a:pt x="918920" y="820661"/>
                </a:cubicBezTo>
                <a:cubicBezTo>
                  <a:pt x="949876" y="774227"/>
                  <a:pt x="983214" y="732952"/>
                  <a:pt x="1042745" y="680168"/>
                </a:cubicBezTo>
                <a:cubicBezTo>
                  <a:pt x="1102276" y="627384"/>
                  <a:pt x="1282061" y="509512"/>
                  <a:pt x="1276108" y="503956"/>
                </a:cubicBezTo>
                <a:cubicBezTo>
                  <a:pt x="1270155" y="498400"/>
                  <a:pt x="1071718" y="607143"/>
                  <a:pt x="1007027" y="646830"/>
                </a:cubicBezTo>
                <a:cubicBezTo>
                  <a:pt x="942336" y="686517"/>
                  <a:pt x="920111" y="708346"/>
                  <a:pt x="887964" y="742080"/>
                </a:cubicBezTo>
                <a:cubicBezTo>
                  <a:pt x="855817" y="775814"/>
                  <a:pt x="832798" y="815105"/>
                  <a:pt x="814145" y="849236"/>
                </a:cubicBezTo>
                <a:cubicBezTo>
                  <a:pt x="795492" y="883367"/>
                  <a:pt x="804619" y="864318"/>
                  <a:pt x="776045" y="946868"/>
                </a:cubicBezTo>
                <a:cubicBezTo>
                  <a:pt x="747471" y="1029418"/>
                  <a:pt x="773267" y="1157609"/>
                  <a:pt x="742708" y="1158799"/>
                </a:cubicBezTo>
                <a:cubicBezTo>
                  <a:pt x="712149" y="1159989"/>
                  <a:pt x="664523" y="1215948"/>
                  <a:pt x="649839" y="1211186"/>
                </a:cubicBezTo>
                <a:cubicBezTo>
                  <a:pt x="635155" y="1206424"/>
                  <a:pt x="636346" y="1158402"/>
                  <a:pt x="654601" y="1130224"/>
                </a:cubicBezTo>
                <a:cubicBezTo>
                  <a:pt x="672856" y="1102046"/>
                  <a:pt x="703417" y="1061168"/>
                  <a:pt x="716514" y="1042118"/>
                </a:cubicBezTo>
                <a:lnTo>
                  <a:pt x="735118" y="1019496"/>
                </a:lnTo>
                <a:cubicBezTo>
                  <a:pt x="737276" y="1017016"/>
                  <a:pt x="738578" y="1015329"/>
                  <a:pt x="738448" y="1014659"/>
                </a:cubicBezTo>
                <a:lnTo>
                  <a:pt x="733183" y="1015924"/>
                </a:lnTo>
                <a:cubicBezTo>
                  <a:pt x="718895" y="1022274"/>
                  <a:pt x="658967" y="1049659"/>
                  <a:pt x="630789" y="1080218"/>
                </a:cubicBezTo>
                <a:cubicBezTo>
                  <a:pt x="602611" y="1110777"/>
                  <a:pt x="575226" y="1161974"/>
                  <a:pt x="564114" y="1199280"/>
                </a:cubicBezTo>
                <a:cubicBezTo>
                  <a:pt x="553002" y="1236586"/>
                  <a:pt x="556573" y="1269130"/>
                  <a:pt x="564114" y="1304055"/>
                </a:cubicBezTo>
                <a:cubicBezTo>
                  <a:pt x="571655" y="1338980"/>
                  <a:pt x="570861" y="1371127"/>
                  <a:pt x="609358" y="1408830"/>
                </a:cubicBezTo>
                <a:cubicBezTo>
                  <a:pt x="647855" y="1446533"/>
                  <a:pt x="674048" y="1462806"/>
                  <a:pt x="680795" y="1458837"/>
                </a:cubicBezTo>
                <a:cubicBezTo>
                  <a:pt x="687542" y="1454868"/>
                  <a:pt x="653014" y="1408037"/>
                  <a:pt x="649839" y="1385018"/>
                </a:cubicBezTo>
                <a:cubicBezTo>
                  <a:pt x="646664" y="1361999"/>
                  <a:pt x="654204" y="1338980"/>
                  <a:pt x="661745" y="1320724"/>
                </a:cubicBezTo>
                <a:cubicBezTo>
                  <a:pt x="669286" y="1302468"/>
                  <a:pt x="681192" y="1287783"/>
                  <a:pt x="695083" y="1275480"/>
                </a:cubicBezTo>
                <a:cubicBezTo>
                  <a:pt x="708974" y="1263177"/>
                  <a:pt x="727626" y="1251668"/>
                  <a:pt x="745089" y="1246905"/>
                </a:cubicBezTo>
                <a:cubicBezTo>
                  <a:pt x="762552" y="1242142"/>
                  <a:pt x="778824" y="1244127"/>
                  <a:pt x="799858" y="1246905"/>
                </a:cubicBezTo>
                <a:cubicBezTo>
                  <a:pt x="820892" y="1249683"/>
                  <a:pt x="845101" y="1248890"/>
                  <a:pt x="871295" y="1263574"/>
                </a:cubicBezTo>
                <a:cubicBezTo>
                  <a:pt x="897489" y="1278258"/>
                  <a:pt x="936383" y="1304452"/>
                  <a:pt x="957020" y="1335011"/>
                </a:cubicBezTo>
                <a:cubicBezTo>
                  <a:pt x="977657" y="1365570"/>
                  <a:pt x="993532" y="1408830"/>
                  <a:pt x="995120" y="1446930"/>
                </a:cubicBezTo>
                <a:cubicBezTo>
                  <a:pt x="996708" y="1485030"/>
                  <a:pt x="978451" y="1536227"/>
                  <a:pt x="966545" y="1563611"/>
                </a:cubicBezTo>
                <a:cubicBezTo>
                  <a:pt x="954639" y="1590995"/>
                  <a:pt x="944321" y="1596551"/>
                  <a:pt x="923683" y="1611236"/>
                </a:cubicBezTo>
                <a:cubicBezTo>
                  <a:pt x="903045" y="1625921"/>
                  <a:pt x="871295" y="1643780"/>
                  <a:pt x="842720" y="1651718"/>
                </a:cubicBezTo>
                <a:cubicBezTo>
                  <a:pt x="814145" y="1659656"/>
                  <a:pt x="784777" y="1662433"/>
                  <a:pt x="752233" y="1658861"/>
                </a:cubicBezTo>
                <a:cubicBezTo>
                  <a:pt x="719689" y="1655289"/>
                  <a:pt x="680002" y="1646955"/>
                  <a:pt x="647458" y="1630286"/>
                </a:cubicBezTo>
                <a:cubicBezTo>
                  <a:pt x="614914" y="1613617"/>
                  <a:pt x="581576" y="1586630"/>
                  <a:pt x="556970" y="1558849"/>
                </a:cubicBezTo>
                <a:cubicBezTo>
                  <a:pt x="532364" y="1531068"/>
                  <a:pt x="511726" y="1497730"/>
                  <a:pt x="499820" y="1463599"/>
                </a:cubicBezTo>
                <a:cubicBezTo>
                  <a:pt x="487914" y="1429468"/>
                  <a:pt x="486327" y="1388986"/>
                  <a:pt x="485533" y="1354061"/>
                </a:cubicBezTo>
                <a:cubicBezTo>
                  <a:pt x="484739" y="1319136"/>
                  <a:pt x="482755" y="1303261"/>
                  <a:pt x="495058" y="1254049"/>
                </a:cubicBezTo>
                <a:cubicBezTo>
                  <a:pt x="507361" y="1204836"/>
                  <a:pt x="566893" y="1062358"/>
                  <a:pt x="559352" y="1058786"/>
                </a:cubicBezTo>
                <a:cubicBezTo>
                  <a:pt x="551811" y="1055214"/>
                  <a:pt x="474420" y="1186977"/>
                  <a:pt x="449814" y="1232618"/>
                </a:cubicBezTo>
                <a:cubicBezTo>
                  <a:pt x="425208" y="1278259"/>
                  <a:pt x="418461" y="1293736"/>
                  <a:pt x="411714" y="1332630"/>
                </a:cubicBezTo>
                <a:cubicBezTo>
                  <a:pt x="404967" y="1371524"/>
                  <a:pt x="405761" y="1428674"/>
                  <a:pt x="409333" y="1465980"/>
                </a:cubicBezTo>
                <a:cubicBezTo>
                  <a:pt x="412905" y="1503286"/>
                  <a:pt x="418859" y="1525114"/>
                  <a:pt x="433146" y="1556467"/>
                </a:cubicBezTo>
                <a:cubicBezTo>
                  <a:pt x="447433" y="1587820"/>
                  <a:pt x="459339" y="1619174"/>
                  <a:pt x="495058" y="1654099"/>
                </a:cubicBezTo>
                <a:cubicBezTo>
                  <a:pt x="499727" y="1658664"/>
                  <a:pt x="504871" y="1663582"/>
                  <a:pt x="510582" y="1668538"/>
                </a:cubicBezTo>
                <a:lnTo>
                  <a:pt x="506717" y="1667770"/>
                </a:lnTo>
                <a:cubicBezTo>
                  <a:pt x="454991" y="1661388"/>
                  <a:pt x="400756" y="1675194"/>
                  <a:pt x="354072" y="1684745"/>
                </a:cubicBezTo>
                <a:cubicBezTo>
                  <a:pt x="307387" y="1694296"/>
                  <a:pt x="264715" y="1706966"/>
                  <a:pt x="226609" y="1725071"/>
                </a:cubicBezTo>
                <a:cubicBezTo>
                  <a:pt x="188503" y="1743177"/>
                  <a:pt x="151953" y="1769481"/>
                  <a:pt x="125438" y="1793381"/>
                </a:cubicBezTo>
                <a:cubicBezTo>
                  <a:pt x="98923" y="1817281"/>
                  <a:pt x="54998" y="1869021"/>
                  <a:pt x="67517" y="1868470"/>
                </a:cubicBezTo>
                <a:cubicBezTo>
                  <a:pt x="80037" y="1867920"/>
                  <a:pt x="152616" y="1809725"/>
                  <a:pt x="200555" y="1790079"/>
                </a:cubicBezTo>
                <a:cubicBezTo>
                  <a:pt x="248495" y="1770433"/>
                  <a:pt x="338662" y="1763527"/>
                  <a:pt x="337640" y="1769485"/>
                </a:cubicBezTo>
                <a:cubicBezTo>
                  <a:pt x="336619" y="1775443"/>
                  <a:pt x="238641" y="1812788"/>
                  <a:pt x="190612" y="1861022"/>
                </a:cubicBezTo>
                <a:cubicBezTo>
                  <a:pt x="142582" y="1909256"/>
                  <a:pt x="79798" y="1989592"/>
                  <a:pt x="49466" y="2058889"/>
                </a:cubicBezTo>
                <a:cubicBezTo>
                  <a:pt x="19134" y="2128186"/>
                  <a:pt x="16166" y="2204396"/>
                  <a:pt x="8617" y="2276805"/>
                </a:cubicBezTo>
                <a:cubicBezTo>
                  <a:pt x="1068" y="2349215"/>
                  <a:pt x="-3981" y="2421843"/>
                  <a:pt x="4170" y="2493349"/>
                </a:cubicBezTo>
                <a:cubicBezTo>
                  <a:pt x="8307" y="2529646"/>
                  <a:pt x="19712" y="2583552"/>
                  <a:pt x="31121" y="2627980"/>
                </a:cubicBezTo>
                <a:cubicBezTo>
                  <a:pt x="20991" y="2626869"/>
                  <a:pt x="15011" y="2627045"/>
                  <a:pt x="15046" y="2628958"/>
                </a:cubicBezTo>
                <a:cubicBezTo>
                  <a:pt x="15085" y="2631035"/>
                  <a:pt x="22438" y="2635424"/>
                  <a:pt x="34627" y="2641043"/>
                </a:cubicBezTo>
                <a:cubicBezTo>
                  <a:pt x="44352" y="2677812"/>
                  <a:pt x="53614" y="2705336"/>
                  <a:pt x="57518" y="2705842"/>
                </a:cubicBezTo>
                <a:cubicBezTo>
                  <a:pt x="61182" y="2706317"/>
                  <a:pt x="60877" y="2683793"/>
                  <a:pt x="59602" y="2651992"/>
                </a:cubicBezTo>
                <a:cubicBezTo>
                  <a:pt x="105306" y="2670819"/>
                  <a:pt x="175873" y="2695247"/>
                  <a:pt x="220374" y="2705377"/>
                </a:cubicBezTo>
                <a:cubicBezTo>
                  <a:pt x="290547" y="2721351"/>
                  <a:pt x="363290" y="2724330"/>
                  <a:pt x="436091" y="2724799"/>
                </a:cubicBezTo>
                <a:cubicBezTo>
                  <a:pt x="508891" y="2725268"/>
                  <a:pt x="584964" y="2730709"/>
                  <a:pt x="657179" y="2708191"/>
                </a:cubicBezTo>
                <a:cubicBezTo>
                  <a:pt x="729395" y="2685673"/>
                  <a:pt x="816155" y="2632116"/>
                  <a:pt x="869384" y="2589689"/>
                </a:cubicBezTo>
                <a:cubicBezTo>
                  <a:pt x="922613" y="2547262"/>
                  <a:pt x="970518" y="2453992"/>
                  <a:pt x="976552" y="2453633"/>
                </a:cubicBezTo>
                <a:cubicBezTo>
                  <a:pt x="982587" y="2453273"/>
                  <a:pt x="965795" y="2542131"/>
                  <a:pt x="940990" y="2587617"/>
                </a:cubicBezTo>
                <a:cubicBezTo>
                  <a:pt x="916186" y="2633101"/>
                  <a:pt x="850353" y="2698832"/>
                  <a:pt x="848428" y="2711215"/>
                </a:cubicBezTo>
                <a:cubicBezTo>
                  <a:pt x="846502" y="2723597"/>
                  <a:pt x="902764" y="2685636"/>
                  <a:pt x="929438" y="2661914"/>
                </a:cubicBezTo>
                <a:cubicBezTo>
                  <a:pt x="956112" y="2638191"/>
                  <a:pt x="986280" y="2604760"/>
                  <a:pt x="1008472" y="2568879"/>
                </a:cubicBezTo>
                <a:cubicBezTo>
                  <a:pt x="1030662" y="2532998"/>
                  <a:pt x="1047953" y="2491980"/>
                  <a:pt x="1062586" y="2446631"/>
                </a:cubicBezTo>
                <a:cubicBezTo>
                  <a:pt x="1077219" y="2401282"/>
                  <a:pt x="1096913" y="2348897"/>
                  <a:pt x="1096265" y="2296783"/>
                </a:cubicBezTo>
                <a:lnTo>
                  <a:pt x="1095927" y="2292857"/>
                </a:lnTo>
                <a:cubicBezTo>
                  <a:pt x="1100224" y="2299079"/>
                  <a:pt x="1104546" y="2304733"/>
                  <a:pt x="1108569" y="2309876"/>
                </a:cubicBezTo>
                <a:cubicBezTo>
                  <a:pt x="1139349" y="2349223"/>
                  <a:pt x="1169201" y="2364509"/>
                  <a:pt x="1198791" y="2382161"/>
                </a:cubicBezTo>
                <a:cubicBezTo>
                  <a:pt x="1228380" y="2399813"/>
                  <a:pt x="1249420" y="2408134"/>
                  <a:pt x="1286106" y="2415792"/>
                </a:cubicBezTo>
                <a:cubicBezTo>
                  <a:pt x="1322792" y="2423450"/>
                  <a:pt x="1379507" y="2430531"/>
                  <a:pt x="1418907" y="2428107"/>
                </a:cubicBezTo>
                <a:cubicBezTo>
                  <a:pt x="1458307" y="2425684"/>
                  <a:pt x="1474433" y="2420682"/>
                  <a:pt x="1522506" y="2401250"/>
                </a:cubicBezTo>
                <a:cubicBezTo>
                  <a:pt x="1570579" y="2381819"/>
                  <a:pt x="1710061" y="2319406"/>
                  <a:pt x="1707341" y="2311518"/>
                </a:cubicBezTo>
                <a:cubicBezTo>
                  <a:pt x="1704621" y="2303629"/>
                  <a:pt x="1556455" y="2347112"/>
                  <a:pt x="1506187" y="2353922"/>
                </a:cubicBezTo>
                <a:cubicBezTo>
                  <a:pt x="1455919" y="2360732"/>
                  <a:pt x="1440359" y="2357012"/>
                  <a:pt x="1405734" y="2352378"/>
                </a:cubicBezTo>
                <a:cubicBezTo>
                  <a:pt x="1371109" y="2347743"/>
                  <a:pt x="1331048" y="2341709"/>
                  <a:pt x="1298435" y="2326117"/>
                </a:cubicBezTo>
                <a:cubicBezTo>
                  <a:pt x="1265822" y="2310526"/>
                  <a:pt x="1234959" y="2286343"/>
                  <a:pt x="1210056" y="2258828"/>
                </a:cubicBezTo>
                <a:cubicBezTo>
                  <a:pt x="1185153" y="2231312"/>
                  <a:pt x="1162001" y="2195206"/>
                  <a:pt x="1149016" y="2161024"/>
                </a:cubicBezTo>
                <a:cubicBezTo>
                  <a:pt x="1136032" y="2126843"/>
                  <a:pt x="1132118" y="2086480"/>
                  <a:pt x="1132151" y="2053740"/>
                </a:cubicBezTo>
                <a:cubicBezTo>
                  <a:pt x="1132184" y="2021001"/>
                  <a:pt x="1138177" y="1992117"/>
                  <a:pt x="1149213" y="1964590"/>
                </a:cubicBezTo>
                <a:cubicBezTo>
                  <a:pt x="1160249" y="1937062"/>
                  <a:pt x="1181495" y="1907472"/>
                  <a:pt x="1198363" y="1888576"/>
                </a:cubicBezTo>
                <a:cubicBezTo>
                  <a:pt x="1215231" y="1869680"/>
                  <a:pt x="1221890" y="1860037"/>
                  <a:pt x="1250418" y="1851218"/>
                </a:cubicBezTo>
                <a:cubicBezTo>
                  <a:pt x="1278946" y="1842400"/>
                  <a:pt x="1331842" y="1829890"/>
                  <a:pt x="1369536" y="1835664"/>
                </a:cubicBezTo>
                <a:cubicBezTo>
                  <a:pt x="1407229" y="1841437"/>
                  <a:pt x="1448478" y="1861978"/>
                  <a:pt x="1476579" y="1885854"/>
                </a:cubicBezTo>
                <a:cubicBezTo>
                  <a:pt x="1504680" y="1909731"/>
                  <a:pt x="1526433" y="1951272"/>
                  <a:pt x="1538144" y="1978924"/>
                </a:cubicBezTo>
                <a:cubicBezTo>
                  <a:pt x="1549854" y="2006575"/>
                  <a:pt x="1546401" y="2030550"/>
                  <a:pt x="1546846" y="2051762"/>
                </a:cubicBezTo>
                <a:cubicBezTo>
                  <a:pt x="1547291" y="2072974"/>
                  <a:pt x="1547473" y="2089365"/>
                  <a:pt x="1540816" y="2106198"/>
                </a:cubicBezTo>
                <a:cubicBezTo>
                  <a:pt x="1534159" y="2123030"/>
                  <a:pt x="1520667" y="2140301"/>
                  <a:pt x="1506909" y="2152753"/>
                </a:cubicBezTo>
                <a:cubicBezTo>
                  <a:pt x="1493151" y="2165205"/>
                  <a:pt x="1477245" y="2175422"/>
                  <a:pt x="1458269" y="2180907"/>
                </a:cubicBezTo>
                <a:cubicBezTo>
                  <a:pt x="1439294" y="2186393"/>
                  <a:pt x="1415585" y="2191352"/>
                  <a:pt x="1393055" y="2185662"/>
                </a:cubicBezTo>
                <a:cubicBezTo>
                  <a:pt x="1370526" y="2179972"/>
                  <a:pt x="1327781" y="2140498"/>
                  <a:pt x="1323094" y="2146767"/>
                </a:cubicBezTo>
                <a:cubicBezTo>
                  <a:pt x="1318406" y="2153036"/>
                  <a:pt x="1331696" y="2180861"/>
                  <a:pt x="1364931" y="2223275"/>
                </a:cubicBezTo>
                <a:cubicBezTo>
                  <a:pt x="1398166" y="2265689"/>
                  <a:pt x="1430205" y="2268440"/>
                  <a:pt x="1464088" y="2279780"/>
                </a:cubicBezTo>
                <a:cubicBezTo>
                  <a:pt x="1497970" y="2291121"/>
                  <a:pt x="1529923" y="2298253"/>
                  <a:pt x="1568226" y="2291316"/>
                </a:cubicBezTo>
                <a:cubicBezTo>
                  <a:pt x="1606528" y="2284379"/>
                  <a:pt x="1660429" y="2262797"/>
                  <a:pt x="1693905" y="2238155"/>
                </a:cubicBezTo>
                <a:cubicBezTo>
                  <a:pt x="1727381" y="2213513"/>
                  <a:pt x="1761197" y="2156965"/>
                  <a:pt x="1769082" y="2143463"/>
                </a:cubicBezTo>
                <a:lnTo>
                  <a:pt x="1770919" y="2138369"/>
                </a:lnTo>
                <a:cubicBezTo>
                  <a:pt x="1770267" y="2138166"/>
                  <a:pt x="1768447" y="2139274"/>
                  <a:pt x="1765745" y="2141146"/>
                </a:cubicBezTo>
                <a:lnTo>
                  <a:pt x="1741212" y="2157146"/>
                </a:lnTo>
                <a:cubicBezTo>
                  <a:pt x="1720836" y="2168066"/>
                  <a:pt x="1676841" y="2193941"/>
                  <a:pt x="1646825" y="2208982"/>
                </a:cubicBezTo>
                <a:cubicBezTo>
                  <a:pt x="1616808" y="2224024"/>
                  <a:pt x="1568947" y="2219920"/>
                  <a:pt x="1565831" y="2204801"/>
                </a:cubicBezTo>
                <a:cubicBezTo>
                  <a:pt x="1562714" y="2189682"/>
                  <a:pt x="1623577" y="2148507"/>
                  <a:pt x="1628124" y="2118265"/>
                </a:cubicBezTo>
                <a:cubicBezTo>
                  <a:pt x="1632671" y="2088022"/>
                  <a:pt x="1757243" y="2127776"/>
                  <a:pt x="1842437" y="2108464"/>
                </a:cubicBezTo>
                <a:cubicBezTo>
                  <a:pt x="1927631" y="2089153"/>
                  <a:pt x="1907693" y="2096127"/>
                  <a:pt x="1943670" y="2081345"/>
                </a:cubicBezTo>
                <a:cubicBezTo>
                  <a:pt x="1979648" y="2066563"/>
                  <a:pt x="2021234" y="2048010"/>
                  <a:pt x="2058302" y="2019773"/>
                </a:cubicBezTo>
                <a:cubicBezTo>
                  <a:pt x="2095371" y="1991536"/>
                  <a:pt x="2119514" y="1971849"/>
                  <a:pt x="2166082" y="1911921"/>
                </a:cubicBezTo>
                <a:cubicBezTo>
                  <a:pt x="2212651" y="1851993"/>
                  <a:pt x="2342581" y="1666735"/>
                  <a:pt x="2337714" y="1660207"/>
                </a:cubicBezTo>
                <a:cubicBezTo>
                  <a:pt x="2332847" y="1653678"/>
                  <a:pt x="2195897" y="1819392"/>
                  <a:pt x="2136880" y="1872750"/>
                </a:cubicBezTo>
                <a:cubicBezTo>
                  <a:pt x="2077862" y="1926107"/>
                  <a:pt x="2033167" y="1954698"/>
                  <a:pt x="1983607" y="1980353"/>
                </a:cubicBezTo>
                <a:cubicBezTo>
                  <a:pt x="1934047" y="2006009"/>
                  <a:pt x="1893203" y="2017856"/>
                  <a:pt x="1839518" y="2026683"/>
                </a:cubicBezTo>
                <a:cubicBezTo>
                  <a:pt x="1785832" y="2035509"/>
                  <a:pt x="1692964" y="2041195"/>
                  <a:pt x="1661493" y="2033316"/>
                </a:cubicBezTo>
                <a:cubicBezTo>
                  <a:pt x="1630022" y="2025437"/>
                  <a:pt x="1659995" y="2010788"/>
                  <a:pt x="1650693" y="1979411"/>
                </a:cubicBezTo>
                <a:cubicBezTo>
                  <a:pt x="1643853" y="1956339"/>
                  <a:pt x="1637861" y="1915872"/>
                  <a:pt x="1623912" y="1880441"/>
                </a:cubicBezTo>
                <a:cubicBezTo>
                  <a:pt x="1642094" y="1889654"/>
                  <a:pt x="1661090" y="1895840"/>
                  <a:pt x="1678705" y="1900035"/>
                </a:cubicBezTo>
                <a:cubicBezTo>
                  <a:pt x="1727101" y="1911561"/>
                  <a:pt x="1777192" y="1908846"/>
                  <a:pt x="1825205" y="1899602"/>
                </a:cubicBezTo>
                <a:cubicBezTo>
                  <a:pt x="1873218" y="1890358"/>
                  <a:pt x="1928229" y="1876571"/>
                  <a:pt x="1966782" y="1844571"/>
                </a:cubicBezTo>
                <a:cubicBezTo>
                  <a:pt x="2005335" y="1812571"/>
                  <a:pt x="2038492" y="1755266"/>
                  <a:pt x="2056522" y="1707598"/>
                </a:cubicBezTo>
                <a:cubicBezTo>
                  <a:pt x="2074554" y="1659931"/>
                  <a:pt x="2078343" y="1610569"/>
                  <a:pt x="2074971" y="1558565"/>
                </a:cubicBezTo>
                <a:cubicBezTo>
                  <a:pt x="2074672" y="1553953"/>
                  <a:pt x="2074344" y="1549270"/>
                  <a:pt x="2073273" y="1544583"/>
                </a:cubicBezTo>
                <a:cubicBezTo>
                  <a:pt x="2129424" y="1590459"/>
                  <a:pt x="2218131" y="1645299"/>
                  <a:pt x="2234884" y="1650089"/>
                </a:cubicBezTo>
                <a:cubicBezTo>
                  <a:pt x="2255397" y="1655955"/>
                  <a:pt x="2183716" y="1585723"/>
                  <a:pt x="2164377" y="1551237"/>
                </a:cubicBezTo>
                <a:cubicBezTo>
                  <a:pt x="2145037" y="1516751"/>
                  <a:pt x="2127930" y="1472929"/>
                  <a:pt x="2118848" y="1443174"/>
                </a:cubicBezTo>
                <a:cubicBezTo>
                  <a:pt x="2109766" y="1413418"/>
                  <a:pt x="2109673" y="1399831"/>
                  <a:pt x="2109883" y="1372702"/>
                </a:cubicBezTo>
                <a:cubicBezTo>
                  <a:pt x="2110094" y="1345573"/>
                  <a:pt x="2111535" y="1332555"/>
                  <a:pt x="2120108" y="1280398"/>
                </a:cubicBezTo>
                <a:cubicBezTo>
                  <a:pt x="2128682" y="1228241"/>
                  <a:pt x="2149126" y="1159031"/>
                  <a:pt x="2200777" y="1092877"/>
                </a:cubicBezTo>
                <a:cubicBezTo>
                  <a:pt x="2252428" y="1026724"/>
                  <a:pt x="2283101" y="1009359"/>
                  <a:pt x="2333797" y="973447"/>
                </a:cubicBezTo>
                <a:cubicBezTo>
                  <a:pt x="2384493" y="937535"/>
                  <a:pt x="2437777" y="903507"/>
                  <a:pt x="2504956" y="877408"/>
                </a:cubicBezTo>
                <a:cubicBezTo>
                  <a:pt x="2572135" y="851309"/>
                  <a:pt x="2664209" y="831161"/>
                  <a:pt x="2736870" y="816849"/>
                </a:cubicBezTo>
                <a:cubicBezTo>
                  <a:pt x="2809532" y="802537"/>
                  <a:pt x="2943161" y="800169"/>
                  <a:pt x="2940923" y="791536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Picture 2" descr="C:\Documents and Settings\Jose Luis\Escritorio\aa9410e5ff182d77a6068bb59dfedebcaf05e38f_hq.jpg"/>
          <p:cNvPicPr>
            <a:picLocks noChangeAspect="1" noChangeArrowheads="1"/>
          </p:cNvPicPr>
          <p:nvPr/>
        </p:nvPicPr>
        <p:blipFill>
          <a:blip r:embed="rId2"/>
          <a:srcRect t="5209"/>
          <a:stretch>
            <a:fillRect/>
          </a:stretch>
        </p:blipFill>
        <p:spPr bwMode="auto">
          <a:xfrm>
            <a:off x="2109616" y="0"/>
            <a:ext cx="6326160" cy="65166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71112505"/>
      </p:ext>
    </p:extLst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1033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33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99"/>
                            </p:stCondLst>
                            <p:childTnLst>
                              <p:par>
                                <p:cTn id="30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f7a149cf4615fa29b8835045013ff44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01" y="-12068"/>
            <a:ext cx="10760095" cy="6516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4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02469384"/>
      </p:ext>
    </p:extLst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Jose Luis\Escritorio\16581_si_algun_dia_te_lastima_una_espina.jpg"/>
          <p:cNvPicPr>
            <a:picLocks noChangeAspect="1" noChangeArrowheads="1"/>
          </p:cNvPicPr>
          <p:nvPr/>
        </p:nvPicPr>
        <p:blipFill>
          <a:blip r:embed="rId2"/>
          <a:srcRect b="5157"/>
          <a:stretch>
            <a:fillRect/>
          </a:stretch>
        </p:blipFill>
        <p:spPr bwMode="auto">
          <a:xfrm>
            <a:off x="759437" y="-8077"/>
            <a:ext cx="9198089" cy="65247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06926888"/>
      </p:ext>
    </p:extLst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My Documents\Savery\imagenes\Animales\Ga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27" y="-4526"/>
            <a:ext cx="10812603" cy="6525740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217224"/>
            <a:ext cx="10351294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FF"/>
                </a:solidFill>
                <a:latin typeface="Garamond" pitchFamily="18" charset="0"/>
              </a:rPr>
              <a:t>Si un día resuelves huir; no dudes en llamarme. 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5083621"/>
            <a:ext cx="1080135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FF"/>
                </a:solidFill>
                <a:latin typeface="Garamond" pitchFamily="18" charset="0"/>
              </a:rPr>
              <a:t>No te prometo hacer que te quedes, más puedo huir contigo.</a:t>
            </a:r>
            <a:endParaRPr lang="es-ES_tradnl" sz="4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2470360"/>
      </p:ext>
    </p:extLst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3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 autoUpdateAnimBg="0" advAuto="0"/>
      <p:bldP spid="3077" grpId="0" build="p" autoUpdateAnimBg="0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Jose Luis\Escritorio\frase-281977.png"/>
          <p:cNvPicPr>
            <a:picLocks noChangeAspect="1" noChangeArrowheads="1"/>
          </p:cNvPicPr>
          <p:nvPr/>
        </p:nvPicPr>
        <p:blipFill>
          <a:blip r:embed="rId2"/>
          <a:srcRect b="12871"/>
          <a:stretch>
            <a:fillRect/>
          </a:stretch>
        </p:blipFill>
        <p:spPr bwMode="auto">
          <a:xfrm>
            <a:off x="3037863" y="4615998"/>
            <a:ext cx="4978782" cy="1900690"/>
          </a:xfrm>
          <a:prstGeom prst="rect">
            <a:avLst/>
          </a:prstGeom>
          <a:noFill/>
        </p:spPr>
      </p:pic>
      <p:pic>
        <p:nvPicPr>
          <p:cNvPr id="21509" name="Picture 5" descr="C:\Documents and Settings\Jose Luis\Escritorio\ten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895" y="0"/>
            <a:ext cx="9976992" cy="4480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71173444"/>
      </p:ext>
    </p:extLst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cartel-13-1141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1350" cy="77385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41182623"/>
      </p:ext>
    </p:extLst>
  </p:cSld>
  <p:clrMapOvr>
    <a:masterClrMapping/>
  </p:clrMapOvr>
  <p:transition spd="slow" advTm="1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67c641c2a81c389b9f61f45f78e752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27516" y="-95036"/>
            <a:ext cx="11056382" cy="6706759"/>
          </a:xfrm>
          <a:prstGeom prst="rect">
            <a:avLst/>
          </a:prstGeom>
          <a:noFill/>
          <a:ln w="57150">
            <a:solidFill>
              <a:srgbClr val="FFFF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26991166"/>
      </p:ext>
    </p:extLst>
  </p:cSld>
  <p:clrMapOvr>
    <a:masterClrMapping/>
  </p:clrMapOvr>
  <p:transition spd="slow" advTm="2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 descr="C:\My Documents\Savery\imagenes\Animales\perr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0195" y="717128"/>
            <a:ext cx="8856984" cy="5075486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11289" y="5792613"/>
            <a:ext cx="1016189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pt-BR" sz="4400" b="1">
                <a:solidFill>
                  <a:srgbClr val="FFFF00"/>
                </a:solidFill>
                <a:latin typeface="Garamond" pitchFamily="18" charset="0"/>
              </a:rPr>
              <a:t>Tal vez yo esté necesitando de tí...</a:t>
            </a:r>
            <a:endParaRPr lang="es-ES_tradnl" sz="4400" b="1">
              <a:solidFill>
                <a:srgbClr val="FFFF00"/>
              </a:solidFill>
              <a:latin typeface="Garamond" pitchFamily="18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40068" y="1"/>
            <a:ext cx="981122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4400" b="1">
                <a:solidFill>
                  <a:srgbClr val="FFFF00"/>
                </a:solidFill>
                <a:latin typeface="Garamond" pitchFamily="18" charset="0"/>
              </a:rPr>
              <a:t>Ven corriendo a mi encuentro... </a:t>
            </a:r>
            <a:endParaRPr lang="es-ES_tradnl" sz="4400">
              <a:solidFill>
                <a:srgbClr val="000000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7450576"/>
      </p:ext>
    </p:extLst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8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uild="p" autoUpdateAnimBg="0" advAuto="0"/>
      <p:bldP spid="5126" grpId="0" build="p" autoUpdateAnimBg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8187" y="810072"/>
            <a:ext cx="8569027" cy="5163225"/>
          </a:xfrm>
          <a:prstGeom prst="rect">
            <a:avLst/>
          </a:prstGeom>
          <a:noFill/>
        </p:spPr>
      </p:pic>
      <p:sp>
        <p:nvSpPr>
          <p:cNvPr id="9" name="8 Forma libre"/>
          <p:cNvSpPr/>
          <p:nvPr/>
        </p:nvSpPr>
        <p:spPr>
          <a:xfrm rot="3892753" flipH="1">
            <a:off x="3967405" y="4758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17707247" flipH="1" flipV="1">
            <a:off x="3958810" y="3400377"/>
            <a:ext cx="3030448" cy="3111937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9292753" flipH="1">
            <a:off x="5542829" y="2127019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20092753" flipH="1">
            <a:off x="1390587" y="1952616"/>
            <a:ext cx="3767205" cy="2503332"/>
          </a:xfrm>
          <a:custGeom>
            <a:avLst/>
            <a:gdLst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56655 w 3929981"/>
              <a:gd name="connsiteY61" fmla="*/ 518327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71063 w 3929981"/>
              <a:gd name="connsiteY61" fmla="*/ 576938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378884 w 3929981"/>
              <a:gd name="connsiteY27" fmla="*/ 2165674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23299 w 3929981"/>
              <a:gd name="connsiteY67" fmla="*/ 326984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53197 w 3929981"/>
              <a:gd name="connsiteY33" fmla="*/ 201561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9044 w 3929981"/>
              <a:gd name="connsiteY33" fmla="*/ 199937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49428 w 3929981"/>
              <a:gd name="connsiteY33" fmla="*/ 2007575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4353 w 3929981"/>
              <a:gd name="connsiteY33" fmla="*/ 1975422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26649 w 3929981"/>
              <a:gd name="connsiteY33" fmla="*/ 1965961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30418 w 3929981"/>
              <a:gd name="connsiteY33" fmla="*/ 1974000 h 3246400"/>
              <a:gd name="connsiteX34" fmla="*/ 3083869 w 3929981"/>
              <a:gd name="connsiteY34" fmla="*/ 1915190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83869 w 3929981"/>
              <a:gd name="connsiteY33" fmla="*/ 1915190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072396 w 3929981"/>
              <a:gd name="connsiteY33" fmla="*/ 1897691 h 3246400"/>
              <a:gd name="connsiteX34" fmla="*/ 2900181 w 3929981"/>
              <a:gd name="connsiteY34" fmla="*/ 1703670 h 3246400"/>
              <a:gd name="connsiteX35" fmla="*/ 2610733 w 3929981"/>
              <a:gd name="connsiteY35" fmla="*/ 1581211 h 3246400"/>
              <a:gd name="connsiteX36" fmla="*/ 2499406 w 3929981"/>
              <a:gd name="connsiteY36" fmla="*/ 1581211 h 3246400"/>
              <a:gd name="connsiteX37" fmla="*/ 2610733 w 3929981"/>
              <a:gd name="connsiteY37" fmla="*/ 1664706 h 3246400"/>
              <a:gd name="connsiteX38" fmla="*/ 2816686 w 3929981"/>
              <a:gd name="connsiteY38" fmla="*/ 2004251 h 3246400"/>
              <a:gd name="connsiteX39" fmla="*/ 2900181 w 3929981"/>
              <a:gd name="connsiteY39" fmla="*/ 2327097 h 3246400"/>
              <a:gd name="connsiteX40" fmla="*/ 2850084 w 3929981"/>
              <a:gd name="connsiteY40" fmla="*/ 2727871 h 3246400"/>
              <a:gd name="connsiteX41" fmla="*/ 2599600 w 3929981"/>
              <a:gd name="connsiteY41" fmla="*/ 2989488 h 3246400"/>
              <a:gd name="connsiteX42" fmla="*/ 2243356 w 3929981"/>
              <a:gd name="connsiteY42" fmla="*/ 3095248 h 3246400"/>
              <a:gd name="connsiteX43" fmla="*/ 1786919 w 3929981"/>
              <a:gd name="connsiteY43" fmla="*/ 3067416 h 3246400"/>
              <a:gd name="connsiteX44" fmla="*/ 1230288 w 3929981"/>
              <a:gd name="connsiteY44" fmla="*/ 2933825 h 3246400"/>
              <a:gd name="connsiteX45" fmla="*/ 617993 w 3929981"/>
              <a:gd name="connsiteY45" fmla="*/ 2688907 h 3246400"/>
              <a:gd name="connsiteX46" fmla="*/ 189408 w 3929981"/>
              <a:gd name="connsiteY46" fmla="*/ 2530049 h 3246400"/>
              <a:gd name="connsiteX47" fmla="*/ 343859 w 3929981"/>
              <a:gd name="connsiteY47" fmla="*/ 2100775 h 3246400"/>
              <a:gd name="connsiteX48" fmla="*/ 551211 w 3929981"/>
              <a:gd name="connsiteY48" fmla="*/ 1474760 h 3246400"/>
              <a:gd name="connsiteX49" fmla="*/ 807809 w 3929981"/>
              <a:gd name="connsiteY49" fmla="*/ 963054 h 3246400"/>
              <a:gd name="connsiteX50" fmla="*/ 1080698 w 3929981"/>
              <a:gd name="connsiteY50" fmla="*/ 596120 h 3246400"/>
              <a:gd name="connsiteX51" fmla="*/ 1391160 w 3929981"/>
              <a:gd name="connsiteY51" fmla="*/ 391893 h 3246400"/>
              <a:gd name="connsiteX52" fmla="*/ 1752629 w 3929981"/>
              <a:gd name="connsiteY52" fmla="*/ 368979 h 3246400"/>
              <a:gd name="connsiteX53" fmla="*/ 2091353 w 3929981"/>
              <a:gd name="connsiteY53" fmla="*/ 588970 h 3246400"/>
              <a:gd name="connsiteX54" fmla="*/ 2284394 w 3929981"/>
              <a:gd name="connsiteY54" fmla="*/ 860882 h 3246400"/>
              <a:gd name="connsiteX55" fmla="*/ 2411279 w 3929981"/>
              <a:gd name="connsiteY55" fmla="*/ 1237191 h 3246400"/>
              <a:gd name="connsiteX56" fmla="*/ 2403371 w 3929981"/>
              <a:gd name="connsiteY56" fmla="*/ 1376124 h 3246400"/>
              <a:gd name="connsiteX57" fmla="*/ 2475120 w 3929981"/>
              <a:gd name="connsiteY57" fmla="*/ 1291002 h 3246400"/>
              <a:gd name="connsiteX58" fmla="*/ 2568033 w 3929981"/>
              <a:gd name="connsiteY58" fmla="*/ 990763 h 3246400"/>
              <a:gd name="connsiteX59" fmla="*/ 2524688 w 3929981"/>
              <a:gd name="connsiteY59" fmla="*/ 713990 h 3246400"/>
              <a:gd name="connsiteX60" fmla="*/ 2491497 w 3929981"/>
              <a:gd name="connsiteY60" fmla="*/ 606579 h 3246400"/>
              <a:gd name="connsiteX61" fmla="*/ 2533020 w 3929981"/>
              <a:gd name="connsiteY61" fmla="*/ 626374 h 3246400"/>
              <a:gd name="connsiteX62" fmla="*/ 2840614 w 3929981"/>
              <a:gd name="connsiteY62" fmla="*/ 805566 h 3246400"/>
              <a:gd name="connsiteX63" fmla="*/ 3071419 w 3929981"/>
              <a:gd name="connsiteY63" fmla="*/ 825393 h 3246400"/>
              <a:gd name="connsiteX64" fmla="*/ 2918933 w 3929981"/>
              <a:gd name="connsiteY64" fmla="*/ 565825 h 3246400"/>
              <a:gd name="connsiteX65" fmla="*/ 2728748 w 3929981"/>
              <a:gd name="connsiteY65" fmla="*/ 420077 h 3246400"/>
              <a:gd name="connsiteX66" fmla="*/ 2574628 w 3929981"/>
              <a:gd name="connsiteY66" fmla="*/ 338869 h 3246400"/>
              <a:gd name="connsiteX67" fmla="*/ 2641620 w 3929981"/>
              <a:gd name="connsiteY67" fmla="*/ 324798 h 3246400"/>
              <a:gd name="connsiteX68" fmla="*/ 2853215 w 3929981"/>
              <a:gd name="connsiteY68" fmla="*/ 211954 h 3246400"/>
              <a:gd name="connsiteX69" fmla="*/ 2993369 w 3929981"/>
              <a:gd name="connsiteY69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  <a:gd name="connsiteX0" fmla="*/ 2993369 w 3929981"/>
              <a:gd name="connsiteY0" fmla="*/ 2494 h 3246400"/>
              <a:gd name="connsiteX1" fmla="*/ 2693490 w 3929981"/>
              <a:gd name="connsiteY1" fmla="*/ 99162 h 3246400"/>
              <a:gd name="connsiteX2" fmla="*/ 2471622 w 3929981"/>
              <a:gd name="connsiteY2" fmla="*/ 137827 h 3246400"/>
              <a:gd name="connsiteX3" fmla="*/ 2075679 w 3929981"/>
              <a:gd name="connsiteY3" fmla="*/ 80724 h 3246400"/>
              <a:gd name="connsiteX4" fmla="*/ 1510278 w 3929981"/>
              <a:gd name="connsiteY4" fmla="*/ 121022 h 3246400"/>
              <a:gd name="connsiteX5" fmla="*/ 1056808 w 3929981"/>
              <a:gd name="connsiteY5" fmla="*/ 408544 h 3246400"/>
              <a:gd name="connsiteX6" fmla="*/ 675626 w 3929981"/>
              <a:gd name="connsiteY6" fmla="*/ 895318 h 3246400"/>
              <a:gd name="connsiteX7" fmla="*/ 413615 w 3929981"/>
              <a:gd name="connsiteY7" fmla="*/ 1482539 h 3246400"/>
              <a:gd name="connsiteX8" fmla="*/ 262814 w 3929981"/>
              <a:gd name="connsiteY8" fmla="*/ 1937823 h 3246400"/>
              <a:gd name="connsiteX9" fmla="*/ 110007 w 3929981"/>
              <a:gd name="connsiteY9" fmla="*/ 2369576 h 3246400"/>
              <a:gd name="connsiteX10" fmla="*/ 35809 w 3929981"/>
              <a:gd name="connsiteY10" fmla="*/ 2542761 h 3246400"/>
              <a:gd name="connsiteX11" fmla="*/ 5699 w 3929981"/>
              <a:gd name="connsiteY11" fmla="*/ 2605413 h 3246400"/>
              <a:gd name="connsiteX12" fmla="*/ 13608 w 3929981"/>
              <a:gd name="connsiteY12" fmla="*/ 2611473 h 3246400"/>
              <a:gd name="connsiteX13" fmla="*/ 13082 w 3929981"/>
              <a:gd name="connsiteY13" fmla="*/ 2622754 h 3246400"/>
              <a:gd name="connsiteX14" fmla="*/ 82016 w 3929981"/>
              <a:gd name="connsiteY14" fmla="*/ 2639754 h 3246400"/>
              <a:gd name="connsiteX15" fmla="*/ 261749 w 3929981"/>
              <a:gd name="connsiteY15" fmla="*/ 2694474 h 3246400"/>
              <a:gd name="connsiteX16" fmla="*/ 690355 w 3929981"/>
              <a:gd name="connsiteY16" fmla="*/ 2855897 h 3246400"/>
              <a:gd name="connsiteX17" fmla="*/ 1135660 w 3929981"/>
              <a:gd name="connsiteY17" fmla="*/ 3034018 h 3246400"/>
              <a:gd name="connsiteX18" fmla="*/ 1753521 w 3929981"/>
              <a:gd name="connsiteY18" fmla="*/ 3212141 h 3246400"/>
              <a:gd name="connsiteX19" fmla="*/ 2371382 w 3929981"/>
              <a:gd name="connsiteY19" fmla="*/ 3234406 h 3246400"/>
              <a:gd name="connsiteX20" fmla="*/ 2883482 w 3929981"/>
              <a:gd name="connsiteY20" fmla="*/ 3072983 h 3246400"/>
              <a:gd name="connsiteX21" fmla="*/ 3278690 w 3929981"/>
              <a:gd name="connsiteY21" fmla="*/ 2666642 h 3246400"/>
              <a:gd name="connsiteX22" fmla="*/ 3490210 w 3929981"/>
              <a:gd name="connsiteY22" fmla="*/ 2327097 h 3246400"/>
              <a:gd name="connsiteX23" fmla="*/ 3662766 w 3929981"/>
              <a:gd name="connsiteY23" fmla="*/ 2182373 h 3246400"/>
              <a:gd name="connsiteX24" fmla="*/ 3929949 w 3929981"/>
              <a:gd name="connsiteY24" fmla="*/ 2015383 h 3246400"/>
              <a:gd name="connsiteX25" fmla="*/ 3679465 w 3929981"/>
              <a:gd name="connsiteY25" fmla="*/ 1987552 h 3246400"/>
              <a:gd name="connsiteX26" fmla="*/ 3456812 w 3929981"/>
              <a:gd name="connsiteY26" fmla="*/ 2076613 h 3246400"/>
              <a:gd name="connsiteX27" fmla="*/ 3406511 w 3929981"/>
              <a:gd name="connsiteY27" fmla="*/ 2120036 h 3246400"/>
              <a:gd name="connsiteX28" fmla="*/ 3440113 w 3929981"/>
              <a:gd name="connsiteY28" fmla="*/ 1948588 h 3246400"/>
              <a:gd name="connsiteX29" fmla="*/ 3451246 w 3929981"/>
              <a:gd name="connsiteY29" fmla="*/ 1709236 h 3246400"/>
              <a:gd name="connsiteX30" fmla="*/ 3351052 w 3929981"/>
              <a:gd name="connsiteY30" fmla="*/ 1425354 h 3246400"/>
              <a:gd name="connsiteX31" fmla="*/ 3217461 w 3929981"/>
              <a:gd name="connsiteY31" fmla="*/ 1614609 h 3246400"/>
              <a:gd name="connsiteX32" fmla="*/ 3156231 w 3929981"/>
              <a:gd name="connsiteY32" fmla="*/ 1965287 h 3246400"/>
              <a:gd name="connsiteX33" fmla="*/ 3118765 w 3929981"/>
              <a:gd name="connsiteY33" fmla="*/ 1954444 h 3246400"/>
              <a:gd name="connsiteX34" fmla="*/ 3072396 w 3929981"/>
              <a:gd name="connsiteY34" fmla="*/ 1897691 h 3246400"/>
              <a:gd name="connsiteX35" fmla="*/ 2900181 w 3929981"/>
              <a:gd name="connsiteY35" fmla="*/ 1703670 h 3246400"/>
              <a:gd name="connsiteX36" fmla="*/ 2610733 w 3929981"/>
              <a:gd name="connsiteY36" fmla="*/ 1581211 h 3246400"/>
              <a:gd name="connsiteX37" fmla="*/ 2499406 w 3929981"/>
              <a:gd name="connsiteY37" fmla="*/ 1581211 h 3246400"/>
              <a:gd name="connsiteX38" fmla="*/ 2610733 w 3929981"/>
              <a:gd name="connsiteY38" fmla="*/ 1664706 h 3246400"/>
              <a:gd name="connsiteX39" fmla="*/ 2816686 w 3929981"/>
              <a:gd name="connsiteY39" fmla="*/ 2004251 h 3246400"/>
              <a:gd name="connsiteX40" fmla="*/ 2900181 w 3929981"/>
              <a:gd name="connsiteY40" fmla="*/ 2327097 h 3246400"/>
              <a:gd name="connsiteX41" fmla="*/ 2850084 w 3929981"/>
              <a:gd name="connsiteY41" fmla="*/ 2727871 h 3246400"/>
              <a:gd name="connsiteX42" fmla="*/ 2599600 w 3929981"/>
              <a:gd name="connsiteY42" fmla="*/ 2989488 h 3246400"/>
              <a:gd name="connsiteX43" fmla="*/ 2243356 w 3929981"/>
              <a:gd name="connsiteY43" fmla="*/ 3095248 h 3246400"/>
              <a:gd name="connsiteX44" fmla="*/ 1786919 w 3929981"/>
              <a:gd name="connsiteY44" fmla="*/ 3067416 h 3246400"/>
              <a:gd name="connsiteX45" fmla="*/ 1230288 w 3929981"/>
              <a:gd name="connsiteY45" fmla="*/ 2933825 h 3246400"/>
              <a:gd name="connsiteX46" fmla="*/ 617993 w 3929981"/>
              <a:gd name="connsiteY46" fmla="*/ 2688907 h 3246400"/>
              <a:gd name="connsiteX47" fmla="*/ 189408 w 3929981"/>
              <a:gd name="connsiteY47" fmla="*/ 2530049 h 3246400"/>
              <a:gd name="connsiteX48" fmla="*/ 343859 w 3929981"/>
              <a:gd name="connsiteY48" fmla="*/ 2100775 h 3246400"/>
              <a:gd name="connsiteX49" fmla="*/ 551211 w 3929981"/>
              <a:gd name="connsiteY49" fmla="*/ 1474760 h 3246400"/>
              <a:gd name="connsiteX50" fmla="*/ 807809 w 3929981"/>
              <a:gd name="connsiteY50" fmla="*/ 963054 h 3246400"/>
              <a:gd name="connsiteX51" fmla="*/ 1080698 w 3929981"/>
              <a:gd name="connsiteY51" fmla="*/ 596120 h 3246400"/>
              <a:gd name="connsiteX52" fmla="*/ 1391160 w 3929981"/>
              <a:gd name="connsiteY52" fmla="*/ 391893 h 3246400"/>
              <a:gd name="connsiteX53" fmla="*/ 1752629 w 3929981"/>
              <a:gd name="connsiteY53" fmla="*/ 368979 h 3246400"/>
              <a:gd name="connsiteX54" fmla="*/ 2091353 w 3929981"/>
              <a:gd name="connsiteY54" fmla="*/ 588970 h 3246400"/>
              <a:gd name="connsiteX55" fmla="*/ 2284394 w 3929981"/>
              <a:gd name="connsiteY55" fmla="*/ 860882 h 3246400"/>
              <a:gd name="connsiteX56" fmla="*/ 2411279 w 3929981"/>
              <a:gd name="connsiteY56" fmla="*/ 1237191 h 3246400"/>
              <a:gd name="connsiteX57" fmla="*/ 2403371 w 3929981"/>
              <a:gd name="connsiteY57" fmla="*/ 1376124 h 3246400"/>
              <a:gd name="connsiteX58" fmla="*/ 2475120 w 3929981"/>
              <a:gd name="connsiteY58" fmla="*/ 1291002 h 3246400"/>
              <a:gd name="connsiteX59" fmla="*/ 2568033 w 3929981"/>
              <a:gd name="connsiteY59" fmla="*/ 990763 h 3246400"/>
              <a:gd name="connsiteX60" fmla="*/ 2524688 w 3929981"/>
              <a:gd name="connsiteY60" fmla="*/ 713990 h 3246400"/>
              <a:gd name="connsiteX61" fmla="*/ 2491497 w 3929981"/>
              <a:gd name="connsiteY61" fmla="*/ 606579 h 3246400"/>
              <a:gd name="connsiteX62" fmla="*/ 2533020 w 3929981"/>
              <a:gd name="connsiteY62" fmla="*/ 626374 h 3246400"/>
              <a:gd name="connsiteX63" fmla="*/ 2840614 w 3929981"/>
              <a:gd name="connsiteY63" fmla="*/ 805566 h 3246400"/>
              <a:gd name="connsiteX64" fmla="*/ 3071419 w 3929981"/>
              <a:gd name="connsiteY64" fmla="*/ 825393 h 3246400"/>
              <a:gd name="connsiteX65" fmla="*/ 2918933 w 3929981"/>
              <a:gd name="connsiteY65" fmla="*/ 565825 h 3246400"/>
              <a:gd name="connsiteX66" fmla="*/ 2728748 w 3929981"/>
              <a:gd name="connsiteY66" fmla="*/ 420077 h 3246400"/>
              <a:gd name="connsiteX67" fmla="*/ 2574628 w 3929981"/>
              <a:gd name="connsiteY67" fmla="*/ 338869 h 3246400"/>
              <a:gd name="connsiteX68" fmla="*/ 2641620 w 3929981"/>
              <a:gd name="connsiteY68" fmla="*/ 324798 h 3246400"/>
              <a:gd name="connsiteX69" fmla="*/ 2853215 w 3929981"/>
              <a:gd name="connsiteY69" fmla="*/ 211954 h 3246400"/>
              <a:gd name="connsiteX70" fmla="*/ 2993369 w 3929981"/>
              <a:gd name="connsiteY70" fmla="*/ 2494 h 324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929981" h="3246400">
                <a:moveTo>
                  <a:pt x="2993369" y="2494"/>
                </a:moveTo>
                <a:cubicBezTo>
                  <a:pt x="2966748" y="-16305"/>
                  <a:pt x="2780448" y="76607"/>
                  <a:pt x="2693490" y="99162"/>
                </a:cubicBezTo>
                <a:cubicBezTo>
                  <a:pt x="2606532" y="121717"/>
                  <a:pt x="2574590" y="140900"/>
                  <a:pt x="2471622" y="137827"/>
                </a:cubicBezTo>
                <a:cubicBezTo>
                  <a:pt x="2368654" y="134754"/>
                  <a:pt x="2235903" y="83525"/>
                  <a:pt x="2075679" y="80724"/>
                </a:cubicBezTo>
                <a:cubicBezTo>
                  <a:pt x="1915455" y="77922"/>
                  <a:pt x="1680090" y="66385"/>
                  <a:pt x="1510278" y="121022"/>
                </a:cubicBezTo>
                <a:cubicBezTo>
                  <a:pt x="1340466" y="175659"/>
                  <a:pt x="1195916" y="279495"/>
                  <a:pt x="1056808" y="408544"/>
                </a:cubicBezTo>
                <a:cubicBezTo>
                  <a:pt x="917699" y="537593"/>
                  <a:pt x="782825" y="716319"/>
                  <a:pt x="675626" y="895318"/>
                </a:cubicBezTo>
                <a:cubicBezTo>
                  <a:pt x="568427" y="1074317"/>
                  <a:pt x="482417" y="1308789"/>
                  <a:pt x="413615" y="1482539"/>
                </a:cubicBezTo>
                <a:cubicBezTo>
                  <a:pt x="344813" y="1656290"/>
                  <a:pt x="313415" y="1789984"/>
                  <a:pt x="262814" y="1937823"/>
                </a:cubicBezTo>
                <a:cubicBezTo>
                  <a:pt x="212212" y="2085662"/>
                  <a:pt x="151630" y="2255421"/>
                  <a:pt x="110007" y="2369576"/>
                </a:cubicBezTo>
                <a:cubicBezTo>
                  <a:pt x="86015" y="2435380"/>
                  <a:pt x="55620" y="2495386"/>
                  <a:pt x="35809" y="2542761"/>
                </a:cubicBezTo>
                <a:cubicBezTo>
                  <a:pt x="10076" y="2563186"/>
                  <a:pt x="-10379" y="2587779"/>
                  <a:pt x="5699" y="2605413"/>
                </a:cubicBezTo>
                <a:lnTo>
                  <a:pt x="13608" y="2611473"/>
                </a:lnTo>
                <a:cubicBezTo>
                  <a:pt x="13433" y="2615233"/>
                  <a:pt x="13257" y="2618994"/>
                  <a:pt x="13082" y="2622754"/>
                </a:cubicBezTo>
                <a:cubicBezTo>
                  <a:pt x="16256" y="2646812"/>
                  <a:pt x="49280" y="2646622"/>
                  <a:pt x="82016" y="2639754"/>
                </a:cubicBezTo>
                <a:cubicBezTo>
                  <a:pt x="130954" y="2655082"/>
                  <a:pt x="196198" y="2670492"/>
                  <a:pt x="261749" y="2694474"/>
                </a:cubicBezTo>
                <a:cubicBezTo>
                  <a:pt x="375858" y="2736221"/>
                  <a:pt x="544703" y="2799306"/>
                  <a:pt x="690355" y="2855897"/>
                </a:cubicBezTo>
                <a:cubicBezTo>
                  <a:pt x="836007" y="2912488"/>
                  <a:pt x="958466" y="2974645"/>
                  <a:pt x="1135660" y="3034018"/>
                </a:cubicBezTo>
                <a:cubicBezTo>
                  <a:pt x="1312854" y="3093393"/>
                  <a:pt x="1547567" y="3178743"/>
                  <a:pt x="1753521" y="3212141"/>
                </a:cubicBezTo>
                <a:cubicBezTo>
                  <a:pt x="1959474" y="3245538"/>
                  <a:pt x="2183055" y="3257599"/>
                  <a:pt x="2371382" y="3234406"/>
                </a:cubicBezTo>
                <a:cubicBezTo>
                  <a:pt x="2559708" y="3211213"/>
                  <a:pt x="2732264" y="3167610"/>
                  <a:pt x="2883482" y="3072983"/>
                </a:cubicBezTo>
                <a:cubicBezTo>
                  <a:pt x="3034700" y="2978355"/>
                  <a:pt x="3177569" y="2790956"/>
                  <a:pt x="3278690" y="2666642"/>
                </a:cubicBezTo>
                <a:cubicBezTo>
                  <a:pt x="3379811" y="2542328"/>
                  <a:pt x="3426198" y="2407808"/>
                  <a:pt x="3490210" y="2327097"/>
                </a:cubicBezTo>
                <a:cubicBezTo>
                  <a:pt x="3554222" y="2246386"/>
                  <a:pt x="3589476" y="2234325"/>
                  <a:pt x="3662766" y="2182373"/>
                </a:cubicBezTo>
                <a:cubicBezTo>
                  <a:pt x="3736055" y="2130421"/>
                  <a:pt x="3927166" y="2047854"/>
                  <a:pt x="3929949" y="2015383"/>
                </a:cubicBezTo>
                <a:cubicBezTo>
                  <a:pt x="3932732" y="1982913"/>
                  <a:pt x="3758321" y="1977348"/>
                  <a:pt x="3679465" y="1987552"/>
                </a:cubicBezTo>
                <a:cubicBezTo>
                  <a:pt x="3600609" y="1997757"/>
                  <a:pt x="3502304" y="2054532"/>
                  <a:pt x="3456812" y="2076613"/>
                </a:cubicBezTo>
                <a:cubicBezTo>
                  <a:pt x="3411320" y="2098694"/>
                  <a:pt x="3409294" y="2141374"/>
                  <a:pt x="3406511" y="2120036"/>
                </a:cubicBezTo>
                <a:cubicBezTo>
                  <a:pt x="3403728" y="2098699"/>
                  <a:pt x="3432657" y="2017055"/>
                  <a:pt x="3440113" y="1948588"/>
                </a:cubicBezTo>
                <a:cubicBezTo>
                  <a:pt x="3447569" y="1880121"/>
                  <a:pt x="3464234" y="1796442"/>
                  <a:pt x="3451246" y="1709236"/>
                </a:cubicBezTo>
                <a:cubicBezTo>
                  <a:pt x="3438258" y="1622031"/>
                  <a:pt x="3390016" y="1441126"/>
                  <a:pt x="3351052" y="1425354"/>
                </a:cubicBezTo>
                <a:cubicBezTo>
                  <a:pt x="3312088" y="1409583"/>
                  <a:pt x="3249931" y="1524620"/>
                  <a:pt x="3217461" y="1614609"/>
                </a:cubicBezTo>
                <a:cubicBezTo>
                  <a:pt x="3184991" y="1704597"/>
                  <a:pt x="3172680" y="1908648"/>
                  <a:pt x="3156231" y="1965287"/>
                </a:cubicBezTo>
                <a:cubicBezTo>
                  <a:pt x="3139782" y="2021926"/>
                  <a:pt x="3121853" y="1977350"/>
                  <a:pt x="3118765" y="1954444"/>
                </a:cubicBezTo>
                <a:cubicBezTo>
                  <a:pt x="3104793" y="1943178"/>
                  <a:pt x="3108827" y="1939487"/>
                  <a:pt x="3072396" y="1897691"/>
                </a:cubicBezTo>
                <a:cubicBezTo>
                  <a:pt x="3035965" y="1855895"/>
                  <a:pt x="2977125" y="1756417"/>
                  <a:pt x="2900181" y="1703670"/>
                </a:cubicBezTo>
                <a:cubicBezTo>
                  <a:pt x="2823237" y="1650923"/>
                  <a:pt x="2677528" y="1601621"/>
                  <a:pt x="2610733" y="1581211"/>
                </a:cubicBezTo>
                <a:cubicBezTo>
                  <a:pt x="2543937" y="1560801"/>
                  <a:pt x="2499407" y="1567296"/>
                  <a:pt x="2499406" y="1581211"/>
                </a:cubicBezTo>
                <a:cubicBezTo>
                  <a:pt x="2499407" y="1595127"/>
                  <a:pt x="2557853" y="1594199"/>
                  <a:pt x="2610733" y="1664706"/>
                </a:cubicBezTo>
                <a:cubicBezTo>
                  <a:pt x="2663612" y="1735212"/>
                  <a:pt x="2768445" y="1893852"/>
                  <a:pt x="2816686" y="2004251"/>
                </a:cubicBezTo>
                <a:cubicBezTo>
                  <a:pt x="2864928" y="2114649"/>
                  <a:pt x="2894615" y="2206494"/>
                  <a:pt x="2900181" y="2327097"/>
                </a:cubicBezTo>
                <a:cubicBezTo>
                  <a:pt x="2905747" y="2447701"/>
                  <a:pt x="2900181" y="2617473"/>
                  <a:pt x="2850084" y="2727871"/>
                </a:cubicBezTo>
                <a:cubicBezTo>
                  <a:pt x="2799987" y="2838270"/>
                  <a:pt x="2700721" y="2928259"/>
                  <a:pt x="2599600" y="2989488"/>
                </a:cubicBezTo>
                <a:cubicBezTo>
                  <a:pt x="2498479" y="3050717"/>
                  <a:pt x="2378803" y="3082260"/>
                  <a:pt x="2243356" y="3095248"/>
                </a:cubicBezTo>
                <a:cubicBezTo>
                  <a:pt x="2107909" y="3108236"/>
                  <a:pt x="1955763" y="3094320"/>
                  <a:pt x="1786919" y="3067416"/>
                </a:cubicBezTo>
                <a:cubicBezTo>
                  <a:pt x="1618074" y="3040513"/>
                  <a:pt x="1425108" y="2996910"/>
                  <a:pt x="1230288" y="2933825"/>
                </a:cubicBezTo>
                <a:cubicBezTo>
                  <a:pt x="1035466" y="2870740"/>
                  <a:pt x="797970" y="2758486"/>
                  <a:pt x="617993" y="2688907"/>
                </a:cubicBezTo>
                <a:cubicBezTo>
                  <a:pt x="461024" y="2628223"/>
                  <a:pt x="289236" y="2565422"/>
                  <a:pt x="189408" y="2530049"/>
                </a:cubicBezTo>
                <a:cubicBezTo>
                  <a:pt x="226737" y="2430798"/>
                  <a:pt x="289243" y="2259473"/>
                  <a:pt x="343859" y="2100775"/>
                </a:cubicBezTo>
                <a:cubicBezTo>
                  <a:pt x="406652" y="1918319"/>
                  <a:pt x="473886" y="1664380"/>
                  <a:pt x="551211" y="1474760"/>
                </a:cubicBezTo>
                <a:cubicBezTo>
                  <a:pt x="628535" y="1285140"/>
                  <a:pt x="719561" y="1109494"/>
                  <a:pt x="807809" y="963054"/>
                </a:cubicBezTo>
                <a:cubicBezTo>
                  <a:pt x="896057" y="816615"/>
                  <a:pt x="983473" y="691313"/>
                  <a:pt x="1080698" y="596120"/>
                </a:cubicBezTo>
                <a:cubicBezTo>
                  <a:pt x="1177923" y="500926"/>
                  <a:pt x="1279171" y="429749"/>
                  <a:pt x="1391160" y="391893"/>
                </a:cubicBezTo>
                <a:cubicBezTo>
                  <a:pt x="1503148" y="354036"/>
                  <a:pt x="1635931" y="336133"/>
                  <a:pt x="1752629" y="368979"/>
                </a:cubicBezTo>
                <a:cubicBezTo>
                  <a:pt x="1869328" y="401825"/>
                  <a:pt x="2002726" y="506986"/>
                  <a:pt x="2091353" y="588970"/>
                </a:cubicBezTo>
                <a:cubicBezTo>
                  <a:pt x="2179981" y="670954"/>
                  <a:pt x="2231073" y="752846"/>
                  <a:pt x="2284394" y="860882"/>
                </a:cubicBezTo>
                <a:cubicBezTo>
                  <a:pt x="2337715" y="968919"/>
                  <a:pt x="2391449" y="1151317"/>
                  <a:pt x="2411279" y="1237191"/>
                </a:cubicBezTo>
                <a:cubicBezTo>
                  <a:pt x="2431109" y="1323064"/>
                  <a:pt x="2392731" y="1367155"/>
                  <a:pt x="2403371" y="1376124"/>
                </a:cubicBezTo>
                <a:cubicBezTo>
                  <a:pt x="2414011" y="1385092"/>
                  <a:pt x="2447676" y="1355229"/>
                  <a:pt x="2475120" y="1291002"/>
                </a:cubicBezTo>
                <a:cubicBezTo>
                  <a:pt x="2502563" y="1226775"/>
                  <a:pt x="2559772" y="1086932"/>
                  <a:pt x="2568033" y="990763"/>
                </a:cubicBezTo>
                <a:cubicBezTo>
                  <a:pt x="2576294" y="894595"/>
                  <a:pt x="2537444" y="778021"/>
                  <a:pt x="2524688" y="713990"/>
                </a:cubicBezTo>
                <a:cubicBezTo>
                  <a:pt x="2511932" y="649959"/>
                  <a:pt x="2490108" y="621181"/>
                  <a:pt x="2491497" y="606579"/>
                </a:cubicBezTo>
                <a:cubicBezTo>
                  <a:pt x="2492886" y="591976"/>
                  <a:pt x="2474834" y="593209"/>
                  <a:pt x="2533020" y="626374"/>
                </a:cubicBezTo>
                <a:cubicBezTo>
                  <a:pt x="2591206" y="659539"/>
                  <a:pt x="2750881" y="772396"/>
                  <a:pt x="2840614" y="805566"/>
                </a:cubicBezTo>
                <a:cubicBezTo>
                  <a:pt x="2930347" y="838736"/>
                  <a:pt x="3058366" y="865350"/>
                  <a:pt x="3071419" y="825393"/>
                </a:cubicBezTo>
                <a:cubicBezTo>
                  <a:pt x="3084472" y="785436"/>
                  <a:pt x="2977241" y="631959"/>
                  <a:pt x="2918933" y="565825"/>
                </a:cubicBezTo>
                <a:cubicBezTo>
                  <a:pt x="2860626" y="499691"/>
                  <a:pt x="2786132" y="457903"/>
                  <a:pt x="2728748" y="420077"/>
                </a:cubicBezTo>
                <a:cubicBezTo>
                  <a:pt x="2671364" y="382251"/>
                  <a:pt x="2589149" y="354748"/>
                  <a:pt x="2574628" y="338869"/>
                </a:cubicBezTo>
                <a:cubicBezTo>
                  <a:pt x="2560107" y="322988"/>
                  <a:pt x="2586634" y="343969"/>
                  <a:pt x="2641620" y="324798"/>
                </a:cubicBezTo>
                <a:cubicBezTo>
                  <a:pt x="2696606" y="305626"/>
                  <a:pt x="2794590" y="265672"/>
                  <a:pt x="2853215" y="211954"/>
                </a:cubicBezTo>
                <a:cubicBezTo>
                  <a:pt x="2911839" y="158236"/>
                  <a:pt x="3019990" y="21292"/>
                  <a:pt x="2993369" y="2494"/>
                </a:cubicBez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/>
            <a:r>
              <a:rPr lang="es-ES" kern="0" dirty="0">
                <a:solidFill>
                  <a:prstClr val="white"/>
                </a:solidFill>
              </a:rPr>
              <a:t>                         </a:t>
            </a:r>
            <a:endParaRPr lang="es-ES_tradnl" kern="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048306"/>
      </p:ext>
    </p:extLst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Jose Luis\Escritorio\148090_ni-te-espero-ni-te-busco-si-me-necesitas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759439" y="-107144"/>
            <a:ext cx="9282437" cy="66238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53521236"/>
      </p:ext>
    </p:extLst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0597" y="-70967"/>
            <a:ext cx="10801351" cy="65166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17233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01897" y="3217243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9219" y="5515080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6" y="4344477"/>
            <a:ext cx="31801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60976" y="476281"/>
            <a:ext cx="330897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1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49099" y="-1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19 de septiembre de 2019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22:20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97921" y="5332097"/>
            <a:ext cx="2372938" cy="88757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LLAMAM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LAMAMÉ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FACTALES DE FLORES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FF00FF"/>
      </a:folHlink>
    </a:clrScheme>
    <a:fontScheme name="FRACTALS DE FLEURS">
      <a:majorFont>
        <a:latin typeface="Arial"/>
        <a:ea typeface=""/>
        <a:cs typeface="Arial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20" tIns="45720" rIns="4572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맑은 고딕" panose="020B0503020000020004" pitchFamily="34" charset="-127"/>
            <a:ea typeface="맑은 고딕" panose="020B0503020000020004" pitchFamily="34" charset="-127"/>
            <a:sym typeface="맑은 고딕" panose="020B0503020000020004" pitchFamily="34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20" tIns="45720" rIns="4572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altLang="fr-FR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맑은 고딕" panose="020B0503020000020004" pitchFamily="34" charset="-127"/>
            <a:ea typeface="맑은 고딕" panose="020B0503020000020004" pitchFamily="34" charset="-127"/>
            <a:sym typeface="맑은 고딕" panose="020B0503020000020004" pitchFamily="34" charset="-127"/>
          </a:defRPr>
        </a:defPPr>
      </a:lst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LLAMAMÉ</Template>
  <TotalTime>9</TotalTime>
  <Words>136</Words>
  <Application>Microsoft Office PowerPoint</Application>
  <PresentationFormat>Personalizado</PresentationFormat>
  <Paragraphs>26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1_LLAMAMÉ</vt:lpstr>
      <vt:lpstr>LLAMAMÉ</vt:lpstr>
      <vt:lpstr>FACTALES DE FLORES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2019-09-19T20:11:51Z</dcterms:created>
  <dcterms:modified xsi:type="dcterms:W3CDTF">2019-09-19T20:21:24Z</dcterms:modified>
</cp:coreProperties>
</file>