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7" r:id="rId3"/>
    <p:sldId id="266" r:id="rId4"/>
    <p:sldId id="277" r:id="rId5"/>
    <p:sldId id="273" r:id="rId6"/>
    <p:sldId id="275" r:id="rId7"/>
    <p:sldId id="276" r:id="rId8"/>
    <p:sldId id="260" r:id="rId9"/>
    <p:sldId id="278" r:id="rId10"/>
    <p:sldId id="274" r:id="rId11"/>
    <p:sldId id="280" r:id="rId12"/>
    <p:sldId id="284" r:id="rId13"/>
    <p:sldId id="285" r:id="rId14"/>
    <p:sldId id="286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tVvyLpjig1EGI0BdvTJ/g==" hashData="LMHrvWssHZyish7982UacYJqqJP+AJ4aSGFaPQB2ygb1FBnKZjethcA+lx20VY35qgrFWdkqnn2lYfmJAgv7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23EF"/>
    <a:srgbClr val="3118CA"/>
    <a:srgbClr val="0000CC"/>
    <a:srgbClr val="00FFFF"/>
    <a:srgbClr val="6600FF"/>
    <a:srgbClr val="FF3300"/>
    <a:srgbClr val="EB19DC"/>
    <a:srgbClr val="FFFCC5"/>
    <a:srgbClr val="D012C2"/>
    <a:srgbClr val="2C1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767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7312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102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116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390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309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8476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7875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3382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59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9724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551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6B063-277C-41B1-9C81-D3CC22ACDD26}" type="datetimeFigureOut">
              <a:rPr lang="es-ES" smtClean="0"/>
              <a:t>27/07/2015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C75D7-CA0A-4012-A02A-7228CF09BD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6392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707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7.gif"/><Relationship Id="rId7" Type="http://schemas.microsoft.com/office/2007/relationships/hdphoto" Target="../media/hdphoto5.wdp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s://lh6.googleusercontent.com/-QdnP7N8NCqk/VLhdTGOg57I/AAAAAAAAMXM/cipIC7P-YZI/w651-h510-no/13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470773" y="210394"/>
            <a:ext cx="879299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2C9"/>
                </a:solidFill>
                <a:effectLst>
                  <a:glow rad="228600">
                    <a:srgbClr val="1923EF"/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Las Puertas </a:t>
            </a:r>
          </a:p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2C9"/>
                </a:solidFill>
                <a:effectLst>
                  <a:glow rad="228600">
                    <a:srgbClr val="1923EF"/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De La Vida</a:t>
            </a:r>
          </a:p>
          <a:p>
            <a:endParaRPr lang="es-ES" dirty="0"/>
          </a:p>
        </p:txBody>
      </p:sp>
      <p:pic>
        <p:nvPicPr>
          <p:cNvPr id="6" name="Picture 4" descr="http://la.cdnmob.org/pic/v2/gallery/preview/volki-zhivotnye-275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71" b="100000" l="4244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117" t="3251"/>
          <a:stretch/>
        </p:blipFill>
        <p:spPr bwMode="auto">
          <a:xfrm flipH="1">
            <a:off x="-1" y="3485108"/>
            <a:ext cx="4128247" cy="3386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43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000">
        <p:sndAc>
          <p:stSnd>
            <p:snd r:embed="rId2" name="16_GIOVANNI MARRADI   Matteo's Song.wav"/>
          </p:stSnd>
        </p:sndAc>
      </p:transition>
    </mc:Choice>
    <mc:Fallback>
      <p:transition spd="slow" advTm="4000">
        <p:sndAc>
          <p:stSnd>
            <p:snd r:embed="rId2" name="16_GIOVANNI MARRADI   Matteo's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h5.googleusercontent.com/-Dfof53uaA-Y/VLWBstIeYYI/AAAAAAAALfs/lYwkNjftkbk/w535-h510-no/9878777888%2C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52186" y="3966882"/>
            <a:ext cx="2380129" cy="3464999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No salgas </a:t>
            </a:r>
            <a:endParaRPr lang="es-ES" sz="2800" b="1" dirty="0" smtClean="0">
              <a:solidFill>
                <a:srgbClr val="0000CC"/>
              </a:solidFill>
              <a:effectLst>
                <a:glow rad="228600">
                  <a:srgbClr val="61FFD6"/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de </a:t>
            </a:r>
            <a:r>
              <a:rPr lang="es-ES" sz="2800" b="1" dirty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la infancia </a:t>
            </a:r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apresuradamente. Luego </a:t>
            </a:r>
            <a:r>
              <a:rPr lang="es-ES" sz="2800" b="1" dirty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querrás recuperar esos </a:t>
            </a:r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años </a:t>
            </a:r>
            <a:r>
              <a:rPr lang="es-ES" sz="2800" dirty="0" smtClean="0"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>.</a:t>
            </a:r>
            <a:r>
              <a:rPr lang="es-ES" sz="2800" dirty="0"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  <a:t/>
            </a:r>
            <a:br>
              <a:rPr lang="es-ES" sz="2800" dirty="0">
                <a:effectLst>
                  <a:glow rad="228600">
                    <a:srgbClr val="61FFD6"/>
                  </a:glow>
                </a:effectLst>
                <a:latin typeface="Monotype Corsiva" panose="03010101010201010101" pitchFamily="66" charset="0"/>
              </a:rPr>
            </a:br>
            <a:endParaRPr lang="es-ES" sz="2800" dirty="0">
              <a:effectLst>
                <a:glow rad="228600">
                  <a:srgbClr val="61FFD6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Resultado de imagen para lobos para fond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4"/>
          <a:stretch/>
        </p:blipFill>
        <p:spPr bwMode="auto">
          <a:xfrm>
            <a:off x="0" y="0"/>
            <a:ext cx="6252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para lobos para fond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4"/>
          <a:stretch/>
        </p:blipFill>
        <p:spPr bwMode="auto">
          <a:xfrm flipH="1">
            <a:off x="6252883" y="0"/>
            <a:ext cx="59391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31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2000"/>
    </mc:Choice>
    <mc:Fallback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s6.alphacoders.com/323/32339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32229" y="0"/>
            <a:ext cx="3497943" cy="436170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rgbClr val="6600FF"/>
                </a:solidFill>
                <a:effectLst>
                  <a:glow rad="228600">
                    <a:srgbClr val="C9FFF1"/>
                  </a:glow>
                </a:effectLst>
                <a:latin typeface="Monotype Corsiva" panose="03010101010201010101" pitchFamily="66" charset="0"/>
              </a:rPr>
              <a:t>No entres a la adolescencia convencido de que dominaras al mundo</a:t>
            </a:r>
          </a:p>
          <a:p>
            <a:pPr algn="ctr"/>
            <a:r>
              <a:rPr lang="es-ES" sz="2800" b="1" dirty="0" smtClean="0">
                <a:solidFill>
                  <a:srgbClr val="6600FF"/>
                </a:solidFill>
                <a:effectLst>
                  <a:glow rad="228600">
                    <a:srgbClr val="C9FFF1"/>
                  </a:glow>
                </a:effectLst>
                <a:latin typeface="Monotype Corsiva" panose="03010101010201010101" pitchFamily="66" charset="0"/>
              </a:rPr>
              <a:t>La vida te llevará  por caminos que todavía no  sospechas</a:t>
            </a:r>
          </a:p>
        </p:txBody>
      </p:sp>
      <p:pic>
        <p:nvPicPr>
          <p:cNvPr id="6" name="Picture 4" descr="http://www.fondosanimales.com/1024x768/lobo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1"/>
          <a:stretch/>
        </p:blipFill>
        <p:spPr bwMode="auto">
          <a:xfrm flipH="1">
            <a:off x="3" y="0"/>
            <a:ext cx="12191997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835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ndosni.com/images/2013-01-23/princesa%20del%20bosque%20y%20un%20lobo-4917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525436" y="-510987"/>
            <a:ext cx="3532093" cy="4182034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FFF2C9"/>
                  </a:glow>
                </a:effectLst>
                <a:latin typeface="Monotype Corsiva" panose="03010101010201010101" pitchFamily="66" charset="0"/>
              </a:rPr>
              <a:t>No salgas de la adolescencia desperdiciando tu juventud, la juventud pertenece a todos, pero no es de nadie, ni en nadie se queda.</a:t>
            </a:r>
          </a:p>
        </p:txBody>
      </p:sp>
      <p:pic>
        <p:nvPicPr>
          <p:cNvPr id="8" name="Picture 2" descr="http://img1.topimagens.com/ti/lobos/lobos_0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" y="0"/>
            <a:ext cx="60903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1.topimagens.com/ti/lobos/lobos_0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42211" y="0"/>
            <a:ext cx="61497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96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s6.fanpop.com/image/photos/33500000/Lobo-Wallpaper-lightning-returns-final-fantasy-xiii-33596599-850-3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11804" y="2570646"/>
            <a:ext cx="2651686" cy="4986601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rgbClr val="4BC3FF"/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rgbClr val="4BC3FF"/>
                  </a:glow>
                </a:effectLst>
                <a:latin typeface="Monotype Corsiva" panose="03010101010201010101" pitchFamily="66" charset="0"/>
              </a:rPr>
              <a:t>entres en la madurez</a:t>
            </a:r>
          </a:p>
          <a:p>
            <a:pPr algn="ctr"/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rgbClr val="4BC3FF"/>
                  </a:glow>
                </a:effectLst>
                <a:latin typeface="Monotype Corsiva" panose="03010101010201010101" pitchFamily="66" charset="0"/>
              </a:rPr>
              <a:t>Creyendo que has vencido todas las etapas y que el triunfo llegará mañana.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rgbClr val="4BC3FF"/>
                  </a:glow>
                </a:effectLst>
                <a:latin typeface="Monotype Corsiva" panose="03010101010201010101" pitchFamily="66" charset="0"/>
              </a:rPr>
              <a:t/>
            </a:r>
            <a:br>
              <a:rPr lang="es-ES" sz="2800" b="1" dirty="0">
                <a:solidFill>
                  <a:srgbClr val="002060"/>
                </a:solidFill>
                <a:effectLst>
                  <a:glow rad="228600">
                    <a:srgbClr val="4BC3FF"/>
                  </a:glow>
                </a:effectLst>
                <a:latin typeface="Monotype Corsiva" panose="03010101010201010101" pitchFamily="66" charset="0"/>
              </a:rPr>
            </a:br>
            <a:endParaRPr lang="es-ES" sz="2800" b="1" dirty="0">
              <a:solidFill>
                <a:srgbClr val="002060"/>
              </a:solidFill>
              <a:effectLst>
                <a:glow rad="228600">
                  <a:srgbClr val="4BC3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image.blingee.com/images18/content/output/000/000/000/762/720919020_19923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432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alwari.files.wordpress.com/2008/09/lun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6" y="0"/>
            <a:ext cx="12299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4.bp.blogspot.com/-U9OPkCbjxVA/TawfL9NBzNI/AAAAAAAADtU/AJ1UnUhBouI/s1600/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0224" y1="58917" x2="10224" y2="58917"/>
                        <a14:foregroundMark x1="22684" y1="62739" x2="1917" y2="70064"/>
                        <a14:foregroundMark x1="7029" y1="76752" x2="14696" y2="74522"/>
                        <a14:backgroundMark x1="1917" y1="72293" x2="1278" y2="67516"/>
                        <a14:backgroundMark x1="1597" y1="73567" x2="2875" y2="76115"/>
                        <a14:backgroundMark x1="4473" y1="77389" x2="8946" y2="76752"/>
                        <a14:backgroundMark x1="15974" y1="80255" x2="13738" y2="76433"/>
                        <a14:backgroundMark x1="3514" y1="76752" x2="3514" y2="76752"/>
                        <a14:backgroundMark x1="42812" y1="98726" x2="71246" y2="99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4287988" cy="3876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105051" y="0"/>
            <a:ext cx="2907090" cy="5177118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E62D1A"/>
                  </a:glow>
                </a:effectLst>
                <a:latin typeface="Monotype Corsiva" panose="03010101010201010101" pitchFamily="66" charset="0"/>
              </a:rPr>
              <a:t>No corras la madurez sin crear un tesoro del espíritu. Los tesoros de la tierra no son herencia para tus hijos</a:t>
            </a: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rgbClr val="E62D1A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4" name="Picture 2" descr="http://picturestack.com/650/963/B2L0lobos30e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6" y="0"/>
            <a:ext cx="6427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picturestack.com/650/963/B2L0lobos30e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5898" y="0"/>
            <a:ext cx="59718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993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6.googleusercontent.com/-iZGpEibwaIg/VLV9WFAwlZI/AAAAAAABU2o/KGVumM9XEDw/w702-h439-no/10881496_407469609413351_197792341101093485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38698" y="2342046"/>
            <a:ext cx="2651686" cy="4986601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2C9"/>
                  </a:glow>
                </a:effectLst>
                <a:latin typeface="Monotype Corsiva" panose="03010101010201010101" pitchFamily="66" charset="0"/>
              </a:rPr>
              <a:t>La felicidad único triunfo, se encuentra en disfrutar todas las etapas de un camino, no al final de la ruta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2C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2" descr="http://hdwallpapers.cat/wallpaper/winter_wolf_pair_snow_landscape_art_lobo_hd-wallpaper-189218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8" r="11203"/>
          <a:stretch/>
        </p:blipFill>
        <p:spPr bwMode="auto">
          <a:xfrm flipH="1"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229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ages.forwallpaper.com/files/thumbs/preview/37/379585__princess-mononoke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4.bp.blogspot.com/-U9OPkCbjxVA/TawfL9NBzNI/AAAAAAAADtU/AJ1UnUhBouI/s1600/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0224" y1="58917" x2="10224" y2="58917"/>
                        <a14:foregroundMark x1="22684" y1="62739" x2="1917" y2="70064"/>
                        <a14:foregroundMark x1="7029" y1="76752" x2="14696" y2="74522"/>
                        <a14:backgroundMark x1="1917" y1="72293" x2="1278" y2="67516"/>
                        <a14:backgroundMark x1="1597" y1="73567" x2="2875" y2="76115"/>
                        <a14:backgroundMark x1="4473" y1="77389" x2="8946" y2="76752"/>
                        <a14:backgroundMark x1="15974" y1="80255" x2="13738" y2="76433"/>
                        <a14:backgroundMark x1="3514" y1="76752" x2="3514" y2="76752"/>
                        <a14:backgroundMark x1="42812" y1="98726" x2="71246" y2="99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944" y="107576"/>
            <a:ext cx="1740407" cy="1573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9117106" y="2528048"/>
            <a:ext cx="2828363" cy="402067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rgbClr val="EB19DC"/>
                </a:solidFill>
                <a:effectLst>
                  <a:glow rad="228600">
                    <a:srgbClr val="FFFCC5"/>
                  </a:glow>
                </a:effectLst>
                <a:latin typeface="Monotype Corsiva" panose="03010101010201010101" pitchFamily="66" charset="0"/>
              </a:rPr>
              <a:t>No salgas de la madurez convencido que has triunfado. </a:t>
            </a:r>
          </a:p>
          <a:p>
            <a:pPr algn="ctr"/>
            <a:r>
              <a:rPr lang="es-ES" sz="2800" b="1" dirty="0" smtClean="0">
                <a:solidFill>
                  <a:srgbClr val="EB19DC"/>
                </a:solidFill>
                <a:effectLst>
                  <a:glow rad="228600">
                    <a:srgbClr val="FFFCC5"/>
                  </a:glow>
                </a:effectLst>
                <a:latin typeface="Monotype Corsiva" panose="03010101010201010101" pitchFamily="66" charset="0"/>
              </a:rPr>
              <a:t>Tu triunfo lo medirá el recuerdo que dejes</a:t>
            </a:r>
            <a:endParaRPr lang="es-ES" sz="2800" b="1" dirty="0">
              <a:solidFill>
                <a:srgbClr val="EB19DC"/>
              </a:solidFill>
              <a:effectLst>
                <a:glow rad="228600">
                  <a:srgbClr val="FFFCC5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Picture 2" descr="http://images.forwallpaper.com/files/thumbs/preview/0/8174__joseph-hautman-los-lobos_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6225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ages.forwallpaper.com/files/thumbs/preview/0/8174__joseph-hautman-los-lobos_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5990" y="0"/>
            <a:ext cx="59660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9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.blingee.com/images18/content/output/000/000/000/781/760608015_1260054.gif?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3659" y="6172200"/>
            <a:ext cx="3088341" cy="775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191194" y="3119717"/>
            <a:ext cx="2928523" cy="3523129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rgbClr val="2C17CB"/>
                </a:solidFill>
                <a:effectLst>
                  <a:glow rad="228600">
                    <a:srgbClr val="E62D1A"/>
                  </a:glow>
                </a:effectLst>
                <a:latin typeface="Monotype Corsiva" panose="03010101010201010101" pitchFamily="66" charset="0"/>
              </a:rPr>
              <a:t>No salgas de la madurez creyendo haber sido derrotado algo habrás dejado por pequeño que sea </a:t>
            </a:r>
            <a:endParaRPr lang="es-ES" sz="2800" b="1" dirty="0">
              <a:solidFill>
                <a:srgbClr val="2C17CB"/>
              </a:solidFill>
              <a:effectLst>
                <a:glow rad="228600">
                  <a:srgbClr val="E62D1A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2" descr="http://www.gifmania.com.mx/Gifs-Animados-Animales/Gif-Animadas-Perros/Imagenes-Animadas-Lobos/Madre-Loba-Y-Lobito-5477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191998" cy="696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041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everstatic.com/imagenes/674xX/animados/mujer-indiana,-lobo-negro-15749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6"/>
          <a:stretch/>
        </p:blipFill>
        <p:spPr bwMode="auto">
          <a:xfrm>
            <a:off x="-40342" y="-2"/>
            <a:ext cx="12232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05051" y="0"/>
            <a:ext cx="2907090" cy="5177118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rgbClr val="E62D1A"/>
                  </a:glow>
                </a:effectLst>
                <a:latin typeface="Monotype Corsiva" panose="03010101010201010101" pitchFamily="66" charset="0"/>
              </a:rPr>
              <a:t>No entres a la vejez creyendo que el destino te ha sido adverso. Has sido tú quien lo ha elaborado.</a:t>
            </a:r>
            <a:endParaRPr lang="es-ES" sz="28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228600">
                  <a:srgbClr val="E62D1A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Picture 2" descr="https://encrypted-tbn0.gstatic.com/images?q=tbn:ANd9GcRMK85BM51IklgdwR_XxDyYZ_EPMPWVWdRTPukRmcBxYiKRZuDz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9"/>
          <a:stretch/>
        </p:blipFill>
        <p:spPr bwMode="auto">
          <a:xfrm flipH="1">
            <a:off x="-40342" y="-4"/>
            <a:ext cx="6454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encrypted-tbn0.gstatic.com/images?q=tbn:ANd9GcRMK85BM51IklgdwR_XxDyYZ_EPMPWVWdRTPukRmcBxYiKRZuDz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9"/>
          <a:stretch/>
        </p:blipFill>
        <p:spPr bwMode="auto">
          <a:xfrm>
            <a:off x="6420970" y="-4"/>
            <a:ext cx="58046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531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1.bp.blogspot.com/-j5BKfFuPkrE/TWWIs7B6I5I/AAAAAAAAABs/ukSYymahCn4/s1600/flia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91"/>
          <a:stretch/>
        </p:blipFill>
        <p:spPr bwMode="auto">
          <a:xfrm>
            <a:off x="51548" y="0"/>
            <a:ext cx="722107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://la.cdnmob.org/pic/v2/gallery/preview/volki-zhivotnye-275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968" r="100000">
                        <a14:foregroundMark x1="46945" y1="75857" x2="46624" y2="77571"/>
                        <a14:foregroundMark x1="46302" y1="72286" x2="45874" y2="72857"/>
                        <a14:foregroundMark x1="46088" y1="68571" x2="45123" y2="69429"/>
                        <a14:foregroundMark x1="45659" y1="65857" x2="44587" y2="67571"/>
                        <a14:backgroundMark x1="54662" y1="7857" x2="59164" y2="13429"/>
                        <a14:backgroundMark x1="59593" y1="14286" x2="67738" y2="11429"/>
                        <a14:backgroundMark x1="88210" y1="4429" x2="91426" y2="14000"/>
                        <a14:backgroundMark x1="91104" y1="16000" x2="92390" y2="22429"/>
                        <a14:backgroundMark x1="92283" y1="23857" x2="93248" y2="26143"/>
                        <a14:backgroundMark x1="45981" y1="21143" x2="45016" y2="24143"/>
                        <a14:backgroundMark x1="43408" y1="54429" x2="43087" y2="58143"/>
                        <a14:backgroundMark x1="47696" y1="81857" x2="48232" y2="83857"/>
                        <a14:backgroundMark x1="45016" y1="71714" x2="44802" y2="69857"/>
                        <a14:backgroundMark x1="43516" y1="33571" x2="43837" y2="32000"/>
                        <a14:backgroundMark x1="45981" y1="74286" x2="45552" y2="73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82" t="3251"/>
          <a:stretch/>
        </p:blipFill>
        <p:spPr bwMode="auto">
          <a:xfrm>
            <a:off x="8198223" y="2517261"/>
            <a:ext cx="3993777" cy="434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6575612" y="13447"/>
            <a:ext cx="5271247" cy="3464999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es-ES" sz="2800" b="1" dirty="0">
                <a:solidFill>
                  <a:srgbClr val="0000CC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</a:rPr>
              <a:t>salgas de la vejez sin entregar tus consejos otros infantes, adolescentes,</a:t>
            </a:r>
          </a:p>
          <a:p>
            <a:pPr algn="ctr"/>
            <a:r>
              <a:rPr lang="es-ES" sz="2800" b="1" dirty="0" smtClean="0">
                <a:solidFill>
                  <a:srgbClr val="0000CC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</a:rPr>
              <a:t>maduros, y otros mayores. Te han mirado y querrán imitarte</a:t>
            </a:r>
            <a:endParaRPr lang="es-ES" sz="2800" dirty="0">
              <a:solidFill>
                <a:srgbClr val="0000CC"/>
              </a:solidFill>
              <a:effectLst>
                <a:glow rad="228600">
                  <a:srgbClr val="00FF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dartmoorprintsandgifts.co.uk/ekmps/shops/dartpack1/images/kissing-wolves-canvas-wall-art-%5b4%5d-1944-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007" y="0"/>
            <a:ext cx="12206007" cy="68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938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Tema: : </a:t>
            </a:r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Las Puertas De  La Vida</a:t>
            </a:r>
            <a:endParaRPr lang="es-ES" b="1" dirty="0" smtClean="0">
              <a:solidFill>
                <a:srgbClr val="1923EF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Música : </a:t>
            </a:r>
            <a:r>
              <a:rPr lang="es-ES" b="1" dirty="0" err="1" smtClean="0">
                <a:solidFill>
                  <a:srgbClr val="1923EF"/>
                </a:solidFill>
                <a:latin typeface="Monotype Corsiva" panose="03010101010201010101" pitchFamily="66" charset="0"/>
              </a:rPr>
              <a:t>Matteo’s</a:t>
            </a:r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  </a:t>
            </a:r>
            <a:r>
              <a:rPr lang="es-ES" b="1" dirty="0" err="1" smtClean="0">
                <a:solidFill>
                  <a:srgbClr val="1923EF"/>
                </a:solidFill>
                <a:latin typeface="Monotype Corsiva" panose="03010101010201010101" pitchFamily="66" charset="0"/>
              </a:rPr>
              <a:t>Song</a:t>
            </a:r>
            <a:endParaRPr lang="es-ES" b="1" dirty="0" smtClean="0">
              <a:solidFill>
                <a:srgbClr val="1923EF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Interprete : </a:t>
            </a:r>
            <a:r>
              <a:rPr lang="es-ES" b="1" dirty="0" smtClean="0">
                <a:solidFill>
                  <a:srgbClr val="1923EF"/>
                </a:solidFill>
                <a:latin typeface="Monotype Corsiva" panose="03010101010201010101" pitchFamily="66" charset="0"/>
              </a:rPr>
              <a:t>Giovanni </a:t>
            </a:r>
            <a:r>
              <a:rPr lang="es-ES" b="1" dirty="0" err="1" smtClean="0">
                <a:solidFill>
                  <a:srgbClr val="1923EF"/>
                </a:solidFill>
                <a:latin typeface="Monotype Corsiva" panose="03010101010201010101" pitchFamily="66" charset="0"/>
              </a:rPr>
              <a:t>Marradi</a:t>
            </a:r>
            <a:endParaRPr lang="es-ES" b="1" dirty="0">
              <a:solidFill>
                <a:srgbClr val="1923E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1923EF"/>
                </a:solidFill>
                <a:latin typeface="Monotype Corsiva" panose="03010101010201010101" pitchFamily="66" charset="0"/>
              </a:rPr>
              <a:pPr/>
              <a:t>27/07/2015 2:42</a:t>
            </a:fld>
            <a:endParaRPr lang="es-ES" sz="1600" b="1" dirty="0">
              <a:solidFill>
                <a:srgbClr val="1923E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fade thruBlk="1"/>
      </p:transition>
    </mc:Choice>
    <mc:Fallback>
      <p:transition spd="slow" advTm="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</TotalTime>
  <Words>248</Words>
  <Application>Microsoft Office PowerPoint</Application>
  <PresentationFormat>Panorámica</PresentationFormat>
  <Paragraphs>25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110</cp:revision>
  <dcterms:created xsi:type="dcterms:W3CDTF">2015-01-17T03:36:00Z</dcterms:created>
  <dcterms:modified xsi:type="dcterms:W3CDTF">2015-07-27T21:31:38Z</dcterms:modified>
</cp:coreProperties>
</file>