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wav" ContentType="audio/x-wav"/>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 id="2147483660" r:id="rId2"/>
  </p:sldMasterIdLst>
  <p:sldIdLst>
    <p:sldId id="256" r:id="rId3"/>
    <p:sldId id="257" r:id="rId4"/>
    <p:sldId id="258" r:id="rId5"/>
    <p:sldId id="259" r:id="rId6"/>
    <p:sldId id="260" r:id="rId7"/>
    <p:sldId id="261" r:id="rId8"/>
    <p:sldId id="262" r:id="rId9"/>
    <p:sldId id="263" r:id="rId10"/>
    <p:sldId id="264" r:id="rId11"/>
    <p:sldId id="265" r:id="rId12"/>
    <p:sldId id="271" r:id="rId13"/>
    <p:sldId id="266" r:id="rId14"/>
    <p:sldId id="267" r:id="rId15"/>
    <p:sldId id="268" r:id="rId16"/>
    <p:sldId id="270" r:id="rId17"/>
    <p:sldId id="272" r:id="rId18"/>
  </p:sldIdLst>
  <p:sldSz cx="12192000" cy="6858000"/>
  <p:notesSz cx="6858000" cy="9144000"/>
  <p:embeddedFontLst>
    <p:embeddedFont>
      <p:font typeface="Calibri" panose="020F0502020204030204" pitchFamily="34" charset="0"/>
      <p:regular r:id="rId19"/>
      <p:bold r:id="rId20"/>
      <p:italic r:id="rId21"/>
      <p:boldItalic r:id="rId22"/>
    </p:embeddedFont>
    <p:embeddedFont>
      <p:font typeface="Berlin Sans FB Demi" panose="020E0802020502020306" pitchFamily="34" charset="0"/>
      <p:bold r:id="rId23"/>
    </p:embeddedFont>
    <p:embeddedFont>
      <p:font typeface="Arial Rounded MT Bold" panose="020F0704030504030204" pitchFamily="34" charset="0"/>
      <p:regular r:id="rId24"/>
    </p:embeddedFont>
    <p:embeddedFont>
      <p:font typeface="Calibri Light" panose="020F0302020204030204" pitchFamily="34" charset="0"/>
      <p:regular r:id="rId25"/>
      <p:italic r:id="rId26"/>
    </p:embeddedFont>
  </p:embeddedFontLst>
  <p:defaultTextStyle>
    <a:defPPr>
      <a:defRPr lang="es-MX"/>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QW83p09VnDl9EUnMkvYSSg==" hashData="yxHjK+NS10MeRxsFMv0BxfTAOC8J9jaKTO9aA9IsDHDQvcw1rRUTu4Tlaidl/wv0zW+5Hheuqxd7XuCsE+6PFA=="/>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FF"/>
    <a:srgbClr val="24FC39"/>
    <a:srgbClr val="CC99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44" autoAdjust="0"/>
    <p:restoredTop sz="94660"/>
  </p:normalViewPr>
  <p:slideViewPr>
    <p:cSldViewPr snapToGrid="0">
      <p:cViewPr varScale="1">
        <p:scale>
          <a:sx n="74" d="100"/>
          <a:sy n="74" d="100"/>
        </p:scale>
        <p:origin x="576"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font" Target="fonts/font8.fntdata"/><Relationship Id="rId3" Type="http://schemas.openxmlformats.org/officeDocument/2006/relationships/slide" Target="slides/slide1.xml"/><Relationship Id="rId21" Type="http://schemas.openxmlformats.org/officeDocument/2006/relationships/font" Target="fonts/font3.fntdata"/><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font" Target="fonts/font7.fntdata"/><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font" Target="fonts/font2.fntdata"/><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font" Target="fonts/font6.fntdata"/><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font" Target="fonts/font5.fntdata"/><Relationship Id="rId28"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font" Target="fonts/font1.fntdata"/><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font" Target="fonts/font4.fntdata"/><Relationship Id="rId27" Type="http://schemas.openxmlformats.org/officeDocument/2006/relationships/presProps" Target="presProps.xml"/><Relationship Id="rId30"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MX"/>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MX"/>
          </a:p>
        </p:txBody>
      </p:sp>
      <p:sp>
        <p:nvSpPr>
          <p:cNvPr id="4" name="Marcador de fecha 3"/>
          <p:cNvSpPr>
            <a:spLocks noGrp="1"/>
          </p:cNvSpPr>
          <p:nvPr>
            <p:ph type="dt" sz="half" idx="10"/>
          </p:nvPr>
        </p:nvSpPr>
        <p:spPr/>
        <p:txBody>
          <a:bodyPr/>
          <a:lstStyle/>
          <a:p>
            <a:fld id="{FCC9276F-F875-4EF4-B5BA-E9A706E0B7D2}" type="datetimeFigureOut">
              <a:rPr lang="es-MX" smtClean="0"/>
              <a:t>14/09/2014</a:t>
            </a:fld>
            <a:endParaRPr lang="es-MX"/>
          </a:p>
        </p:txBody>
      </p:sp>
      <p:sp>
        <p:nvSpPr>
          <p:cNvPr id="5" name="Marcador de pie de página 4"/>
          <p:cNvSpPr>
            <a:spLocks noGrp="1"/>
          </p:cNvSpPr>
          <p:nvPr>
            <p:ph type="ftr" sz="quarter" idx="11"/>
          </p:nvPr>
        </p:nvSpPr>
        <p:spPr/>
        <p:txBody>
          <a:bodyPr/>
          <a:lstStyle/>
          <a:p>
            <a:endParaRPr lang="es-MX"/>
          </a:p>
        </p:txBody>
      </p:sp>
      <p:sp>
        <p:nvSpPr>
          <p:cNvPr id="6" name="Marcador de número de diapositiva 5"/>
          <p:cNvSpPr>
            <a:spLocks noGrp="1"/>
          </p:cNvSpPr>
          <p:nvPr>
            <p:ph type="sldNum" sz="quarter" idx="12"/>
          </p:nvPr>
        </p:nvSpPr>
        <p:spPr/>
        <p:txBody>
          <a:bodyPr/>
          <a:lstStyle/>
          <a:p>
            <a:fld id="{D510D747-232F-4BEA-B658-7B019618711A}" type="slidenum">
              <a:rPr lang="es-MX" smtClean="0"/>
              <a:t>‹Nº›</a:t>
            </a:fld>
            <a:endParaRPr lang="es-MX"/>
          </a:p>
        </p:txBody>
      </p:sp>
    </p:spTree>
    <p:extLst>
      <p:ext uri="{BB962C8B-B14F-4D97-AF65-F5344CB8AC3E}">
        <p14:creationId xmlns:p14="http://schemas.microsoft.com/office/powerpoint/2010/main" val="35907843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MX"/>
          </a:p>
        </p:txBody>
      </p:sp>
      <p:sp>
        <p:nvSpPr>
          <p:cNvPr id="3" name="Marcador de contenido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Marcador de fecha 3"/>
          <p:cNvSpPr>
            <a:spLocks noGrp="1"/>
          </p:cNvSpPr>
          <p:nvPr>
            <p:ph type="dt" sz="half" idx="10"/>
          </p:nvPr>
        </p:nvSpPr>
        <p:spPr/>
        <p:txBody>
          <a:bodyPr/>
          <a:lstStyle/>
          <a:p>
            <a:fld id="{FCC9276F-F875-4EF4-B5BA-E9A706E0B7D2}" type="datetimeFigureOut">
              <a:rPr lang="es-MX" smtClean="0"/>
              <a:t>14/09/2014</a:t>
            </a:fld>
            <a:endParaRPr lang="es-MX"/>
          </a:p>
        </p:txBody>
      </p:sp>
      <p:sp>
        <p:nvSpPr>
          <p:cNvPr id="5" name="Marcador de pie de página 4"/>
          <p:cNvSpPr>
            <a:spLocks noGrp="1"/>
          </p:cNvSpPr>
          <p:nvPr>
            <p:ph type="ftr" sz="quarter" idx="11"/>
          </p:nvPr>
        </p:nvSpPr>
        <p:spPr/>
        <p:txBody>
          <a:bodyPr/>
          <a:lstStyle/>
          <a:p>
            <a:endParaRPr lang="es-MX"/>
          </a:p>
        </p:txBody>
      </p:sp>
      <p:sp>
        <p:nvSpPr>
          <p:cNvPr id="6" name="Marcador de número de diapositiva 5"/>
          <p:cNvSpPr>
            <a:spLocks noGrp="1"/>
          </p:cNvSpPr>
          <p:nvPr>
            <p:ph type="sldNum" sz="quarter" idx="12"/>
          </p:nvPr>
        </p:nvSpPr>
        <p:spPr/>
        <p:txBody>
          <a:bodyPr/>
          <a:lstStyle/>
          <a:p>
            <a:fld id="{D510D747-232F-4BEA-B658-7B019618711A}" type="slidenum">
              <a:rPr lang="es-MX" smtClean="0"/>
              <a:t>‹Nº›</a:t>
            </a:fld>
            <a:endParaRPr lang="es-MX"/>
          </a:p>
        </p:txBody>
      </p:sp>
    </p:spTree>
    <p:extLst>
      <p:ext uri="{BB962C8B-B14F-4D97-AF65-F5344CB8AC3E}">
        <p14:creationId xmlns:p14="http://schemas.microsoft.com/office/powerpoint/2010/main" val="32817272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MX"/>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Marcador de fecha 3"/>
          <p:cNvSpPr>
            <a:spLocks noGrp="1"/>
          </p:cNvSpPr>
          <p:nvPr>
            <p:ph type="dt" sz="half" idx="10"/>
          </p:nvPr>
        </p:nvSpPr>
        <p:spPr/>
        <p:txBody>
          <a:bodyPr/>
          <a:lstStyle/>
          <a:p>
            <a:fld id="{FCC9276F-F875-4EF4-B5BA-E9A706E0B7D2}" type="datetimeFigureOut">
              <a:rPr lang="es-MX" smtClean="0"/>
              <a:t>14/09/2014</a:t>
            </a:fld>
            <a:endParaRPr lang="es-MX"/>
          </a:p>
        </p:txBody>
      </p:sp>
      <p:sp>
        <p:nvSpPr>
          <p:cNvPr id="5" name="Marcador de pie de página 4"/>
          <p:cNvSpPr>
            <a:spLocks noGrp="1"/>
          </p:cNvSpPr>
          <p:nvPr>
            <p:ph type="ftr" sz="quarter" idx="11"/>
          </p:nvPr>
        </p:nvSpPr>
        <p:spPr/>
        <p:txBody>
          <a:bodyPr/>
          <a:lstStyle/>
          <a:p>
            <a:endParaRPr lang="es-MX"/>
          </a:p>
        </p:txBody>
      </p:sp>
      <p:sp>
        <p:nvSpPr>
          <p:cNvPr id="6" name="Marcador de número de diapositiva 5"/>
          <p:cNvSpPr>
            <a:spLocks noGrp="1"/>
          </p:cNvSpPr>
          <p:nvPr>
            <p:ph type="sldNum" sz="quarter" idx="12"/>
          </p:nvPr>
        </p:nvSpPr>
        <p:spPr/>
        <p:txBody>
          <a:bodyPr/>
          <a:lstStyle/>
          <a:p>
            <a:fld id="{D510D747-232F-4BEA-B658-7B019618711A}" type="slidenum">
              <a:rPr lang="es-MX" smtClean="0"/>
              <a:t>‹Nº›</a:t>
            </a:fld>
            <a:endParaRPr lang="es-MX"/>
          </a:p>
        </p:txBody>
      </p:sp>
    </p:spTree>
    <p:extLst>
      <p:ext uri="{BB962C8B-B14F-4D97-AF65-F5344CB8AC3E}">
        <p14:creationId xmlns:p14="http://schemas.microsoft.com/office/powerpoint/2010/main" val="24421234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MX"/>
          </a:p>
        </p:txBody>
      </p:sp>
      <p:sp>
        <p:nvSpPr>
          <p:cNvPr id="3" name="Marcador de contenido 2"/>
          <p:cNvSpPr>
            <a:spLocks noGrp="1"/>
          </p:cNvSpPr>
          <p:nvPr>
            <p:ph sz="half" idx="1"/>
          </p:nvPr>
        </p:nvSpPr>
        <p:spPr>
          <a:xfrm>
            <a:off x="838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Marcador de contenido 3"/>
          <p:cNvSpPr>
            <a:spLocks noGrp="1"/>
          </p:cNvSpPr>
          <p:nvPr>
            <p:ph sz="half" idx="2"/>
          </p:nvPr>
        </p:nvSpPr>
        <p:spPr>
          <a:xfrm>
            <a:off x="6172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5" name="Marcador de fecha 4"/>
          <p:cNvSpPr>
            <a:spLocks noGrp="1"/>
          </p:cNvSpPr>
          <p:nvPr>
            <p:ph type="dt" sz="half" idx="10"/>
          </p:nvPr>
        </p:nvSpPr>
        <p:spPr/>
        <p:txBody>
          <a:bodyPr/>
          <a:lstStyle/>
          <a:p>
            <a:fld id="{FCC9276F-F875-4EF4-B5BA-E9A706E0B7D2}" type="datetimeFigureOut">
              <a:rPr lang="es-MX" smtClean="0"/>
              <a:t>14/09/2014</a:t>
            </a:fld>
            <a:endParaRPr lang="es-MX"/>
          </a:p>
        </p:txBody>
      </p:sp>
      <p:sp>
        <p:nvSpPr>
          <p:cNvPr id="6" name="Marcador de pie de página 5"/>
          <p:cNvSpPr>
            <a:spLocks noGrp="1"/>
          </p:cNvSpPr>
          <p:nvPr>
            <p:ph type="ftr" sz="quarter" idx="11"/>
          </p:nvPr>
        </p:nvSpPr>
        <p:spPr/>
        <p:txBody>
          <a:bodyPr/>
          <a:lstStyle/>
          <a:p>
            <a:endParaRPr lang="es-MX"/>
          </a:p>
        </p:txBody>
      </p:sp>
      <p:sp>
        <p:nvSpPr>
          <p:cNvPr id="7" name="Marcador de número de diapositiva 6"/>
          <p:cNvSpPr>
            <a:spLocks noGrp="1"/>
          </p:cNvSpPr>
          <p:nvPr>
            <p:ph type="sldNum" sz="quarter" idx="12"/>
          </p:nvPr>
        </p:nvSpPr>
        <p:spPr/>
        <p:txBody>
          <a:bodyPr/>
          <a:lstStyle/>
          <a:p>
            <a:fld id="{D510D747-232F-4BEA-B658-7B019618711A}" type="slidenum">
              <a:rPr lang="es-MX" smtClean="0"/>
              <a:t>‹Nº›</a:t>
            </a:fld>
            <a:endParaRPr lang="es-MX"/>
          </a:p>
        </p:txBody>
      </p:sp>
    </p:spTree>
    <p:extLst>
      <p:ext uri="{BB962C8B-B14F-4D97-AF65-F5344CB8AC3E}">
        <p14:creationId xmlns:p14="http://schemas.microsoft.com/office/powerpoint/2010/main" val="270062988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MX"/>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7" name="Marcador de fecha 6"/>
          <p:cNvSpPr>
            <a:spLocks noGrp="1"/>
          </p:cNvSpPr>
          <p:nvPr>
            <p:ph type="dt" sz="half" idx="10"/>
          </p:nvPr>
        </p:nvSpPr>
        <p:spPr/>
        <p:txBody>
          <a:bodyPr/>
          <a:lstStyle/>
          <a:p>
            <a:fld id="{FCC9276F-F875-4EF4-B5BA-E9A706E0B7D2}" type="datetimeFigureOut">
              <a:rPr lang="es-MX" smtClean="0"/>
              <a:t>14/09/2014</a:t>
            </a:fld>
            <a:endParaRPr lang="es-MX"/>
          </a:p>
        </p:txBody>
      </p:sp>
      <p:sp>
        <p:nvSpPr>
          <p:cNvPr id="8" name="Marcador de pie de página 7"/>
          <p:cNvSpPr>
            <a:spLocks noGrp="1"/>
          </p:cNvSpPr>
          <p:nvPr>
            <p:ph type="ftr" sz="quarter" idx="11"/>
          </p:nvPr>
        </p:nvSpPr>
        <p:spPr/>
        <p:txBody>
          <a:bodyPr/>
          <a:lstStyle/>
          <a:p>
            <a:endParaRPr lang="es-MX"/>
          </a:p>
        </p:txBody>
      </p:sp>
      <p:sp>
        <p:nvSpPr>
          <p:cNvPr id="9" name="Marcador de número de diapositiva 8"/>
          <p:cNvSpPr>
            <a:spLocks noGrp="1"/>
          </p:cNvSpPr>
          <p:nvPr>
            <p:ph type="sldNum" sz="quarter" idx="12"/>
          </p:nvPr>
        </p:nvSpPr>
        <p:spPr/>
        <p:txBody>
          <a:bodyPr/>
          <a:lstStyle/>
          <a:p>
            <a:fld id="{D510D747-232F-4BEA-B658-7B019618711A}" type="slidenum">
              <a:rPr lang="es-MX" smtClean="0"/>
              <a:t>‹Nº›</a:t>
            </a:fld>
            <a:endParaRPr lang="es-MX"/>
          </a:p>
        </p:txBody>
      </p:sp>
    </p:spTree>
    <p:extLst>
      <p:ext uri="{BB962C8B-B14F-4D97-AF65-F5344CB8AC3E}">
        <p14:creationId xmlns:p14="http://schemas.microsoft.com/office/powerpoint/2010/main" val="183482491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MX"/>
          </a:p>
        </p:txBody>
      </p:sp>
      <p:sp>
        <p:nvSpPr>
          <p:cNvPr id="3" name="Marcador de fecha 2"/>
          <p:cNvSpPr>
            <a:spLocks noGrp="1"/>
          </p:cNvSpPr>
          <p:nvPr>
            <p:ph type="dt" sz="half" idx="10"/>
          </p:nvPr>
        </p:nvSpPr>
        <p:spPr/>
        <p:txBody>
          <a:bodyPr/>
          <a:lstStyle/>
          <a:p>
            <a:fld id="{FCC9276F-F875-4EF4-B5BA-E9A706E0B7D2}" type="datetimeFigureOut">
              <a:rPr lang="es-MX" smtClean="0"/>
              <a:t>14/09/2014</a:t>
            </a:fld>
            <a:endParaRPr lang="es-MX"/>
          </a:p>
        </p:txBody>
      </p:sp>
      <p:sp>
        <p:nvSpPr>
          <p:cNvPr id="4" name="Marcador de pie de página 3"/>
          <p:cNvSpPr>
            <a:spLocks noGrp="1"/>
          </p:cNvSpPr>
          <p:nvPr>
            <p:ph type="ftr" sz="quarter" idx="11"/>
          </p:nvPr>
        </p:nvSpPr>
        <p:spPr/>
        <p:txBody>
          <a:bodyPr/>
          <a:lstStyle/>
          <a:p>
            <a:endParaRPr lang="es-MX"/>
          </a:p>
        </p:txBody>
      </p:sp>
      <p:sp>
        <p:nvSpPr>
          <p:cNvPr id="5" name="Marcador de número de diapositiva 4"/>
          <p:cNvSpPr>
            <a:spLocks noGrp="1"/>
          </p:cNvSpPr>
          <p:nvPr>
            <p:ph type="sldNum" sz="quarter" idx="12"/>
          </p:nvPr>
        </p:nvSpPr>
        <p:spPr/>
        <p:txBody>
          <a:bodyPr/>
          <a:lstStyle/>
          <a:p>
            <a:fld id="{D510D747-232F-4BEA-B658-7B019618711A}" type="slidenum">
              <a:rPr lang="es-MX" smtClean="0"/>
              <a:t>‹Nº›</a:t>
            </a:fld>
            <a:endParaRPr lang="es-MX"/>
          </a:p>
        </p:txBody>
      </p:sp>
    </p:spTree>
    <p:extLst>
      <p:ext uri="{BB962C8B-B14F-4D97-AF65-F5344CB8AC3E}">
        <p14:creationId xmlns:p14="http://schemas.microsoft.com/office/powerpoint/2010/main" val="374170345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FCC9276F-F875-4EF4-B5BA-E9A706E0B7D2}" type="datetimeFigureOut">
              <a:rPr lang="es-MX" smtClean="0"/>
              <a:t>14/09/2014</a:t>
            </a:fld>
            <a:endParaRPr lang="es-MX"/>
          </a:p>
        </p:txBody>
      </p:sp>
      <p:sp>
        <p:nvSpPr>
          <p:cNvPr id="3" name="Marcador de pie de página 2"/>
          <p:cNvSpPr>
            <a:spLocks noGrp="1"/>
          </p:cNvSpPr>
          <p:nvPr>
            <p:ph type="ftr" sz="quarter" idx="11"/>
          </p:nvPr>
        </p:nvSpPr>
        <p:spPr/>
        <p:txBody>
          <a:bodyPr/>
          <a:lstStyle/>
          <a:p>
            <a:endParaRPr lang="es-MX"/>
          </a:p>
        </p:txBody>
      </p:sp>
      <p:sp>
        <p:nvSpPr>
          <p:cNvPr id="4" name="Marcador de número de diapositiva 3"/>
          <p:cNvSpPr>
            <a:spLocks noGrp="1"/>
          </p:cNvSpPr>
          <p:nvPr>
            <p:ph type="sldNum" sz="quarter" idx="12"/>
          </p:nvPr>
        </p:nvSpPr>
        <p:spPr/>
        <p:txBody>
          <a:bodyPr/>
          <a:lstStyle/>
          <a:p>
            <a:fld id="{D510D747-232F-4BEA-B658-7B019618711A}" type="slidenum">
              <a:rPr lang="es-MX" smtClean="0"/>
              <a:t>‹Nº›</a:t>
            </a:fld>
            <a:endParaRPr lang="es-MX"/>
          </a:p>
        </p:txBody>
      </p:sp>
    </p:spTree>
    <p:extLst>
      <p:ext uri="{BB962C8B-B14F-4D97-AF65-F5344CB8AC3E}">
        <p14:creationId xmlns:p14="http://schemas.microsoft.com/office/powerpoint/2010/main" val="289464923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MX"/>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FCC9276F-F875-4EF4-B5BA-E9A706E0B7D2}" type="datetimeFigureOut">
              <a:rPr lang="es-MX" smtClean="0"/>
              <a:t>14/09/2014</a:t>
            </a:fld>
            <a:endParaRPr lang="es-MX"/>
          </a:p>
        </p:txBody>
      </p:sp>
      <p:sp>
        <p:nvSpPr>
          <p:cNvPr id="6" name="Marcador de pie de página 5"/>
          <p:cNvSpPr>
            <a:spLocks noGrp="1"/>
          </p:cNvSpPr>
          <p:nvPr>
            <p:ph type="ftr" sz="quarter" idx="11"/>
          </p:nvPr>
        </p:nvSpPr>
        <p:spPr/>
        <p:txBody>
          <a:bodyPr/>
          <a:lstStyle/>
          <a:p>
            <a:endParaRPr lang="es-MX"/>
          </a:p>
        </p:txBody>
      </p:sp>
      <p:sp>
        <p:nvSpPr>
          <p:cNvPr id="7" name="Marcador de número de diapositiva 6"/>
          <p:cNvSpPr>
            <a:spLocks noGrp="1"/>
          </p:cNvSpPr>
          <p:nvPr>
            <p:ph type="sldNum" sz="quarter" idx="12"/>
          </p:nvPr>
        </p:nvSpPr>
        <p:spPr/>
        <p:txBody>
          <a:bodyPr/>
          <a:lstStyle/>
          <a:p>
            <a:fld id="{D510D747-232F-4BEA-B658-7B019618711A}" type="slidenum">
              <a:rPr lang="es-MX" smtClean="0"/>
              <a:t>‹Nº›</a:t>
            </a:fld>
            <a:endParaRPr lang="es-MX"/>
          </a:p>
        </p:txBody>
      </p:sp>
    </p:spTree>
    <p:extLst>
      <p:ext uri="{BB962C8B-B14F-4D97-AF65-F5344CB8AC3E}">
        <p14:creationId xmlns:p14="http://schemas.microsoft.com/office/powerpoint/2010/main" val="136412293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MX"/>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MX"/>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FCC9276F-F875-4EF4-B5BA-E9A706E0B7D2}" type="datetimeFigureOut">
              <a:rPr lang="es-MX" smtClean="0"/>
              <a:t>14/09/2014</a:t>
            </a:fld>
            <a:endParaRPr lang="es-MX"/>
          </a:p>
        </p:txBody>
      </p:sp>
      <p:sp>
        <p:nvSpPr>
          <p:cNvPr id="6" name="Marcador de pie de página 5"/>
          <p:cNvSpPr>
            <a:spLocks noGrp="1"/>
          </p:cNvSpPr>
          <p:nvPr>
            <p:ph type="ftr" sz="quarter" idx="11"/>
          </p:nvPr>
        </p:nvSpPr>
        <p:spPr/>
        <p:txBody>
          <a:bodyPr/>
          <a:lstStyle/>
          <a:p>
            <a:endParaRPr lang="es-MX"/>
          </a:p>
        </p:txBody>
      </p:sp>
      <p:sp>
        <p:nvSpPr>
          <p:cNvPr id="7" name="Marcador de número de diapositiva 6"/>
          <p:cNvSpPr>
            <a:spLocks noGrp="1"/>
          </p:cNvSpPr>
          <p:nvPr>
            <p:ph type="sldNum" sz="quarter" idx="12"/>
          </p:nvPr>
        </p:nvSpPr>
        <p:spPr/>
        <p:txBody>
          <a:bodyPr/>
          <a:lstStyle/>
          <a:p>
            <a:fld id="{D510D747-232F-4BEA-B658-7B019618711A}" type="slidenum">
              <a:rPr lang="es-MX" smtClean="0"/>
              <a:t>‹Nº›</a:t>
            </a:fld>
            <a:endParaRPr lang="es-MX"/>
          </a:p>
        </p:txBody>
      </p:sp>
    </p:spTree>
    <p:extLst>
      <p:ext uri="{BB962C8B-B14F-4D97-AF65-F5344CB8AC3E}">
        <p14:creationId xmlns:p14="http://schemas.microsoft.com/office/powerpoint/2010/main" val="277991292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MX"/>
          </a:p>
        </p:txBody>
      </p:sp>
      <p:sp>
        <p:nvSpPr>
          <p:cNvPr id="3" name="Marcador de texto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Marcador de fecha 3"/>
          <p:cNvSpPr>
            <a:spLocks noGrp="1"/>
          </p:cNvSpPr>
          <p:nvPr>
            <p:ph type="dt" sz="half" idx="10"/>
          </p:nvPr>
        </p:nvSpPr>
        <p:spPr/>
        <p:txBody>
          <a:bodyPr/>
          <a:lstStyle/>
          <a:p>
            <a:fld id="{FCC9276F-F875-4EF4-B5BA-E9A706E0B7D2}" type="datetimeFigureOut">
              <a:rPr lang="es-MX" smtClean="0"/>
              <a:t>14/09/2014</a:t>
            </a:fld>
            <a:endParaRPr lang="es-MX"/>
          </a:p>
        </p:txBody>
      </p:sp>
      <p:sp>
        <p:nvSpPr>
          <p:cNvPr id="5" name="Marcador de pie de página 4"/>
          <p:cNvSpPr>
            <a:spLocks noGrp="1"/>
          </p:cNvSpPr>
          <p:nvPr>
            <p:ph type="ftr" sz="quarter" idx="11"/>
          </p:nvPr>
        </p:nvSpPr>
        <p:spPr/>
        <p:txBody>
          <a:bodyPr/>
          <a:lstStyle/>
          <a:p>
            <a:endParaRPr lang="es-MX"/>
          </a:p>
        </p:txBody>
      </p:sp>
      <p:sp>
        <p:nvSpPr>
          <p:cNvPr id="6" name="Marcador de número de diapositiva 5"/>
          <p:cNvSpPr>
            <a:spLocks noGrp="1"/>
          </p:cNvSpPr>
          <p:nvPr>
            <p:ph type="sldNum" sz="quarter" idx="12"/>
          </p:nvPr>
        </p:nvSpPr>
        <p:spPr/>
        <p:txBody>
          <a:bodyPr/>
          <a:lstStyle/>
          <a:p>
            <a:fld id="{D510D747-232F-4BEA-B658-7B019618711A}" type="slidenum">
              <a:rPr lang="es-MX" smtClean="0"/>
              <a:t>‹Nº›</a:t>
            </a:fld>
            <a:endParaRPr lang="es-MX"/>
          </a:p>
        </p:txBody>
      </p:sp>
    </p:spTree>
    <p:extLst>
      <p:ext uri="{BB962C8B-B14F-4D97-AF65-F5344CB8AC3E}">
        <p14:creationId xmlns:p14="http://schemas.microsoft.com/office/powerpoint/2010/main" val="22858758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MX"/>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Marcador de fecha 3"/>
          <p:cNvSpPr>
            <a:spLocks noGrp="1"/>
          </p:cNvSpPr>
          <p:nvPr>
            <p:ph type="dt" sz="half" idx="10"/>
          </p:nvPr>
        </p:nvSpPr>
        <p:spPr/>
        <p:txBody>
          <a:bodyPr/>
          <a:lstStyle/>
          <a:p>
            <a:fld id="{FCC9276F-F875-4EF4-B5BA-E9A706E0B7D2}" type="datetimeFigureOut">
              <a:rPr lang="es-MX" smtClean="0"/>
              <a:t>14/09/2014</a:t>
            </a:fld>
            <a:endParaRPr lang="es-MX"/>
          </a:p>
        </p:txBody>
      </p:sp>
      <p:sp>
        <p:nvSpPr>
          <p:cNvPr id="5" name="Marcador de pie de página 4"/>
          <p:cNvSpPr>
            <a:spLocks noGrp="1"/>
          </p:cNvSpPr>
          <p:nvPr>
            <p:ph type="ftr" sz="quarter" idx="11"/>
          </p:nvPr>
        </p:nvSpPr>
        <p:spPr/>
        <p:txBody>
          <a:bodyPr/>
          <a:lstStyle/>
          <a:p>
            <a:endParaRPr lang="es-MX"/>
          </a:p>
        </p:txBody>
      </p:sp>
      <p:sp>
        <p:nvSpPr>
          <p:cNvPr id="6" name="Marcador de número de diapositiva 5"/>
          <p:cNvSpPr>
            <a:spLocks noGrp="1"/>
          </p:cNvSpPr>
          <p:nvPr>
            <p:ph type="sldNum" sz="quarter" idx="12"/>
          </p:nvPr>
        </p:nvSpPr>
        <p:spPr/>
        <p:txBody>
          <a:bodyPr/>
          <a:lstStyle/>
          <a:p>
            <a:fld id="{D510D747-232F-4BEA-B658-7B019618711A}" type="slidenum">
              <a:rPr lang="es-MX" smtClean="0"/>
              <a:t>‹Nº›</a:t>
            </a:fld>
            <a:endParaRPr lang="es-MX"/>
          </a:p>
        </p:txBody>
      </p:sp>
    </p:spTree>
    <p:extLst>
      <p:ext uri="{BB962C8B-B14F-4D97-AF65-F5344CB8AC3E}">
        <p14:creationId xmlns:p14="http://schemas.microsoft.com/office/powerpoint/2010/main" val="28344374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MX"/>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MX"/>
          </a:p>
        </p:txBody>
      </p:sp>
      <p:sp>
        <p:nvSpPr>
          <p:cNvPr id="4" name="Marcador de fecha 3"/>
          <p:cNvSpPr>
            <a:spLocks noGrp="1"/>
          </p:cNvSpPr>
          <p:nvPr>
            <p:ph type="dt" sz="half" idx="10"/>
          </p:nvPr>
        </p:nvSpPr>
        <p:spPr/>
        <p:txBody>
          <a:bodyPr/>
          <a:lstStyle>
            <a:lvl1pPr>
              <a:defRPr/>
            </a:lvl1pPr>
          </a:lstStyle>
          <a:p>
            <a:endParaRPr lang="es-ES_tradnl">
              <a:solidFill>
                <a:srgbClr val="000000"/>
              </a:solidFill>
            </a:endParaRPr>
          </a:p>
        </p:txBody>
      </p:sp>
      <p:sp>
        <p:nvSpPr>
          <p:cNvPr id="5" name="Marcador de pie de página 4"/>
          <p:cNvSpPr>
            <a:spLocks noGrp="1"/>
          </p:cNvSpPr>
          <p:nvPr>
            <p:ph type="ftr" sz="quarter" idx="11"/>
          </p:nvPr>
        </p:nvSpPr>
        <p:spPr/>
        <p:txBody>
          <a:bodyPr/>
          <a:lstStyle>
            <a:lvl1pPr>
              <a:defRPr/>
            </a:lvl1pPr>
          </a:lstStyle>
          <a:p>
            <a:endParaRPr lang="es-ES_tradnl">
              <a:solidFill>
                <a:srgbClr val="000000"/>
              </a:solidFill>
            </a:endParaRPr>
          </a:p>
        </p:txBody>
      </p:sp>
      <p:sp>
        <p:nvSpPr>
          <p:cNvPr id="6" name="Marcador de número de diapositiva 5"/>
          <p:cNvSpPr>
            <a:spLocks noGrp="1"/>
          </p:cNvSpPr>
          <p:nvPr>
            <p:ph type="sldNum" sz="quarter" idx="12"/>
          </p:nvPr>
        </p:nvSpPr>
        <p:spPr/>
        <p:txBody>
          <a:bodyPr/>
          <a:lstStyle>
            <a:lvl1pPr>
              <a:defRPr/>
            </a:lvl1pPr>
          </a:lstStyle>
          <a:p>
            <a:fld id="{57AB7FAC-963C-4A64-B656-D20BA439373F}" type="slidenum">
              <a:rPr lang="es-ES_tradnl">
                <a:solidFill>
                  <a:srgbClr val="000000"/>
                </a:solidFill>
              </a:rPr>
              <a:pPr/>
              <a:t>‹Nº›</a:t>
            </a:fld>
            <a:endParaRPr lang="es-ES_tradnl">
              <a:solidFill>
                <a:srgbClr val="000000"/>
              </a:solidFill>
            </a:endParaRPr>
          </a:p>
        </p:txBody>
      </p:sp>
    </p:spTree>
    <p:extLst>
      <p:ext uri="{BB962C8B-B14F-4D97-AF65-F5344CB8AC3E}">
        <p14:creationId xmlns:p14="http://schemas.microsoft.com/office/powerpoint/2010/main" val="303528267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MX"/>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CC9276F-F875-4EF4-B5BA-E9A706E0B7D2}" type="datetimeFigureOut">
              <a:rPr lang="es-MX" smtClean="0"/>
              <a:t>14/09/2014</a:t>
            </a:fld>
            <a:endParaRPr lang="es-MX"/>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MX"/>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510D747-232F-4BEA-B658-7B019618711A}" type="slidenum">
              <a:rPr lang="es-MX" smtClean="0"/>
              <a:t>‹Nº›</a:t>
            </a:fld>
            <a:endParaRPr lang="es-MX"/>
          </a:p>
        </p:txBody>
      </p:sp>
    </p:spTree>
    <p:extLst>
      <p:ext uri="{BB962C8B-B14F-4D97-AF65-F5344CB8AC3E}">
        <p14:creationId xmlns:p14="http://schemas.microsoft.com/office/powerpoint/2010/main" val="50501129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MX"/>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09600" y="274638"/>
            <a:ext cx="109728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609600" y="1600201"/>
            <a:ext cx="109728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_tradnl" smtClean="0">
              <a:solidFill>
                <a:srgbClr val="000000"/>
              </a:solidFill>
            </a:endParaRPr>
          </a:p>
        </p:txBody>
      </p:sp>
      <p:sp>
        <p:nvSpPr>
          <p:cNvPr id="1029" name="Rectangle 5"/>
          <p:cNvSpPr>
            <a:spLocks noGrp="1" noChangeArrowheads="1"/>
          </p:cNvSpPr>
          <p:nvPr>
            <p:ph type="ftr" sz="quarter" idx="3"/>
          </p:nvPr>
        </p:nvSpPr>
        <p:spPr bwMode="auto">
          <a:xfrm>
            <a:off x="4165600" y="6245225"/>
            <a:ext cx="3860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vl1pPr>
          </a:lstStyle>
          <a:p>
            <a:pPr fontAlgn="base">
              <a:spcBef>
                <a:spcPct val="0"/>
              </a:spcBef>
              <a:spcAft>
                <a:spcPct val="0"/>
              </a:spcAft>
            </a:pPr>
            <a:endParaRPr lang="es-ES_tradnl" smtClean="0">
              <a:solidFill>
                <a:srgbClr val="000000"/>
              </a:solidFill>
            </a:endParaRPr>
          </a:p>
        </p:txBody>
      </p:sp>
      <p:sp>
        <p:nvSpPr>
          <p:cNvPr id="1030" name="Rectangle 6"/>
          <p:cNvSpPr>
            <a:spLocks noGrp="1" noChangeArrowheads="1"/>
          </p:cNvSpPr>
          <p:nvPr>
            <p:ph type="sldNum" sz="quarter" idx="4"/>
          </p:nvPr>
        </p:nvSpPr>
        <p:spPr bwMode="auto">
          <a:xfrm>
            <a:off x="8737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vl1pPr>
          </a:lstStyle>
          <a:p>
            <a:pPr fontAlgn="base">
              <a:spcBef>
                <a:spcPct val="0"/>
              </a:spcBef>
              <a:spcAft>
                <a:spcPct val="0"/>
              </a:spcAft>
            </a:pPr>
            <a:fld id="{F801FCF8-204D-4BB1-9901-F8511099582C}" type="slidenum">
              <a:rPr lang="es-ES_tradnl" smtClean="0">
                <a:solidFill>
                  <a:srgbClr val="000000"/>
                </a:solidFill>
              </a:rPr>
              <a:pPr fontAlgn="base">
                <a:spcBef>
                  <a:spcPct val="0"/>
                </a:spcBef>
                <a:spcAft>
                  <a:spcPct val="0"/>
                </a:spcAft>
              </a:pPr>
              <a:t>‹Nº›</a:t>
            </a:fld>
            <a:endParaRPr lang="es-ES_tradnl" smtClean="0">
              <a:solidFill>
                <a:srgbClr val="000000"/>
              </a:solidFill>
            </a:endParaRPr>
          </a:p>
        </p:txBody>
      </p:sp>
    </p:spTree>
    <p:extLst>
      <p:ext uri="{BB962C8B-B14F-4D97-AF65-F5344CB8AC3E}">
        <p14:creationId xmlns:p14="http://schemas.microsoft.com/office/powerpoint/2010/main" val="2737834735"/>
      </p:ext>
    </p:extLst>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MX"/>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jpg"/><Relationship Id="rId7" Type="http://schemas.openxmlformats.org/officeDocument/2006/relationships/image" Target="../media/image5.png"/><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png"/><Relationship Id="rId5" Type="http://schemas.openxmlformats.org/officeDocument/2006/relationships/image" Target="../media/image3.png"/><Relationship Id="rId10" Type="http://schemas.openxmlformats.org/officeDocument/2006/relationships/audio" Target="../media/audio1.wav"/><Relationship Id="rId4" Type="http://schemas.openxmlformats.org/officeDocument/2006/relationships/image" Target="../media/image2.jpg"/><Relationship Id="rId9" Type="http://schemas.openxmlformats.org/officeDocument/2006/relationships/image" Target="../media/image7.png"/></Relationships>
</file>

<file path=ppt/slides/_rels/slide2.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26.jpg"/><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28.jpg"/><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30.jpg"/><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32.jpg"/><Relationship Id="rId2" Type="http://schemas.openxmlformats.org/officeDocument/2006/relationships/image" Target="../media/image31.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34.jpg"/><Relationship Id="rId2" Type="http://schemas.openxmlformats.org/officeDocument/2006/relationships/image" Target="../media/image33.jpg"/><Relationship Id="rId1" Type="http://schemas.openxmlformats.org/officeDocument/2006/relationships/slideLayout" Target="../slideLayouts/slideLayout7.xml"/><Relationship Id="rId4" Type="http://schemas.openxmlformats.org/officeDocument/2006/relationships/image" Target="../media/image35.png"/></Relationships>
</file>

<file path=ppt/slides/_rels/slide16.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36.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37.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38.jpe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t="-3000" b="-3000"/>
          </a:stretch>
        </a:blipFill>
        <a:effectLst/>
      </p:bgPr>
    </p:bg>
    <p:spTree>
      <p:nvGrpSpPr>
        <p:cNvPr id="1" name=""/>
        <p:cNvGrpSpPr/>
        <p:nvPr/>
      </p:nvGrpSpPr>
      <p:grpSpPr>
        <a:xfrm>
          <a:off x="0" y="0"/>
          <a:ext cx="0" cy="0"/>
          <a:chOff x="0" y="0"/>
          <a:chExt cx="0" cy="0"/>
        </a:xfrm>
      </p:grpSpPr>
      <p:sp>
        <p:nvSpPr>
          <p:cNvPr id="13" name="Rectángulo 12"/>
          <p:cNvSpPr/>
          <p:nvPr/>
        </p:nvSpPr>
        <p:spPr>
          <a:xfrm>
            <a:off x="12844" y="1"/>
            <a:ext cx="12192001" cy="6858001"/>
          </a:xfrm>
          <a:prstGeom prst="rect">
            <a:avLst/>
          </a:prstGeom>
          <a:blipFill dpi="0" rotWithShape="1">
            <a:blip r:embed="rId4">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pic>
        <p:nvPicPr>
          <p:cNvPr id="31" name="Imagen 30"/>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072637" y="1067010"/>
            <a:ext cx="5086913" cy="1893897"/>
          </a:xfrm>
          <a:prstGeom prst="rect">
            <a:avLst/>
          </a:prstGeom>
        </p:spPr>
      </p:pic>
      <p:pic>
        <p:nvPicPr>
          <p:cNvPr id="6" name="Imagen 5"/>
          <p:cNvPicPr>
            <a:picLocks noChangeAspect="1"/>
          </p:cNvPicPr>
          <p:nvPr/>
        </p:nvPicPr>
        <p:blipFill rotWithShape="1">
          <a:blip r:embed="rId6">
            <a:extLst>
              <a:ext uri="{28A0092B-C50C-407E-A947-70E740481C1C}">
                <a14:useLocalDpi xmlns:a14="http://schemas.microsoft.com/office/drawing/2010/main" val="0"/>
              </a:ext>
            </a:extLst>
          </a:blip>
          <a:srcRect t="30490"/>
          <a:stretch/>
        </p:blipFill>
        <p:spPr>
          <a:xfrm rot="5400000">
            <a:off x="8291734" y="2918608"/>
            <a:ext cx="6858002" cy="1019603"/>
          </a:xfrm>
          <a:prstGeom prst="rect">
            <a:avLst/>
          </a:prstGeom>
        </p:spPr>
      </p:pic>
      <p:pic>
        <p:nvPicPr>
          <p:cNvPr id="7" name="Imagen 6"/>
          <p:cNvPicPr>
            <a:picLocks noChangeAspect="1"/>
          </p:cNvPicPr>
          <p:nvPr/>
        </p:nvPicPr>
        <p:blipFill>
          <a:blip r:embed="rId7"/>
          <a:stretch>
            <a:fillRect/>
          </a:stretch>
        </p:blipFill>
        <p:spPr>
          <a:xfrm rot="10800000">
            <a:off x="0" y="0"/>
            <a:ext cx="1018120" cy="6858594"/>
          </a:xfrm>
          <a:prstGeom prst="rect">
            <a:avLst/>
          </a:prstGeom>
        </p:spPr>
      </p:pic>
      <p:pic>
        <p:nvPicPr>
          <p:cNvPr id="9" name="Imagen 8"/>
          <p:cNvPicPr>
            <a:picLocks noChangeAspect="1"/>
          </p:cNvPicPr>
          <p:nvPr/>
        </p:nvPicPr>
        <p:blipFill rotWithShape="1">
          <a:blip r:embed="rId6">
            <a:extLst>
              <a:ext uri="{28A0092B-C50C-407E-A947-70E740481C1C}">
                <a14:useLocalDpi xmlns:a14="http://schemas.microsoft.com/office/drawing/2010/main" val="0"/>
              </a:ext>
            </a:extLst>
          </a:blip>
          <a:srcRect t="27258"/>
          <a:stretch/>
        </p:blipFill>
        <p:spPr>
          <a:xfrm>
            <a:off x="25691" y="0"/>
            <a:ext cx="12166309" cy="1067010"/>
          </a:xfrm>
          <a:prstGeom prst="rect">
            <a:avLst/>
          </a:prstGeom>
        </p:spPr>
      </p:pic>
      <p:pic>
        <p:nvPicPr>
          <p:cNvPr id="10" name="Imagen 9"/>
          <p:cNvPicPr>
            <a:picLocks noChangeAspect="1"/>
          </p:cNvPicPr>
          <p:nvPr/>
        </p:nvPicPr>
        <p:blipFill>
          <a:blip r:embed="rId8"/>
          <a:stretch>
            <a:fillRect/>
          </a:stretch>
        </p:blipFill>
        <p:spPr>
          <a:xfrm rot="10800000">
            <a:off x="25691" y="5791108"/>
            <a:ext cx="12168671" cy="1066892"/>
          </a:xfrm>
          <a:prstGeom prst="rect">
            <a:avLst/>
          </a:prstGeom>
        </p:spPr>
      </p:pic>
      <p:pic>
        <p:nvPicPr>
          <p:cNvPr id="14" name="Imagen 13"/>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7547020" y="6336337"/>
            <a:ext cx="2060619" cy="256053"/>
          </a:xfrm>
          <a:prstGeom prst="rect">
            <a:avLst/>
          </a:prstGeom>
        </p:spPr>
      </p:pic>
    </p:spTree>
    <p:extLst>
      <p:ext uri="{BB962C8B-B14F-4D97-AF65-F5344CB8AC3E}">
        <p14:creationId xmlns:p14="http://schemas.microsoft.com/office/powerpoint/2010/main" val="3793746093"/>
      </p:ext>
    </p:extLst>
  </p:cSld>
  <p:clrMapOvr>
    <a:masterClrMapping/>
  </p:clrMapOvr>
  <mc:AlternateContent xmlns:mc="http://schemas.openxmlformats.org/markup-compatibility/2006" xmlns:p14="http://schemas.microsoft.com/office/powerpoint/2010/main">
    <mc:Choice Requires="p14">
      <p:transition p14:dur="10">
        <p:sndAc>
          <p:stSnd loop="1">
            <p:snd r:embed="rId2" name="Best Dramatic music ever!! #2.wav"/>
          </p:stSnd>
        </p:sndAc>
      </p:transition>
    </mc:Choice>
    <mc:Fallback xmlns="">
      <p:transition>
        <p:sndAc>
          <p:stSnd loop="1">
            <p:snd r:embed="rId10" name="Best Dramatic music ever!! #2.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1000" fill="hold"/>
                                        <p:tgtEl>
                                          <p:spTgt spid="7"/>
                                        </p:tgtEl>
                                        <p:attrNameLst>
                                          <p:attrName>ppt_x</p:attrName>
                                        </p:attrNameLst>
                                      </p:cBhvr>
                                      <p:tavLst>
                                        <p:tav tm="0">
                                          <p:val>
                                            <p:strVal val="1+#ppt_w/2"/>
                                          </p:val>
                                        </p:tav>
                                        <p:tav tm="100000">
                                          <p:val>
                                            <p:strVal val="#ppt_x"/>
                                          </p:val>
                                        </p:tav>
                                      </p:tavLst>
                                    </p:anim>
                                    <p:anim calcmode="lin" valueType="num">
                                      <p:cBhvr additive="base">
                                        <p:cTn id="8" dur="1000" fill="hold"/>
                                        <p:tgtEl>
                                          <p:spTgt spid="7"/>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1000" fill="hold"/>
                                        <p:tgtEl>
                                          <p:spTgt spid="6"/>
                                        </p:tgtEl>
                                        <p:attrNameLst>
                                          <p:attrName>ppt_x</p:attrName>
                                        </p:attrNameLst>
                                      </p:cBhvr>
                                      <p:tavLst>
                                        <p:tav tm="0">
                                          <p:val>
                                            <p:strVal val="0-#ppt_w/2"/>
                                          </p:val>
                                        </p:tav>
                                        <p:tav tm="100000">
                                          <p:val>
                                            <p:strVal val="#ppt_x"/>
                                          </p:val>
                                        </p:tav>
                                      </p:tavLst>
                                    </p:anim>
                                    <p:anim calcmode="lin" valueType="num">
                                      <p:cBhvr additive="base">
                                        <p:cTn id="12" dur="1000" fill="hold"/>
                                        <p:tgtEl>
                                          <p:spTgt spid="6"/>
                                        </p:tgtEl>
                                        <p:attrNameLst>
                                          <p:attrName>ppt_y</p:attrName>
                                        </p:attrNameLst>
                                      </p:cBhvr>
                                      <p:tavLst>
                                        <p:tav tm="0">
                                          <p:val>
                                            <p:strVal val="#ppt_y"/>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9"/>
                                        </p:tgtEl>
                                        <p:attrNameLst>
                                          <p:attrName>style.visibility</p:attrName>
                                        </p:attrNameLst>
                                      </p:cBhvr>
                                      <p:to>
                                        <p:strVal val="visible"/>
                                      </p:to>
                                    </p:set>
                                    <p:anim calcmode="lin" valueType="num">
                                      <p:cBhvr additive="base">
                                        <p:cTn id="15" dur="1000" fill="hold"/>
                                        <p:tgtEl>
                                          <p:spTgt spid="9"/>
                                        </p:tgtEl>
                                        <p:attrNameLst>
                                          <p:attrName>ppt_x</p:attrName>
                                        </p:attrNameLst>
                                      </p:cBhvr>
                                      <p:tavLst>
                                        <p:tav tm="0">
                                          <p:val>
                                            <p:strVal val="#ppt_x"/>
                                          </p:val>
                                        </p:tav>
                                        <p:tav tm="100000">
                                          <p:val>
                                            <p:strVal val="#ppt_x"/>
                                          </p:val>
                                        </p:tav>
                                      </p:tavLst>
                                    </p:anim>
                                    <p:anim calcmode="lin" valueType="num">
                                      <p:cBhvr additive="base">
                                        <p:cTn id="16" dur="1000" fill="hold"/>
                                        <p:tgtEl>
                                          <p:spTgt spid="9"/>
                                        </p:tgtEl>
                                        <p:attrNameLst>
                                          <p:attrName>ppt_y</p:attrName>
                                        </p:attrNameLst>
                                      </p:cBhvr>
                                      <p:tavLst>
                                        <p:tav tm="0">
                                          <p:val>
                                            <p:strVal val="1+#ppt_h/2"/>
                                          </p:val>
                                        </p:tav>
                                        <p:tav tm="100000">
                                          <p:val>
                                            <p:strVal val="#ppt_y"/>
                                          </p:val>
                                        </p:tav>
                                      </p:tavLst>
                                    </p:anim>
                                  </p:childTnLst>
                                </p:cTn>
                              </p:par>
                              <p:par>
                                <p:cTn id="17" presetID="2" presetClass="entr" presetSubtype="1" fill="hold" nodeType="with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additive="base">
                                        <p:cTn id="19" dur="1000" fill="hold"/>
                                        <p:tgtEl>
                                          <p:spTgt spid="10"/>
                                        </p:tgtEl>
                                        <p:attrNameLst>
                                          <p:attrName>ppt_x</p:attrName>
                                        </p:attrNameLst>
                                      </p:cBhvr>
                                      <p:tavLst>
                                        <p:tav tm="0">
                                          <p:val>
                                            <p:strVal val="#ppt_x"/>
                                          </p:val>
                                        </p:tav>
                                        <p:tav tm="100000">
                                          <p:val>
                                            <p:strVal val="#ppt_x"/>
                                          </p:val>
                                        </p:tav>
                                      </p:tavLst>
                                    </p:anim>
                                    <p:anim calcmode="lin" valueType="num">
                                      <p:cBhvr additive="base">
                                        <p:cTn id="20" dur="1000" fill="hold"/>
                                        <p:tgtEl>
                                          <p:spTgt spid="10"/>
                                        </p:tgtEl>
                                        <p:attrNameLst>
                                          <p:attrName>ppt_y</p:attrName>
                                        </p:attrNameLst>
                                      </p:cBhvr>
                                      <p:tavLst>
                                        <p:tav tm="0">
                                          <p:val>
                                            <p:strVal val="0-#ppt_h/2"/>
                                          </p:val>
                                        </p:tav>
                                        <p:tav tm="100000">
                                          <p:val>
                                            <p:strVal val="#ppt_y"/>
                                          </p:val>
                                        </p:tav>
                                      </p:tavLst>
                                    </p:anim>
                                  </p:childTnLst>
                                </p:cTn>
                              </p:par>
                            </p:childTnLst>
                          </p:cTn>
                        </p:par>
                        <p:par>
                          <p:cTn id="21" fill="hold">
                            <p:stCondLst>
                              <p:cond delay="1000"/>
                            </p:stCondLst>
                            <p:childTnLst>
                              <p:par>
                                <p:cTn id="22" presetID="53" presetClass="entr" presetSubtype="16" fill="hold" nodeType="afterEffect">
                                  <p:stCondLst>
                                    <p:cond delay="0"/>
                                  </p:stCondLst>
                                  <p:childTnLst>
                                    <p:set>
                                      <p:cBhvr>
                                        <p:cTn id="23" dur="1" fill="hold">
                                          <p:stCondLst>
                                            <p:cond delay="0"/>
                                          </p:stCondLst>
                                        </p:cTn>
                                        <p:tgtEl>
                                          <p:spTgt spid="31"/>
                                        </p:tgtEl>
                                        <p:attrNameLst>
                                          <p:attrName>style.visibility</p:attrName>
                                        </p:attrNameLst>
                                      </p:cBhvr>
                                      <p:to>
                                        <p:strVal val="visible"/>
                                      </p:to>
                                    </p:set>
                                    <p:anim calcmode="lin" valueType="num">
                                      <p:cBhvr>
                                        <p:cTn id="24" dur="2000" fill="hold"/>
                                        <p:tgtEl>
                                          <p:spTgt spid="31"/>
                                        </p:tgtEl>
                                        <p:attrNameLst>
                                          <p:attrName>ppt_w</p:attrName>
                                        </p:attrNameLst>
                                      </p:cBhvr>
                                      <p:tavLst>
                                        <p:tav tm="0">
                                          <p:val>
                                            <p:fltVal val="0"/>
                                          </p:val>
                                        </p:tav>
                                        <p:tav tm="100000">
                                          <p:val>
                                            <p:strVal val="#ppt_w"/>
                                          </p:val>
                                        </p:tav>
                                      </p:tavLst>
                                    </p:anim>
                                    <p:anim calcmode="lin" valueType="num">
                                      <p:cBhvr>
                                        <p:cTn id="25" dur="2000" fill="hold"/>
                                        <p:tgtEl>
                                          <p:spTgt spid="31"/>
                                        </p:tgtEl>
                                        <p:attrNameLst>
                                          <p:attrName>ppt_h</p:attrName>
                                        </p:attrNameLst>
                                      </p:cBhvr>
                                      <p:tavLst>
                                        <p:tav tm="0">
                                          <p:val>
                                            <p:fltVal val="0"/>
                                          </p:val>
                                        </p:tav>
                                        <p:tav tm="100000">
                                          <p:val>
                                            <p:strVal val="#ppt_h"/>
                                          </p:val>
                                        </p:tav>
                                      </p:tavLst>
                                    </p:anim>
                                    <p:animEffect transition="in" filter="fade">
                                      <p:cBhvr>
                                        <p:cTn id="26" dur="2000"/>
                                        <p:tgtEl>
                                          <p:spTgt spid="31"/>
                                        </p:tgtEl>
                                      </p:cBhvr>
                                    </p:animEffect>
                                  </p:childTnLst>
                                </p:cTn>
                              </p:par>
                            </p:childTnLst>
                          </p:cTn>
                        </p:par>
                        <p:par>
                          <p:cTn id="27" fill="hold">
                            <p:stCondLst>
                              <p:cond delay="3000"/>
                            </p:stCondLst>
                            <p:childTnLst>
                              <p:par>
                                <p:cTn id="28" presetID="50" presetClass="entr" presetSubtype="0" decel="100000" fill="hold" grpId="0" nodeType="afterEffect">
                                  <p:stCondLst>
                                    <p:cond delay="0"/>
                                  </p:stCondLst>
                                  <p:childTnLst>
                                    <p:set>
                                      <p:cBhvr>
                                        <p:cTn id="29" dur="1" fill="hold">
                                          <p:stCondLst>
                                            <p:cond delay="0"/>
                                          </p:stCondLst>
                                        </p:cTn>
                                        <p:tgtEl>
                                          <p:spTgt spid="13"/>
                                        </p:tgtEl>
                                        <p:attrNameLst>
                                          <p:attrName>style.visibility</p:attrName>
                                        </p:attrNameLst>
                                      </p:cBhvr>
                                      <p:to>
                                        <p:strVal val="visible"/>
                                      </p:to>
                                    </p:set>
                                    <p:anim calcmode="lin" valueType="num">
                                      <p:cBhvr>
                                        <p:cTn id="30" dur="2000" fill="hold"/>
                                        <p:tgtEl>
                                          <p:spTgt spid="13"/>
                                        </p:tgtEl>
                                        <p:attrNameLst>
                                          <p:attrName>ppt_w</p:attrName>
                                        </p:attrNameLst>
                                      </p:cBhvr>
                                      <p:tavLst>
                                        <p:tav tm="0">
                                          <p:val>
                                            <p:strVal val="#ppt_w+.3"/>
                                          </p:val>
                                        </p:tav>
                                        <p:tav tm="100000">
                                          <p:val>
                                            <p:strVal val="#ppt_w"/>
                                          </p:val>
                                        </p:tav>
                                      </p:tavLst>
                                    </p:anim>
                                    <p:anim calcmode="lin" valueType="num">
                                      <p:cBhvr>
                                        <p:cTn id="31" dur="2000" fill="hold"/>
                                        <p:tgtEl>
                                          <p:spTgt spid="13"/>
                                        </p:tgtEl>
                                        <p:attrNameLst>
                                          <p:attrName>ppt_h</p:attrName>
                                        </p:attrNameLst>
                                      </p:cBhvr>
                                      <p:tavLst>
                                        <p:tav tm="0">
                                          <p:val>
                                            <p:strVal val="#ppt_h"/>
                                          </p:val>
                                        </p:tav>
                                        <p:tav tm="100000">
                                          <p:val>
                                            <p:strVal val="#ppt_h"/>
                                          </p:val>
                                        </p:tav>
                                      </p:tavLst>
                                    </p:anim>
                                    <p:animEffect transition="in" filter="fade">
                                      <p:cBhvr>
                                        <p:cTn id="32" dur="2000"/>
                                        <p:tgtEl>
                                          <p:spTgt spid="13"/>
                                        </p:tgtEl>
                                      </p:cBhvr>
                                    </p:animEffect>
                                  </p:childTnLst>
                                </p:cTn>
                              </p:par>
                            </p:childTnLst>
                          </p:cTn>
                        </p:par>
                        <p:par>
                          <p:cTn id="33" fill="hold">
                            <p:stCondLst>
                              <p:cond delay="5000"/>
                            </p:stCondLst>
                            <p:childTnLst>
                              <p:par>
                                <p:cTn id="34" presetID="53" presetClass="exit" presetSubtype="32" fill="hold" nodeType="afterEffect">
                                  <p:stCondLst>
                                    <p:cond delay="0"/>
                                  </p:stCondLst>
                                  <p:childTnLst>
                                    <p:anim calcmode="lin" valueType="num">
                                      <p:cBhvr>
                                        <p:cTn id="35" dur="3000"/>
                                        <p:tgtEl>
                                          <p:spTgt spid="31"/>
                                        </p:tgtEl>
                                        <p:attrNameLst>
                                          <p:attrName>ppt_w</p:attrName>
                                        </p:attrNameLst>
                                      </p:cBhvr>
                                      <p:tavLst>
                                        <p:tav tm="0">
                                          <p:val>
                                            <p:strVal val="ppt_w"/>
                                          </p:val>
                                        </p:tav>
                                        <p:tav tm="100000">
                                          <p:val>
                                            <p:fltVal val="0"/>
                                          </p:val>
                                        </p:tav>
                                      </p:tavLst>
                                    </p:anim>
                                    <p:anim calcmode="lin" valueType="num">
                                      <p:cBhvr>
                                        <p:cTn id="36" dur="3000"/>
                                        <p:tgtEl>
                                          <p:spTgt spid="31"/>
                                        </p:tgtEl>
                                        <p:attrNameLst>
                                          <p:attrName>ppt_h</p:attrName>
                                        </p:attrNameLst>
                                      </p:cBhvr>
                                      <p:tavLst>
                                        <p:tav tm="0">
                                          <p:val>
                                            <p:strVal val="ppt_h"/>
                                          </p:val>
                                        </p:tav>
                                        <p:tav tm="100000">
                                          <p:val>
                                            <p:fltVal val="0"/>
                                          </p:val>
                                        </p:tav>
                                      </p:tavLst>
                                    </p:anim>
                                    <p:animEffect transition="out" filter="fade">
                                      <p:cBhvr>
                                        <p:cTn id="37" dur="3000"/>
                                        <p:tgtEl>
                                          <p:spTgt spid="31"/>
                                        </p:tgtEl>
                                      </p:cBhvr>
                                    </p:animEffect>
                                    <p:set>
                                      <p:cBhvr>
                                        <p:cTn id="38" dur="1" fill="hold">
                                          <p:stCondLst>
                                            <p:cond delay="2999"/>
                                          </p:stCondLst>
                                        </p:cTn>
                                        <p:tgtEl>
                                          <p:spTgt spid="31"/>
                                        </p:tgtEl>
                                        <p:attrNameLst>
                                          <p:attrName>style.visibility</p:attrName>
                                        </p:attrNameLst>
                                      </p:cBhvr>
                                      <p:to>
                                        <p:strVal val="hidden"/>
                                      </p:to>
                                    </p:set>
                                  </p:childTnLst>
                                </p:cTn>
                              </p:par>
                            </p:childTnLst>
                          </p:cTn>
                        </p:par>
                        <p:par>
                          <p:cTn id="39" fill="hold">
                            <p:stCondLst>
                              <p:cond delay="8000"/>
                            </p:stCondLst>
                            <p:childTnLst>
                              <p:par>
                                <p:cTn id="40" presetID="10" presetClass="entr" presetSubtype="0" fill="hold" nodeType="afterEffect">
                                  <p:stCondLst>
                                    <p:cond delay="0"/>
                                  </p:stCondLst>
                                  <p:childTnLst>
                                    <p:set>
                                      <p:cBhvr>
                                        <p:cTn id="41" dur="1" fill="hold">
                                          <p:stCondLst>
                                            <p:cond delay="0"/>
                                          </p:stCondLst>
                                        </p:cTn>
                                        <p:tgtEl>
                                          <p:spTgt spid="14"/>
                                        </p:tgtEl>
                                        <p:attrNameLst>
                                          <p:attrName>style.visibility</p:attrName>
                                        </p:attrNameLst>
                                      </p:cBhvr>
                                      <p:to>
                                        <p:strVal val="visible"/>
                                      </p:to>
                                    </p:set>
                                    <p:animEffect transition="in" filter="fade">
                                      <p:cBhvr>
                                        <p:cTn id="42" dur="10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21000" b="-21000"/>
          </a:stretch>
        </a:blipFill>
        <a:effectLst/>
      </p:bgPr>
    </p:bg>
    <p:spTree>
      <p:nvGrpSpPr>
        <p:cNvPr id="1" name=""/>
        <p:cNvGrpSpPr/>
        <p:nvPr/>
      </p:nvGrpSpPr>
      <p:grpSpPr>
        <a:xfrm>
          <a:off x="0" y="0"/>
          <a:ext cx="0" cy="0"/>
          <a:chOff x="0" y="0"/>
          <a:chExt cx="0" cy="0"/>
        </a:xfrm>
      </p:grpSpPr>
      <p:sp>
        <p:nvSpPr>
          <p:cNvPr id="3" name="Rectángulo 2"/>
          <p:cNvSpPr/>
          <p:nvPr/>
        </p:nvSpPr>
        <p:spPr>
          <a:xfrm>
            <a:off x="0" y="1"/>
            <a:ext cx="12192000" cy="6857999"/>
          </a:xfrm>
          <a:prstGeom prst="rect">
            <a:avLst/>
          </a:prstGeom>
          <a:blipFill dpi="0" rotWithShape="1">
            <a:blip r:embed="rId3">
              <a:extLst>
                <a:ext uri="{28A0092B-C50C-407E-A947-70E740481C1C}">
                  <a14:useLocalDpi xmlns:a14="http://schemas.microsoft.com/office/drawing/2010/main" val="0"/>
                </a:ext>
              </a:extLst>
            </a:blip>
            <a:srcRec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sp>
        <p:nvSpPr>
          <p:cNvPr id="2" name="CuadroTexto 1"/>
          <p:cNvSpPr txBox="1"/>
          <p:nvPr/>
        </p:nvSpPr>
        <p:spPr>
          <a:xfrm>
            <a:off x="8718997" y="476518"/>
            <a:ext cx="3168203" cy="5324535"/>
          </a:xfrm>
          <a:prstGeom prst="rect">
            <a:avLst/>
          </a:prstGeom>
          <a:noFill/>
        </p:spPr>
        <p:txBody>
          <a:bodyPr wrap="square" rtlCol="0">
            <a:spAutoFit/>
          </a:bodyPr>
          <a:lstStyle/>
          <a:p>
            <a:pPr algn="ctr"/>
            <a:r>
              <a:rPr lang="es-MX" sz="2000" b="1" dirty="0" smtClean="0">
                <a:ln>
                  <a:solidFill>
                    <a:schemeClr val="tx1"/>
                  </a:solidFill>
                </a:ln>
                <a:solidFill>
                  <a:srgbClr val="FFFF00"/>
                </a:solidFill>
                <a:latin typeface="Arial Rounded MT Bold" panose="020F0704030504030204" pitchFamily="34" charset="0"/>
              </a:rPr>
              <a:t>Cuando se trata de cuestionar la Biblia, se encuentran muchos argumentos, pero para todos ellos hay respuestas. Ningún libro de la Biblia está escrito sin un propósito. Una de estos cuestionamientos se refiere al sabio Salomón, hijo y sucesor del rey David, ¿cómo es que Salomón tenía 1.000 mujeres, acaso Dios no prohíbe el adulterio?... </a:t>
            </a:r>
            <a:endParaRPr lang="es-MX" sz="2000" b="1" dirty="0">
              <a:ln>
                <a:solidFill>
                  <a:schemeClr val="tx1"/>
                </a:solidFill>
              </a:ln>
              <a:solidFill>
                <a:srgbClr val="FFFF00"/>
              </a:solidFill>
              <a:latin typeface="Arial Rounded MT Bold" panose="020F0704030504030204" pitchFamily="34" charset="0"/>
            </a:endParaRPr>
          </a:p>
        </p:txBody>
      </p:sp>
    </p:spTree>
    <p:extLst>
      <p:ext uri="{BB962C8B-B14F-4D97-AF65-F5344CB8AC3E}">
        <p14:creationId xmlns:p14="http://schemas.microsoft.com/office/powerpoint/2010/main" val="987026093"/>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heckerboard(across)">
                                      <p:cBhvr>
                                        <p:cTn id="7" dur="2000"/>
                                        <p:tgtEl>
                                          <p:spTgt spid="3"/>
                                        </p:tgtEl>
                                      </p:cBhvr>
                                    </p:animEffect>
                                  </p:childTnLst>
                                </p:cTn>
                              </p:par>
                            </p:childTnLst>
                          </p:cTn>
                        </p:par>
                        <p:par>
                          <p:cTn id="8" fill="hold">
                            <p:stCondLst>
                              <p:cond delay="2000"/>
                            </p:stCondLst>
                            <p:childTnLst>
                              <p:par>
                                <p:cTn id="9" presetID="41" presetClass="entr" presetSubtype="0" fill="hold" grpId="0" nodeType="afterEffect">
                                  <p:stCondLst>
                                    <p:cond delay="0"/>
                                  </p:stCondLst>
                                  <p:iterate type="lt">
                                    <p:tmPct val="10000"/>
                                  </p:iterate>
                                  <p:childTnLst>
                                    <p:set>
                                      <p:cBhvr>
                                        <p:cTn id="10" dur="1" fill="hold">
                                          <p:stCondLst>
                                            <p:cond delay="0"/>
                                          </p:stCondLst>
                                        </p:cTn>
                                        <p:tgtEl>
                                          <p:spTgt spid="2"/>
                                        </p:tgtEl>
                                        <p:attrNameLst>
                                          <p:attrName>style.visibility</p:attrName>
                                        </p:attrNameLst>
                                      </p:cBhvr>
                                      <p:to>
                                        <p:strVal val="visible"/>
                                      </p:to>
                                    </p:set>
                                    <p:anim calcmode="lin" valueType="num">
                                      <p:cBhvr>
                                        <p:cTn id="11" dur="50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12" dur="500" fill="hold"/>
                                        <p:tgtEl>
                                          <p:spTgt spid="2"/>
                                        </p:tgtEl>
                                        <p:attrNameLst>
                                          <p:attrName>ppt_y</p:attrName>
                                        </p:attrNameLst>
                                      </p:cBhvr>
                                      <p:tavLst>
                                        <p:tav tm="0">
                                          <p:val>
                                            <p:strVal val="#ppt_y"/>
                                          </p:val>
                                        </p:tav>
                                        <p:tav tm="100000">
                                          <p:val>
                                            <p:strVal val="#ppt_y"/>
                                          </p:val>
                                        </p:tav>
                                      </p:tavLst>
                                    </p:anim>
                                    <p:anim calcmode="lin" valueType="num">
                                      <p:cBhvr>
                                        <p:cTn id="13" dur="50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14" dur="50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15" dur="500" tmFilter="0,0; .5, 1; 1, 1"/>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2" grpId="0"/>
    </p:bld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6000" b="-6000"/>
          </a:stretch>
        </a:blipFill>
        <a:effectLst/>
      </p:bgPr>
    </p:bg>
    <p:spTree>
      <p:nvGrpSpPr>
        <p:cNvPr id="1" name=""/>
        <p:cNvGrpSpPr/>
        <p:nvPr/>
      </p:nvGrpSpPr>
      <p:grpSpPr>
        <a:xfrm>
          <a:off x="0" y="0"/>
          <a:ext cx="0" cy="0"/>
          <a:chOff x="0" y="0"/>
          <a:chExt cx="0" cy="0"/>
        </a:xfrm>
      </p:grpSpPr>
      <p:sp>
        <p:nvSpPr>
          <p:cNvPr id="3" name="Rectángulo 2"/>
          <p:cNvSpPr/>
          <p:nvPr/>
        </p:nvSpPr>
        <p:spPr>
          <a:xfrm>
            <a:off x="0" y="6935"/>
            <a:ext cx="12192000" cy="6858000"/>
          </a:xfrm>
          <a:prstGeom prst="rect">
            <a:avLst/>
          </a:prstGeom>
          <a:blipFill dpi="0" rotWithShape="1">
            <a:blip r:embed="rId3">
              <a:extLst>
                <a:ext uri="{28A0092B-C50C-407E-A947-70E740481C1C}">
                  <a14:useLocalDpi xmlns:a14="http://schemas.microsoft.com/office/drawing/2010/main" val="0"/>
                </a:ext>
              </a:extLst>
            </a:blip>
            <a:srcRec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sp>
        <p:nvSpPr>
          <p:cNvPr id="2" name="CuadroTexto 1"/>
          <p:cNvSpPr txBox="1"/>
          <p:nvPr/>
        </p:nvSpPr>
        <p:spPr>
          <a:xfrm>
            <a:off x="6735651" y="3734873"/>
            <a:ext cx="4687910" cy="2554545"/>
          </a:xfrm>
          <a:prstGeom prst="rect">
            <a:avLst/>
          </a:prstGeom>
          <a:noFill/>
        </p:spPr>
        <p:txBody>
          <a:bodyPr wrap="square" rtlCol="0">
            <a:spAutoFit/>
          </a:bodyPr>
          <a:lstStyle/>
          <a:p>
            <a:pPr algn="ctr"/>
            <a:r>
              <a:rPr lang="es-MX" sz="2000" b="1" dirty="0" smtClean="0">
                <a:ln>
                  <a:solidFill>
                    <a:schemeClr val="tx1"/>
                  </a:solidFill>
                </a:ln>
                <a:solidFill>
                  <a:srgbClr val="00B0F0"/>
                </a:solidFill>
                <a:latin typeface="Arial Rounded MT Bold" panose="020F0704030504030204" pitchFamily="34" charset="0"/>
              </a:rPr>
              <a:t>La Biblia narra la biografía de muchos personajes e incluye acontecimientos que no necesariamente significan un ejemplo a seguir. Cuando cuenta la vida de una persona, expone el lado bueno de ella, pero también su lado oculto…</a:t>
            </a:r>
            <a:endParaRPr lang="es-MX" sz="2000" b="1" dirty="0">
              <a:ln>
                <a:solidFill>
                  <a:schemeClr val="tx1"/>
                </a:solidFill>
              </a:ln>
              <a:solidFill>
                <a:srgbClr val="00B0F0"/>
              </a:solidFill>
              <a:latin typeface="Arial Rounded MT Bold" panose="020F0704030504030204" pitchFamily="34" charset="0"/>
            </a:endParaRPr>
          </a:p>
        </p:txBody>
      </p:sp>
    </p:spTree>
    <p:extLst>
      <p:ext uri="{BB962C8B-B14F-4D97-AF65-F5344CB8AC3E}">
        <p14:creationId xmlns:p14="http://schemas.microsoft.com/office/powerpoint/2010/main" val="2404696259"/>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2000"/>
                                        <p:tgtEl>
                                          <p:spTgt spid="3"/>
                                        </p:tgtEl>
                                      </p:cBhvr>
                                    </p:animEffect>
                                  </p:childTnLst>
                                </p:cTn>
                              </p:par>
                            </p:childTnLst>
                          </p:cTn>
                        </p:par>
                        <p:par>
                          <p:cTn id="8" fill="hold">
                            <p:stCondLst>
                              <p:cond delay="2000"/>
                            </p:stCondLst>
                            <p:childTnLst>
                              <p:par>
                                <p:cTn id="9" presetID="41" presetClass="entr" presetSubtype="0" fill="hold" grpId="0" nodeType="afterEffect">
                                  <p:stCondLst>
                                    <p:cond delay="0"/>
                                  </p:stCondLst>
                                  <p:iterate type="lt">
                                    <p:tmPct val="10000"/>
                                  </p:iterate>
                                  <p:childTnLst>
                                    <p:set>
                                      <p:cBhvr>
                                        <p:cTn id="10" dur="1" fill="hold">
                                          <p:stCondLst>
                                            <p:cond delay="0"/>
                                          </p:stCondLst>
                                        </p:cTn>
                                        <p:tgtEl>
                                          <p:spTgt spid="2"/>
                                        </p:tgtEl>
                                        <p:attrNameLst>
                                          <p:attrName>style.visibility</p:attrName>
                                        </p:attrNameLst>
                                      </p:cBhvr>
                                      <p:to>
                                        <p:strVal val="visible"/>
                                      </p:to>
                                    </p:set>
                                    <p:anim calcmode="lin" valueType="num">
                                      <p:cBhvr>
                                        <p:cTn id="11" dur="50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12" dur="500" fill="hold"/>
                                        <p:tgtEl>
                                          <p:spTgt spid="2"/>
                                        </p:tgtEl>
                                        <p:attrNameLst>
                                          <p:attrName>ppt_y</p:attrName>
                                        </p:attrNameLst>
                                      </p:cBhvr>
                                      <p:tavLst>
                                        <p:tav tm="0">
                                          <p:val>
                                            <p:strVal val="#ppt_y"/>
                                          </p:val>
                                        </p:tav>
                                        <p:tav tm="100000">
                                          <p:val>
                                            <p:strVal val="#ppt_y"/>
                                          </p:val>
                                        </p:tav>
                                      </p:tavLst>
                                    </p:anim>
                                    <p:anim calcmode="lin" valueType="num">
                                      <p:cBhvr>
                                        <p:cTn id="13" dur="50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14" dur="50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15" dur="500" tmFilter="0,0; .5, 1; 1, 1"/>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9000" b="-9000"/>
          </a:stretch>
        </a:blipFill>
        <a:effectLst/>
      </p:bgPr>
    </p:bg>
    <p:spTree>
      <p:nvGrpSpPr>
        <p:cNvPr id="1" name=""/>
        <p:cNvGrpSpPr/>
        <p:nvPr/>
      </p:nvGrpSpPr>
      <p:grpSpPr>
        <a:xfrm>
          <a:off x="0" y="0"/>
          <a:ext cx="0" cy="0"/>
          <a:chOff x="0" y="0"/>
          <a:chExt cx="0" cy="0"/>
        </a:xfrm>
      </p:grpSpPr>
      <p:sp>
        <p:nvSpPr>
          <p:cNvPr id="3" name="Rectángulo 2"/>
          <p:cNvSpPr/>
          <p:nvPr/>
        </p:nvSpPr>
        <p:spPr>
          <a:xfrm>
            <a:off x="0" y="0"/>
            <a:ext cx="12192000" cy="6858000"/>
          </a:xfrm>
          <a:prstGeom prst="rect">
            <a:avLst/>
          </a:prstGeom>
          <a:blipFill dpi="0" rotWithShape="1">
            <a:blip r:embed="rId3">
              <a:extLst>
                <a:ext uri="{28A0092B-C50C-407E-A947-70E740481C1C}">
                  <a14:useLocalDpi xmlns:a14="http://schemas.microsoft.com/office/drawing/2010/main" val="0"/>
                </a:ext>
              </a:extLst>
            </a:blip>
            <a:srcRec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sp>
        <p:nvSpPr>
          <p:cNvPr id="2" name="CuadroTexto 1"/>
          <p:cNvSpPr txBox="1"/>
          <p:nvPr/>
        </p:nvSpPr>
        <p:spPr>
          <a:xfrm>
            <a:off x="9079605" y="1313645"/>
            <a:ext cx="2678805" cy="2862322"/>
          </a:xfrm>
          <a:prstGeom prst="rect">
            <a:avLst/>
          </a:prstGeom>
          <a:noFill/>
        </p:spPr>
        <p:txBody>
          <a:bodyPr wrap="square" rtlCol="0">
            <a:spAutoFit/>
          </a:bodyPr>
          <a:lstStyle/>
          <a:p>
            <a:pPr algn="ctr"/>
            <a:r>
              <a:rPr lang="es-MX" sz="2000" b="1" dirty="0" smtClean="0">
                <a:ln>
                  <a:solidFill>
                    <a:schemeClr val="tx1"/>
                  </a:solidFill>
                </a:ln>
                <a:solidFill>
                  <a:srgbClr val="FFC000"/>
                </a:solidFill>
                <a:latin typeface="Arial Rounded MT Bold" panose="020F0704030504030204" pitchFamily="34" charset="0"/>
              </a:rPr>
              <a:t>Por eso, la Biblia nos cuenta la historia de Abraham, de su gran fe y fidelidad a Dios, pero no nos oculta su relación extramatrimonial con la esclava Agar. </a:t>
            </a:r>
            <a:endParaRPr lang="es-MX" sz="2000" b="1" dirty="0">
              <a:ln>
                <a:solidFill>
                  <a:schemeClr val="tx1"/>
                </a:solidFill>
              </a:ln>
              <a:solidFill>
                <a:srgbClr val="FFC000"/>
              </a:solidFill>
              <a:latin typeface="Arial Rounded MT Bold" panose="020F0704030504030204" pitchFamily="34" charset="0"/>
            </a:endParaRPr>
          </a:p>
        </p:txBody>
      </p:sp>
    </p:spTree>
    <p:extLst>
      <p:ext uri="{BB962C8B-B14F-4D97-AF65-F5344CB8AC3E}">
        <p14:creationId xmlns:p14="http://schemas.microsoft.com/office/powerpoint/2010/main" val="384445715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anim calcmode="lin" valueType="num">
                                      <p:cBhvr>
                                        <p:cTn id="8" dur="2000" fill="hold"/>
                                        <p:tgtEl>
                                          <p:spTgt spid="3"/>
                                        </p:tgtEl>
                                        <p:attrNameLst>
                                          <p:attrName>ppt_x</p:attrName>
                                        </p:attrNameLst>
                                      </p:cBhvr>
                                      <p:tavLst>
                                        <p:tav tm="0">
                                          <p:val>
                                            <p:strVal val="#ppt_x"/>
                                          </p:val>
                                        </p:tav>
                                        <p:tav tm="100000">
                                          <p:val>
                                            <p:strVal val="#ppt_x"/>
                                          </p:val>
                                        </p:tav>
                                      </p:tavLst>
                                    </p:anim>
                                    <p:anim calcmode="lin" valueType="num">
                                      <p:cBhvr>
                                        <p:cTn id="9" dur="2000" fill="hold"/>
                                        <p:tgtEl>
                                          <p:spTgt spid="3"/>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41" presetClass="entr" presetSubtype="0" fill="hold" grpId="0" nodeType="afterEffect">
                                  <p:stCondLst>
                                    <p:cond delay="0"/>
                                  </p:stCondLst>
                                  <p:iterate type="lt">
                                    <p:tmPct val="10000"/>
                                  </p:iterate>
                                  <p:childTnLst>
                                    <p:set>
                                      <p:cBhvr>
                                        <p:cTn id="12" dur="1" fill="hold">
                                          <p:stCondLst>
                                            <p:cond delay="0"/>
                                          </p:stCondLst>
                                        </p:cTn>
                                        <p:tgtEl>
                                          <p:spTgt spid="2"/>
                                        </p:tgtEl>
                                        <p:attrNameLst>
                                          <p:attrName>style.visibility</p:attrName>
                                        </p:attrNameLst>
                                      </p:cBhvr>
                                      <p:to>
                                        <p:strVal val="visible"/>
                                      </p:to>
                                    </p:set>
                                    <p:anim calcmode="lin" valueType="num">
                                      <p:cBhvr>
                                        <p:cTn id="13" dur="50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14" dur="500" fill="hold"/>
                                        <p:tgtEl>
                                          <p:spTgt spid="2"/>
                                        </p:tgtEl>
                                        <p:attrNameLst>
                                          <p:attrName>ppt_y</p:attrName>
                                        </p:attrNameLst>
                                      </p:cBhvr>
                                      <p:tavLst>
                                        <p:tav tm="0">
                                          <p:val>
                                            <p:strVal val="#ppt_y"/>
                                          </p:val>
                                        </p:tav>
                                        <p:tav tm="100000">
                                          <p:val>
                                            <p:strVal val="#ppt_y"/>
                                          </p:val>
                                        </p:tav>
                                      </p:tavLst>
                                    </p:anim>
                                    <p:anim calcmode="lin" valueType="num">
                                      <p:cBhvr>
                                        <p:cTn id="15" dur="50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16" dur="50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17" dur="500" tmFilter="0,0; .5, 1; 1, 1"/>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2" grpId="0"/>
    </p:bld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7000" b="-17000"/>
          </a:stretch>
        </a:blipFill>
        <a:effectLst/>
      </p:bgPr>
    </p:bg>
    <p:spTree>
      <p:nvGrpSpPr>
        <p:cNvPr id="1" name=""/>
        <p:cNvGrpSpPr/>
        <p:nvPr/>
      </p:nvGrpSpPr>
      <p:grpSpPr>
        <a:xfrm>
          <a:off x="0" y="0"/>
          <a:ext cx="0" cy="0"/>
          <a:chOff x="0" y="0"/>
          <a:chExt cx="0" cy="0"/>
        </a:xfrm>
      </p:grpSpPr>
      <p:sp>
        <p:nvSpPr>
          <p:cNvPr id="3" name="Rectángulo 2"/>
          <p:cNvSpPr/>
          <p:nvPr/>
        </p:nvSpPr>
        <p:spPr>
          <a:xfrm>
            <a:off x="0" y="0"/>
            <a:ext cx="12192000" cy="6858000"/>
          </a:xfrm>
          <a:prstGeom prst="rect">
            <a:avLst/>
          </a:prstGeom>
          <a:blipFill dpi="0" rotWithShape="1">
            <a:blip r:embed="rId3">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sp>
        <p:nvSpPr>
          <p:cNvPr id="2" name="CuadroTexto 1"/>
          <p:cNvSpPr txBox="1"/>
          <p:nvPr/>
        </p:nvSpPr>
        <p:spPr>
          <a:xfrm>
            <a:off x="6284890" y="5125792"/>
            <a:ext cx="5628068" cy="1323439"/>
          </a:xfrm>
          <a:prstGeom prst="rect">
            <a:avLst/>
          </a:prstGeom>
          <a:noFill/>
        </p:spPr>
        <p:txBody>
          <a:bodyPr wrap="square" rtlCol="0">
            <a:spAutoFit/>
          </a:bodyPr>
          <a:lstStyle/>
          <a:p>
            <a:pPr algn="ctr"/>
            <a:r>
              <a:rPr lang="es-MX" sz="2000" b="1" dirty="0" smtClean="0">
                <a:ln>
                  <a:solidFill>
                    <a:schemeClr val="tx1"/>
                  </a:solidFill>
                </a:ln>
                <a:solidFill>
                  <a:srgbClr val="92D050"/>
                </a:solidFill>
                <a:latin typeface="Arial Rounded MT Bold" panose="020F0704030504030204" pitchFamily="34" charset="0"/>
              </a:rPr>
              <a:t>Igualmente nos cuenta la historia de Lot, de cómo Dios lo salvó de morir en la destrucción de Sodoma, pero no nos oculta el horrible episodio ocurrido con sus hijas. </a:t>
            </a:r>
            <a:endParaRPr lang="es-MX" sz="2000" b="1" dirty="0">
              <a:ln>
                <a:solidFill>
                  <a:schemeClr val="tx1"/>
                </a:solidFill>
              </a:ln>
              <a:solidFill>
                <a:srgbClr val="92D050"/>
              </a:solidFill>
              <a:latin typeface="Arial Rounded MT Bold" panose="020F0704030504030204" pitchFamily="34" charset="0"/>
            </a:endParaRPr>
          </a:p>
        </p:txBody>
      </p:sp>
    </p:spTree>
    <p:extLst>
      <p:ext uri="{BB962C8B-B14F-4D97-AF65-F5344CB8AC3E}">
        <p14:creationId xmlns:p14="http://schemas.microsoft.com/office/powerpoint/2010/main" val="288890643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vertical)">
                                      <p:cBhvr>
                                        <p:cTn id="7" dur="2000"/>
                                        <p:tgtEl>
                                          <p:spTgt spid="3"/>
                                        </p:tgtEl>
                                      </p:cBhvr>
                                    </p:animEffect>
                                  </p:childTnLst>
                                </p:cTn>
                              </p:par>
                            </p:childTnLst>
                          </p:cTn>
                        </p:par>
                        <p:par>
                          <p:cTn id="8" fill="hold">
                            <p:stCondLst>
                              <p:cond delay="2000"/>
                            </p:stCondLst>
                            <p:childTnLst>
                              <p:par>
                                <p:cTn id="9" presetID="41" presetClass="entr" presetSubtype="0" fill="hold" grpId="0" nodeType="afterEffect">
                                  <p:stCondLst>
                                    <p:cond delay="0"/>
                                  </p:stCondLst>
                                  <p:iterate type="lt">
                                    <p:tmPct val="10000"/>
                                  </p:iterate>
                                  <p:childTnLst>
                                    <p:set>
                                      <p:cBhvr>
                                        <p:cTn id="10" dur="1" fill="hold">
                                          <p:stCondLst>
                                            <p:cond delay="0"/>
                                          </p:stCondLst>
                                        </p:cTn>
                                        <p:tgtEl>
                                          <p:spTgt spid="2"/>
                                        </p:tgtEl>
                                        <p:attrNameLst>
                                          <p:attrName>style.visibility</p:attrName>
                                        </p:attrNameLst>
                                      </p:cBhvr>
                                      <p:to>
                                        <p:strVal val="visible"/>
                                      </p:to>
                                    </p:set>
                                    <p:anim calcmode="lin" valueType="num">
                                      <p:cBhvr>
                                        <p:cTn id="11" dur="50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12" dur="500" fill="hold"/>
                                        <p:tgtEl>
                                          <p:spTgt spid="2"/>
                                        </p:tgtEl>
                                        <p:attrNameLst>
                                          <p:attrName>ppt_y</p:attrName>
                                        </p:attrNameLst>
                                      </p:cBhvr>
                                      <p:tavLst>
                                        <p:tav tm="0">
                                          <p:val>
                                            <p:strVal val="#ppt_y"/>
                                          </p:val>
                                        </p:tav>
                                        <p:tav tm="100000">
                                          <p:val>
                                            <p:strVal val="#ppt_y"/>
                                          </p:val>
                                        </p:tav>
                                      </p:tavLst>
                                    </p:anim>
                                    <p:anim calcmode="lin" valueType="num">
                                      <p:cBhvr>
                                        <p:cTn id="13" dur="50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14" dur="50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15" dur="500" tmFilter="0,0; .5, 1; 1, 1"/>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2" grpId="0"/>
    </p:bld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7000" b="-17000"/>
          </a:stretch>
        </a:blipFill>
        <a:effectLst/>
      </p:bgPr>
    </p:bg>
    <p:spTree>
      <p:nvGrpSpPr>
        <p:cNvPr id="1" name=""/>
        <p:cNvGrpSpPr/>
        <p:nvPr/>
      </p:nvGrpSpPr>
      <p:grpSpPr>
        <a:xfrm>
          <a:off x="0" y="0"/>
          <a:ext cx="0" cy="0"/>
          <a:chOff x="0" y="0"/>
          <a:chExt cx="0" cy="0"/>
        </a:xfrm>
      </p:grpSpPr>
      <p:sp>
        <p:nvSpPr>
          <p:cNvPr id="3" name="Rectángulo 2"/>
          <p:cNvSpPr/>
          <p:nvPr/>
        </p:nvSpPr>
        <p:spPr>
          <a:xfrm>
            <a:off x="0" y="0"/>
            <a:ext cx="12192000" cy="6858000"/>
          </a:xfrm>
          <a:prstGeom prst="rect">
            <a:avLst/>
          </a:prstGeom>
          <a:blipFill dpi="0" rotWithShape="1">
            <a:blip r:embed="rId3">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sp>
        <p:nvSpPr>
          <p:cNvPr id="2" name="CuadroTexto 1"/>
          <p:cNvSpPr txBox="1"/>
          <p:nvPr/>
        </p:nvSpPr>
        <p:spPr>
          <a:xfrm>
            <a:off x="7482624" y="193183"/>
            <a:ext cx="4481849" cy="2554545"/>
          </a:xfrm>
          <a:prstGeom prst="rect">
            <a:avLst/>
          </a:prstGeom>
          <a:noFill/>
        </p:spPr>
        <p:txBody>
          <a:bodyPr wrap="square" rtlCol="0">
            <a:spAutoFit/>
          </a:bodyPr>
          <a:lstStyle/>
          <a:p>
            <a:pPr algn="ctr"/>
            <a:r>
              <a:rPr lang="es-MX" sz="2000" b="1" dirty="0" smtClean="0">
                <a:ln>
                  <a:solidFill>
                    <a:schemeClr val="tx1"/>
                  </a:solidFill>
                </a:ln>
                <a:solidFill>
                  <a:srgbClr val="00B0F0"/>
                </a:solidFill>
                <a:latin typeface="Arial Rounded MT Bold" panose="020F0704030504030204" pitchFamily="34" charset="0"/>
              </a:rPr>
              <a:t>Asimismo, nos cuenta la historia de David, el gran elegido de Dios, rey de Israel, vencedor del gigante Goliat, pero tampoco nos oculta el gran pecado que cometió al caer en adulterio con una mujer casada y enviar a la muerte a su esposo para que ésta </a:t>
            </a:r>
            <a:r>
              <a:rPr lang="es-MX" sz="2000" dirty="0" smtClean="0">
                <a:ln>
                  <a:solidFill>
                    <a:schemeClr val="tx1"/>
                  </a:solidFill>
                </a:ln>
                <a:solidFill>
                  <a:srgbClr val="00B0F0"/>
                </a:solidFill>
                <a:latin typeface="Arial Rounded MT Bold" panose="020F0704030504030204" pitchFamily="34" charset="0"/>
              </a:rPr>
              <a:t>quedara libre. </a:t>
            </a:r>
            <a:endParaRPr lang="es-MX" sz="2000" dirty="0">
              <a:ln>
                <a:solidFill>
                  <a:schemeClr val="tx1"/>
                </a:solidFill>
              </a:ln>
              <a:solidFill>
                <a:srgbClr val="00B0F0"/>
              </a:solidFill>
              <a:latin typeface="Arial Rounded MT Bold" panose="020F0704030504030204" pitchFamily="34" charset="0"/>
            </a:endParaRPr>
          </a:p>
        </p:txBody>
      </p:sp>
    </p:spTree>
    <p:extLst>
      <p:ext uri="{BB962C8B-B14F-4D97-AF65-F5344CB8AC3E}">
        <p14:creationId xmlns:p14="http://schemas.microsoft.com/office/powerpoint/2010/main" val="2217054456"/>
      </p:ext>
    </p:extLst>
  </p:cSld>
  <p:clrMapOvr>
    <a:masterClrMapping/>
  </p:clrMapOvr>
  <mc:AlternateContent xmlns:mc="http://schemas.openxmlformats.org/markup-compatibility/2006" xmlns:p14="http://schemas.microsoft.com/office/powerpoint/2010/main">
    <mc:Choice Requires="p14">
      <p:transition spd="slow" p14:dur="3900">
        <p14:glitter pattern="hexago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plus(in)">
                                      <p:cBhvr>
                                        <p:cTn id="7" dur="2000"/>
                                        <p:tgtEl>
                                          <p:spTgt spid="3"/>
                                        </p:tgtEl>
                                      </p:cBhvr>
                                    </p:animEffect>
                                  </p:childTnLst>
                                </p:cTn>
                              </p:par>
                            </p:childTnLst>
                          </p:cTn>
                        </p:par>
                        <p:par>
                          <p:cTn id="8" fill="hold">
                            <p:stCondLst>
                              <p:cond delay="2000"/>
                            </p:stCondLst>
                            <p:childTnLst>
                              <p:par>
                                <p:cTn id="9" presetID="41" presetClass="entr" presetSubtype="0" fill="hold" grpId="0" nodeType="afterEffect">
                                  <p:stCondLst>
                                    <p:cond delay="0"/>
                                  </p:stCondLst>
                                  <p:iterate type="lt">
                                    <p:tmPct val="10000"/>
                                  </p:iterate>
                                  <p:childTnLst>
                                    <p:set>
                                      <p:cBhvr>
                                        <p:cTn id="10" dur="1" fill="hold">
                                          <p:stCondLst>
                                            <p:cond delay="0"/>
                                          </p:stCondLst>
                                        </p:cTn>
                                        <p:tgtEl>
                                          <p:spTgt spid="2"/>
                                        </p:tgtEl>
                                        <p:attrNameLst>
                                          <p:attrName>style.visibility</p:attrName>
                                        </p:attrNameLst>
                                      </p:cBhvr>
                                      <p:to>
                                        <p:strVal val="visible"/>
                                      </p:to>
                                    </p:set>
                                    <p:anim calcmode="lin" valueType="num">
                                      <p:cBhvr>
                                        <p:cTn id="11" dur="50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12" dur="500" fill="hold"/>
                                        <p:tgtEl>
                                          <p:spTgt spid="2"/>
                                        </p:tgtEl>
                                        <p:attrNameLst>
                                          <p:attrName>ppt_y</p:attrName>
                                        </p:attrNameLst>
                                      </p:cBhvr>
                                      <p:tavLst>
                                        <p:tav tm="0">
                                          <p:val>
                                            <p:strVal val="#ppt_y"/>
                                          </p:val>
                                        </p:tav>
                                        <p:tav tm="100000">
                                          <p:val>
                                            <p:strVal val="#ppt_y"/>
                                          </p:val>
                                        </p:tav>
                                      </p:tavLst>
                                    </p:anim>
                                    <p:anim calcmode="lin" valueType="num">
                                      <p:cBhvr>
                                        <p:cTn id="13" dur="50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14" dur="50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15" dur="500" tmFilter="0,0; .5, 1; 1, 1"/>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2" grpId="0"/>
    </p:bld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7000" b="-17000"/>
          </a:stretch>
        </a:blipFill>
        <a:effectLst/>
      </p:bgPr>
    </p:bg>
    <p:spTree>
      <p:nvGrpSpPr>
        <p:cNvPr id="1" name=""/>
        <p:cNvGrpSpPr/>
        <p:nvPr/>
      </p:nvGrpSpPr>
      <p:grpSpPr>
        <a:xfrm>
          <a:off x="0" y="0"/>
          <a:ext cx="0" cy="0"/>
          <a:chOff x="0" y="0"/>
          <a:chExt cx="0" cy="0"/>
        </a:xfrm>
      </p:grpSpPr>
      <p:sp>
        <p:nvSpPr>
          <p:cNvPr id="3" name="Rectángulo 2"/>
          <p:cNvSpPr/>
          <p:nvPr/>
        </p:nvSpPr>
        <p:spPr>
          <a:xfrm>
            <a:off x="0" y="0"/>
            <a:ext cx="12192000" cy="6858000"/>
          </a:xfrm>
          <a:prstGeom prst="rect">
            <a:avLst/>
          </a:prstGeom>
          <a:blipFill dpi="0" rotWithShape="1">
            <a:blip r:embed="rId3">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sp>
        <p:nvSpPr>
          <p:cNvPr id="2" name="CuadroTexto 1"/>
          <p:cNvSpPr txBox="1"/>
          <p:nvPr/>
        </p:nvSpPr>
        <p:spPr>
          <a:xfrm>
            <a:off x="4829577" y="4391696"/>
            <a:ext cx="7186411" cy="2246769"/>
          </a:xfrm>
          <a:prstGeom prst="rect">
            <a:avLst/>
          </a:prstGeom>
          <a:noFill/>
        </p:spPr>
        <p:txBody>
          <a:bodyPr wrap="square" rtlCol="0">
            <a:spAutoFit/>
          </a:bodyPr>
          <a:lstStyle/>
          <a:p>
            <a:pPr algn="ctr"/>
            <a:r>
              <a:rPr lang="es-MX" sz="2000" b="1" dirty="0" smtClean="0">
                <a:ln>
                  <a:solidFill>
                    <a:schemeClr val="tx1"/>
                  </a:solidFill>
                </a:ln>
                <a:solidFill>
                  <a:schemeClr val="accent4">
                    <a:lumMod val="20000"/>
                    <a:lumOff val="80000"/>
                  </a:schemeClr>
                </a:solidFill>
                <a:latin typeface="Arial Rounded MT Bold" panose="020F0704030504030204" pitchFamily="34" charset="0"/>
              </a:rPr>
              <a:t>La Biblia muestra el lado bueno y el lado malo de los grandes héroes bíblicos, para que nos demos cuenta de que ellos eran hombres con debilidades igual que nosotros y que eran propensos de caer en pecado si se soltaban de la mano de Dios, demostrando así que cuando tomamos decisiones sin tomar en cuenta a Dios, terminamos siendo vencidos por nuestras debilidades.</a:t>
            </a:r>
            <a:endParaRPr lang="es-MX" sz="2000" b="1" dirty="0">
              <a:ln>
                <a:solidFill>
                  <a:schemeClr val="tx1"/>
                </a:solidFill>
              </a:ln>
              <a:solidFill>
                <a:schemeClr val="accent4">
                  <a:lumMod val="20000"/>
                  <a:lumOff val="80000"/>
                </a:schemeClr>
              </a:solidFill>
              <a:latin typeface="Arial Rounded MT Bold" panose="020F0704030504030204" pitchFamily="34" charset="0"/>
            </a:endParaRPr>
          </a:p>
        </p:txBody>
      </p:sp>
    </p:spTree>
    <p:extLst>
      <p:ext uri="{BB962C8B-B14F-4D97-AF65-F5344CB8AC3E}">
        <p14:creationId xmlns:p14="http://schemas.microsoft.com/office/powerpoint/2010/main" val="145066435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2000" fill="hold"/>
                                        <p:tgtEl>
                                          <p:spTgt spid="3"/>
                                        </p:tgtEl>
                                        <p:attrNameLst>
                                          <p:attrName>ppt_w</p:attrName>
                                        </p:attrNameLst>
                                      </p:cBhvr>
                                      <p:tavLst>
                                        <p:tav tm="0">
                                          <p:val>
                                            <p:strVal val="#ppt_w+.3"/>
                                          </p:val>
                                        </p:tav>
                                        <p:tav tm="100000">
                                          <p:val>
                                            <p:strVal val="#ppt_w"/>
                                          </p:val>
                                        </p:tav>
                                      </p:tavLst>
                                    </p:anim>
                                    <p:anim calcmode="lin" valueType="num">
                                      <p:cBhvr>
                                        <p:cTn id="8" dur="2000" fill="hold"/>
                                        <p:tgtEl>
                                          <p:spTgt spid="3"/>
                                        </p:tgtEl>
                                        <p:attrNameLst>
                                          <p:attrName>ppt_h</p:attrName>
                                        </p:attrNameLst>
                                      </p:cBhvr>
                                      <p:tavLst>
                                        <p:tav tm="0">
                                          <p:val>
                                            <p:strVal val="#ppt_h"/>
                                          </p:val>
                                        </p:tav>
                                        <p:tav tm="100000">
                                          <p:val>
                                            <p:strVal val="#ppt_h"/>
                                          </p:val>
                                        </p:tav>
                                      </p:tavLst>
                                    </p:anim>
                                    <p:animEffect transition="in" filter="fade">
                                      <p:cBhvr>
                                        <p:cTn id="9" dur="2000"/>
                                        <p:tgtEl>
                                          <p:spTgt spid="3"/>
                                        </p:tgtEl>
                                      </p:cBhvr>
                                    </p:animEffect>
                                  </p:childTnLst>
                                </p:cTn>
                              </p:par>
                            </p:childTnLst>
                          </p:cTn>
                        </p:par>
                        <p:par>
                          <p:cTn id="10" fill="hold">
                            <p:stCondLst>
                              <p:cond delay="2000"/>
                            </p:stCondLst>
                            <p:childTnLst>
                              <p:par>
                                <p:cTn id="11" presetID="41" presetClass="entr" presetSubtype="0" fill="hold" grpId="0" nodeType="afterEffect">
                                  <p:stCondLst>
                                    <p:cond delay="0"/>
                                  </p:stCondLst>
                                  <p:iterate type="lt">
                                    <p:tmPct val="10000"/>
                                  </p:iterate>
                                  <p:childTnLst>
                                    <p:set>
                                      <p:cBhvr>
                                        <p:cTn id="12" dur="1" fill="hold">
                                          <p:stCondLst>
                                            <p:cond delay="0"/>
                                          </p:stCondLst>
                                        </p:cTn>
                                        <p:tgtEl>
                                          <p:spTgt spid="2"/>
                                        </p:tgtEl>
                                        <p:attrNameLst>
                                          <p:attrName>style.visibility</p:attrName>
                                        </p:attrNameLst>
                                      </p:cBhvr>
                                      <p:to>
                                        <p:strVal val="visible"/>
                                      </p:to>
                                    </p:set>
                                    <p:anim calcmode="lin" valueType="num">
                                      <p:cBhvr>
                                        <p:cTn id="13" dur="50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14" dur="500" fill="hold"/>
                                        <p:tgtEl>
                                          <p:spTgt spid="2"/>
                                        </p:tgtEl>
                                        <p:attrNameLst>
                                          <p:attrName>ppt_y</p:attrName>
                                        </p:attrNameLst>
                                      </p:cBhvr>
                                      <p:tavLst>
                                        <p:tav tm="0">
                                          <p:val>
                                            <p:strVal val="#ppt_y"/>
                                          </p:val>
                                        </p:tav>
                                        <p:tav tm="100000">
                                          <p:val>
                                            <p:strVal val="#ppt_y"/>
                                          </p:val>
                                        </p:tav>
                                      </p:tavLst>
                                    </p:anim>
                                    <p:anim calcmode="lin" valueType="num">
                                      <p:cBhvr>
                                        <p:cTn id="15" dur="50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16" dur="50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17" dur="500" tmFilter="0,0; .5, 1; 1, 1"/>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2" grpId="0"/>
    </p:bld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7000" b="-17000"/>
          </a:stretch>
        </a:blipFill>
        <a:effectLst/>
      </p:bgPr>
    </p:bg>
    <p:spTree>
      <p:nvGrpSpPr>
        <p:cNvPr id="1" name=""/>
        <p:cNvGrpSpPr/>
        <p:nvPr/>
      </p:nvGrpSpPr>
      <p:grpSpPr>
        <a:xfrm>
          <a:off x="0" y="0"/>
          <a:ext cx="0" cy="0"/>
          <a:chOff x="0" y="0"/>
          <a:chExt cx="0" cy="0"/>
        </a:xfrm>
      </p:grpSpPr>
      <p:sp>
        <p:nvSpPr>
          <p:cNvPr id="3" name="Rectángulo 2"/>
          <p:cNvSpPr/>
          <p:nvPr/>
        </p:nvSpPr>
        <p:spPr>
          <a:xfrm>
            <a:off x="0" y="0"/>
            <a:ext cx="12192000" cy="6858000"/>
          </a:xfrm>
          <a:prstGeom prst="rect">
            <a:avLst/>
          </a:prstGeom>
          <a:blipFill dpi="0" rotWithShape="1">
            <a:blip r:embed="rId3">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sp>
        <p:nvSpPr>
          <p:cNvPr id="2" name="CuadroTexto 1"/>
          <p:cNvSpPr txBox="1"/>
          <p:nvPr/>
        </p:nvSpPr>
        <p:spPr>
          <a:xfrm>
            <a:off x="244699" y="5396248"/>
            <a:ext cx="11771290" cy="1323439"/>
          </a:xfrm>
          <a:prstGeom prst="rect">
            <a:avLst/>
          </a:prstGeom>
          <a:noFill/>
        </p:spPr>
        <p:txBody>
          <a:bodyPr wrap="square" rtlCol="0">
            <a:spAutoFit/>
          </a:bodyPr>
          <a:lstStyle/>
          <a:p>
            <a:pPr algn="ctr"/>
            <a:r>
              <a:rPr lang="es-MX" sz="2000" b="1" dirty="0" smtClean="0">
                <a:ln>
                  <a:solidFill>
                    <a:schemeClr val="tx1"/>
                  </a:solidFill>
                </a:ln>
                <a:solidFill>
                  <a:schemeClr val="bg1"/>
                </a:solidFill>
                <a:latin typeface="Arial Rounded MT Bold" panose="020F0704030504030204" pitchFamily="34" charset="0"/>
              </a:rPr>
              <a:t>Salomón tenía una gran debilidad: las mujeres. </a:t>
            </a:r>
            <a:r>
              <a:rPr lang="es-MX" sz="2000" b="1" dirty="0">
                <a:ln>
                  <a:solidFill>
                    <a:schemeClr val="tx1"/>
                  </a:solidFill>
                </a:ln>
                <a:solidFill>
                  <a:schemeClr val="bg1"/>
                </a:solidFill>
                <a:latin typeface="Arial Rounded MT Bold" panose="020F0704030504030204" pitchFamily="34" charset="0"/>
              </a:rPr>
              <a:t>A</a:t>
            </a:r>
            <a:r>
              <a:rPr lang="es-MX" sz="2000" b="1" dirty="0" smtClean="0">
                <a:ln>
                  <a:solidFill>
                    <a:schemeClr val="tx1"/>
                  </a:solidFill>
                </a:ln>
                <a:solidFill>
                  <a:schemeClr val="bg1"/>
                </a:solidFill>
                <a:latin typeface="Arial Rounded MT Bold" panose="020F0704030504030204" pitchFamily="34" charset="0"/>
              </a:rPr>
              <a:t>provechándose de su jerarquía de rey, tomó para sí todas las mujeres que quiso, quebrantando el pacto de obediencia a las leyes y estatutos de Dios. Además, se unió a mujeres extranjeras, a pesar de que Dios había mandado a los hijos de Israel no unirse a éstas, porque eran idólatras. </a:t>
            </a:r>
            <a:endParaRPr lang="es-MX" sz="2000" b="1" dirty="0">
              <a:ln>
                <a:solidFill>
                  <a:schemeClr val="tx1"/>
                </a:solidFill>
              </a:ln>
              <a:solidFill>
                <a:schemeClr val="bg1"/>
              </a:solidFill>
              <a:latin typeface="Arial Rounded MT Bold" panose="020F0704030504030204" pitchFamily="34" charset="0"/>
            </a:endParaRPr>
          </a:p>
        </p:txBody>
      </p:sp>
    </p:spTree>
    <p:extLst>
      <p:ext uri="{BB962C8B-B14F-4D97-AF65-F5344CB8AC3E}">
        <p14:creationId xmlns:p14="http://schemas.microsoft.com/office/powerpoint/2010/main" val="3667032304"/>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vertical)">
                                      <p:cBhvr>
                                        <p:cTn id="7" dur="2000"/>
                                        <p:tgtEl>
                                          <p:spTgt spid="3"/>
                                        </p:tgtEl>
                                      </p:cBhvr>
                                    </p:animEffect>
                                  </p:childTnLst>
                                </p:cTn>
                              </p:par>
                            </p:childTnLst>
                          </p:cTn>
                        </p:par>
                        <p:par>
                          <p:cTn id="8" fill="hold">
                            <p:stCondLst>
                              <p:cond delay="2000"/>
                            </p:stCondLst>
                            <p:childTnLst>
                              <p:par>
                                <p:cTn id="9" presetID="41" presetClass="entr" presetSubtype="0" fill="hold" grpId="0" nodeType="afterEffect">
                                  <p:stCondLst>
                                    <p:cond delay="0"/>
                                  </p:stCondLst>
                                  <p:iterate type="lt">
                                    <p:tmPct val="10000"/>
                                  </p:iterate>
                                  <p:childTnLst>
                                    <p:set>
                                      <p:cBhvr>
                                        <p:cTn id="10" dur="1" fill="hold">
                                          <p:stCondLst>
                                            <p:cond delay="0"/>
                                          </p:stCondLst>
                                        </p:cTn>
                                        <p:tgtEl>
                                          <p:spTgt spid="2"/>
                                        </p:tgtEl>
                                        <p:attrNameLst>
                                          <p:attrName>style.visibility</p:attrName>
                                        </p:attrNameLst>
                                      </p:cBhvr>
                                      <p:to>
                                        <p:strVal val="visible"/>
                                      </p:to>
                                    </p:set>
                                    <p:anim calcmode="lin" valueType="num">
                                      <p:cBhvr>
                                        <p:cTn id="11" dur="50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12" dur="500" fill="hold"/>
                                        <p:tgtEl>
                                          <p:spTgt spid="2"/>
                                        </p:tgtEl>
                                        <p:attrNameLst>
                                          <p:attrName>ppt_y</p:attrName>
                                        </p:attrNameLst>
                                      </p:cBhvr>
                                      <p:tavLst>
                                        <p:tav tm="0">
                                          <p:val>
                                            <p:strVal val="#ppt_y"/>
                                          </p:val>
                                        </p:tav>
                                        <p:tav tm="100000">
                                          <p:val>
                                            <p:strVal val="#ppt_y"/>
                                          </p:val>
                                        </p:tav>
                                      </p:tavLst>
                                    </p:anim>
                                    <p:anim calcmode="lin" valueType="num">
                                      <p:cBhvr>
                                        <p:cTn id="13" dur="50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14" dur="50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15" dur="500" tmFilter="0,0; .5, 1; 1, 1"/>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2" grpId="0"/>
    </p:bld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6000" b="-16000"/>
          </a:stretch>
        </a:blipFill>
        <a:effectLst/>
      </p:bgPr>
    </p:bg>
    <p:spTree>
      <p:nvGrpSpPr>
        <p:cNvPr id="1" name=""/>
        <p:cNvGrpSpPr/>
        <p:nvPr/>
      </p:nvGrpSpPr>
      <p:grpSpPr>
        <a:xfrm>
          <a:off x="0" y="0"/>
          <a:ext cx="0" cy="0"/>
          <a:chOff x="0" y="0"/>
          <a:chExt cx="0" cy="0"/>
        </a:xfrm>
      </p:grpSpPr>
      <p:sp>
        <p:nvSpPr>
          <p:cNvPr id="3" name="Rectángulo 2"/>
          <p:cNvSpPr/>
          <p:nvPr/>
        </p:nvSpPr>
        <p:spPr>
          <a:xfrm>
            <a:off x="0" y="0"/>
            <a:ext cx="12192000" cy="6858000"/>
          </a:xfrm>
          <a:prstGeom prst="rect">
            <a:avLst/>
          </a:prstGeom>
          <a:blipFill dpi="0" rotWithShape="1">
            <a:blip r:embed="rId3">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sp>
        <p:nvSpPr>
          <p:cNvPr id="2" name="CuadroTexto 1"/>
          <p:cNvSpPr txBox="1"/>
          <p:nvPr/>
        </p:nvSpPr>
        <p:spPr>
          <a:xfrm>
            <a:off x="154546" y="4997003"/>
            <a:ext cx="11848563" cy="1631216"/>
          </a:xfrm>
          <a:prstGeom prst="rect">
            <a:avLst/>
          </a:prstGeom>
          <a:noFill/>
        </p:spPr>
        <p:txBody>
          <a:bodyPr wrap="square" rtlCol="0">
            <a:spAutoFit/>
          </a:bodyPr>
          <a:lstStyle/>
          <a:p>
            <a:pPr algn="ctr"/>
            <a:r>
              <a:rPr lang="es-MX" sz="2000" b="1" dirty="0" smtClean="0">
                <a:ln>
                  <a:solidFill>
                    <a:schemeClr val="tx1"/>
                  </a:solidFill>
                </a:ln>
                <a:solidFill>
                  <a:schemeClr val="accent2">
                    <a:lumMod val="20000"/>
                    <a:lumOff val="80000"/>
                  </a:schemeClr>
                </a:solidFill>
                <a:latin typeface="Arial Rounded MT Bold" panose="020F0704030504030204" pitchFamily="34" charset="0"/>
              </a:rPr>
              <a:t>“Tuvo </a:t>
            </a:r>
            <a:r>
              <a:rPr lang="es-MX" sz="2000" b="1" dirty="0">
                <a:ln>
                  <a:solidFill>
                    <a:schemeClr val="tx1"/>
                  </a:solidFill>
                </a:ln>
                <a:solidFill>
                  <a:schemeClr val="accent2">
                    <a:lumMod val="20000"/>
                    <a:lumOff val="80000"/>
                  </a:schemeClr>
                </a:solidFill>
                <a:latin typeface="Arial Rounded MT Bold" panose="020F0704030504030204" pitchFamily="34" charset="0"/>
              </a:rPr>
              <a:t>setecientas esposas que eran princesas, y trescientas concubinas; todas estas mujeres hicieron que se pervirtiera su </a:t>
            </a:r>
            <a:r>
              <a:rPr lang="es-MX" sz="2000" b="1" dirty="0" smtClean="0">
                <a:ln>
                  <a:solidFill>
                    <a:schemeClr val="tx1"/>
                  </a:solidFill>
                </a:ln>
                <a:solidFill>
                  <a:schemeClr val="accent2">
                    <a:lumMod val="20000"/>
                    <a:lumOff val="80000"/>
                  </a:schemeClr>
                </a:solidFill>
                <a:latin typeface="Arial Rounded MT Bold" panose="020F0704030504030204" pitchFamily="34" charset="0"/>
              </a:rPr>
              <a:t>corazón.” 1 Reyes 11:3 </a:t>
            </a:r>
            <a:r>
              <a:rPr lang="es-MX" sz="2000" b="1" dirty="0">
                <a:ln>
                  <a:solidFill>
                    <a:schemeClr val="tx1"/>
                  </a:solidFill>
                </a:ln>
                <a:solidFill>
                  <a:schemeClr val="accent2">
                    <a:lumMod val="20000"/>
                    <a:lumOff val="80000"/>
                  </a:schemeClr>
                </a:solidFill>
                <a:latin typeface="Arial Rounded MT Bold" panose="020F0704030504030204" pitchFamily="34" charset="0"/>
              </a:rPr>
              <a:t/>
            </a:r>
            <a:br>
              <a:rPr lang="es-MX" sz="2000" b="1" dirty="0">
                <a:ln>
                  <a:solidFill>
                    <a:schemeClr val="tx1"/>
                  </a:solidFill>
                </a:ln>
                <a:solidFill>
                  <a:schemeClr val="accent2">
                    <a:lumMod val="20000"/>
                    <a:lumOff val="80000"/>
                  </a:schemeClr>
                </a:solidFill>
                <a:latin typeface="Arial Rounded MT Bold" panose="020F0704030504030204" pitchFamily="34" charset="0"/>
              </a:rPr>
            </a:br>
            <a:r>
              <a:rPr lang="es-MX" sz="2000" b="1" dirty="0">
                <a:ln>
                  <a:solidFill>
                    <a:schemeClr val="tx1"/>
                  </a:solidFill>
                </a:ln>
                <a:solidFill>
                  <a:schemeClr val="accent2">
                    <a:lumMod val="20000"/>
                    <a:lumOff val="80000"/>
                  </a:schemeClr>
                </a:solidFill>
                <a:latin typeface="Arial Rounded MT Bold" panose="020F0704030504030204" pitchFamily="34" charset="0"/>
              </a:rPr>
              <a:t>L</a:t>
            </a:r>
            <a:r>
              <a:rPr lang="es-MX" sz="2000" b="1" dirty="0" smtClean="0">
                <a:ln>
                  <a:solidFill>
                    <a:schemeClr val="tx1"/>
                  </a:solidFill>
                </a:ln>
                <a:solidFill>
                  <a:schemeClr val="accent2">
                    <a:lumMod val="20000"/>
                    <a:lumOff val="80000"/>
                  </a:schemeClr>
                </a:solidFill>
                <a:latin typeface="Arial Rounded MT Bold" panose="020F0704030504030204" pitchFamily="34" charset="0"/>
              </a:rPr>
              <a:t>as mujeres extranjeras idólatras, cuando Salomón era ya viejo, desviaron el corazón del rey hacia sus ídolos, logrando que éste se inclinara ante ellos</a:t>
            </a:r>
            <a:r>
              <a:rPr lang="es-MX" sz="2000" b="1" dirty="0">
                <a:ln>
                  <a:solidFill>
                    <a:schemeClr val="tx1"/>
                  </a:solidFill>
                </a:ln>
                <a:solidFill>
                  <a:schemeClr val="accent2">
                    <a:lumMod val="20000"/>
                    <a:lumOff val="80000"/>
                  </a:schemeClr>
                </a:solidFill>
                <a:latin typeface="Arial Rounded MT Bold" panose="020F0704030504030204" pitchFamily="34" charset="0"/>
              </a:rPr>
              <a:t> </a:t>
            </a:r>
            <a:r>
              <a:rPr lang="es-MX" sz="2000" b="1" dirty="0" smtClean="0">
                <a:ln>
                  <a:solidFill>
                    <a:schemeClr val="tx1"/>
                  </a:solidFill>
                </a:ln>
                <a:solidFill>
                  <a:schemeClr val="accent2">
                    <a:lumMod val="20000"/>
                    <a:lumOff val="80000"/>
                  </a:schemeClr>
                </a:solidFill>
                <a:latin typeface="Arial Rounded MT Bold" panose="020F0704030504030204" pitchFamily="34" charset="0"/>
              </a:rPr>
              <a:t>y faltara al primer mandamiento de la ley de Dios.</a:t>
            </a:r>
            <a:endParaRPr lang="es-MX" sz="2000" b="1" dirty="0">
              <a:ln>
                <a:solidFill>
                  <a:schemeClr val="tx1"/>
                </a:solidFill>
              </a:ln>
              <a:solidFill>
                <a:schemeClr val="accent2">
                  <a:lumMod val="20000"/>
                  <a:lumOff val="80000"/>
                </a:schemeClr>
              </a:solidFill>
              <a:latin typeface="Arial Rounded MT Bold" panose="020F0704030504030204" pitchFamily="34" charset="0"/>
            </a:endParaRPr>
          </a:p>
        </p:txBody>
      </p:sp>
    </p:spTree>
    <p:extLst>
      <p:ext uri="{BB962C8B-B14F-4D97-AF65-F5344CB8AC3E}">
        <p14:creationId xmlns:p14="http://schemas.microsoft.com/office/powerpoint/2010/main" val="3094888914"/>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0"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600" decel="100000"/>
                                        <p:tgtEl>
                                          <p:spTgt spid="3"/>
                                        </p:tgtEl>
                                      </p:cBhvr>
                                    </p:animEffect>
                                    <p:anim calcmode="lin" valueType="num">
                                      <p:cBhvr>
                                        <p:cTn id="8" dur="1600" decel="100000" fill="hold"/>
                                        <p:tgtEl>
                                          <p:spTgt spid="3"/>
                                        </p:tgtEl>
                                        <p:attrNameLst>
                                          <p:attrName>style.rotation</p:attrName>
                                        </p:attrNameLst>
                                      </p:cBhvr>
                                      <p:tavLst>
                                        <p:tav tm="0">
                                          <p:val>
                                            <p:fltVal val="-90"/>
                                          </p:val>
                                        </p:tav>
                                        <p:tav tm="100000">
                                          <p:val>
                                            <p:fltVal val="0"/>
                                          </p:val>
                                        </p:tav>
                                      </p:tavLst>
                                    </p:anim>
                                    <p:anim calcmode="lin" valueType="num">
                                      <p:cBhvr>
                                        <p:cTn id="9" dur="1600" decel="100000" fill="hold"/>
                                        <p:tgtEl>
                                          <p:spTgt spid="3"/>
                                        </p:tgtEl>
                                        <p:attrNameLst>
                                          <p:attrName>ppt_x</p:attrName>
                                        </p:attrNameLst>
                                      </p:cBhvr>
                                      <p:tavLst>
                                        <p:tav tm="0">
                                          <p:val>
                                            <p:strVal val="#ppt_x+0.4"/>
                                          </p:val>
                                        </p:tav>
                                        <p:tav tm="100000">
                                          <p:val>
                                            <p:strVal val="#ppt_x-0.05"/>
                                          </p:val>
                                        </p:tav>
                                      </p:tavLst>
                                    </p:anim>
                                    <p:anim calcmode="lin" valueType="num">
                                      <p:cBhvr>
                                        <p:cTn id="10" dur="1600" decel="100000" fill="hold"/>
                                        <p:tgtEl>
                                          <p:spTgt spid="3"/>
                                        </p:tgtEl>
                                        <p:attrNameLst>
                                          <p:attrName>ppt_y</p:attrName>
                                        </p:attrNameLst>
                                      </p:cBhvr>
                                      <p:tavLst>
                                        <p:tav tm="0">
                                          <p:val>
                                            <p:strVal val="#ppt_y-0.4"/>
                                          </p:val>
                                        </p:tav>
                                        <p:tav tm="100000">
                                          <p:val>
                                            <p:strVal val="#ppt_y+0.1"/>
                                          </p:val>
                                        </p:tav>
                                      </p:tavLst>
                                    </p:anim>
                                    <p:anim calcmode="lin" valueType="num">
                                      <p:cBhvr>
                                        <p:cTn id="11" dur="400" accel="100000" fill="hold">
                                          <p:stCondLst>
                                            <p:cond delay="1600"/>
                                          </p:stCondLst>
                                        </p:cTn>
                                        <p:tgtEl>
                                          <p:spTgt spid="3"/>
                                        </p:tgtEl>
                                        <p:attrNameLst>
                                          <p:attrName>ppt_x</p:attrName>
                                        </p:attrNameLst>
                                      </p:cBhvr>
                                      <p:tavLst>
                                        <p:tav tm="0">
                                          <p:val>
                                            <p:strVal val="#ppt_x-0.05"/>
                                          </p:val>
                                        </p:tav>
                                        <p:tav tm="100000">
                                          <p:val>
                                            <p:strVal val="#ppt_x"/>
                                          </p:val>
                                        </p:tav>
                                      </p:tavLst>
                                    </p:anim>
                                    <p:anim calcmode="lin" valueType="num">
                                      <p:cBhvr>
                                        <p:cTn id="12" dur="400" accel="100000" fill="hold">
                                          <p:stCondLst>
                                            <p:cond delay="1600"/>
                                          </p:stCondLst>
                                        </p:cTn>
                                        <p:tgtEl>
                                          <p:spTgt spid="3"/>
                                        </p:tgtEl>
                                        <p:attrNameLst>
                                          <p:attrName>ppt_y</p:attrName>
                                        </p:attrNameLst>
                                      </p:cBhvr>
                                      <p:tavLst>
                                        <p:tav tm="0">
                                          <p:val>
                                            <p:strVal val="#ppt_y+0.1"/>
                                          </p:val>
                                        </p:tav>
                                        <p:tav tm="100000">
                                          <p:val>
                                            <p:strVal val="#ppt_y"/>
                                          </p:val>
                                        </p:tav>
                                      </p:tavLst>
                                    </p:anim>
                                  </p:childTnLst>
                                </p:cTn>
                              </p:par>
                            </p:childTnLst>
                          </p:cTn>
                        </p:par>
                        <p:par>
                          <p:cTn id="13" fill="hold">
                            <p:stCondLst>
                              <p:cond delay="2000"/>
                            </p:stCondLst>
                            <p:childTnLst>
                              <p:par>
                                <p:cTn id="14" presetID="41" presetClass="entr" presetSubtype="0" fill="hold" grpId="0" nodeType="afterEffect">
                                  <p:stCondLst>
                                    <p:cond delay="0"/>
                                  </p:stCondLst>
                                  <p:iterate type="lt">
                                    <p:tmPct val="10000"/>
                                  </p:iterate>
                                  <p:childTnLst>
                                    <p:set>
                                      <p:cBhvr>
                                        <p:cTn id="15" dur="1" fill="hold">
                                          <p:stCondLst>
                                            <p:cond delay="0"/>
                                          </p:stCondLst>
                                        </p:cTn>
                                        <p:tgtEl>
                                          <p:spTgt spid="2"/>
                                        </p:tgtEl>
                                        <p:attrNameLst>
                                          <p:attrName>style.visibility</p:attrName>
                                        </p:attrNameLst>
                                      </p:cBhvr>
                                      <p:to>
                                        <p:strVal val="visible"/>
                                      </p:to>
                                    </p:set>
                                    <p:anim calcmode="lin" valueType="num">
                                      <p:cBhvr>
                                        <p:cTn id="16" dur="50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17" dur="500" fill="hold"/>
                                        <p:tgtEl>
                                          <p:spTgt spid="2"/>
                                        </p:tgtEl>
                                        <p:attrNameLst>
                                          <p:attrName>ppt_y</p:attrName>
                                        </p:attrNameLst>
                                      </p:cBhvr>
                                      <p:tavLst>
                                        <p:tav tm="0">
                                          <p:val>
                                            <p:strVal val="#ppt_y"/>
                                          </p:val>
                                        </p:tav>
                                        <p:tav tm="100000">
                                          <p:val>
                                            <p:strVal val="#ppt_y"/>
                                          </p:val>
                                        </p:tav>
                                      </p:tavLst>
                                    </p:anim>
                                    <p:anim calcmode="lin" valueType="num">
                                      <p:cBhvr>
                                        <p:cTn id="18" dur="50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19" dur="50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20" dur="500" tmFilter="0,0; .5, 1; 1, 1"/>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2" grpId="0"/>
    </p:bld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7000" b="-17000"/>
          </a:stretch>
        </a:blipFill>
        <a:effectLst/>
      </p:bgPr>
    </p:bg>
    <p:spTree>
      <p:nvGrpSpPr>
        <p:cNvPr id="1" name=""/>
        <p:cNvGrpSpPr/>
        <p:nvPr/>
      </p:nvGrpSpPr>
      <p:grpSpPr>
        <a:xfrm>
          <a:off x="0" y="0"/>
          <a:ext cx="0" cy="0"/>
          <a:chOff x="0" y="0"/>
          <a:chExt cx="0" cy="0"/>
        </a:xfrm>
      </p:grpSpPr>
      <p:sp>
        <p:nvSpPr>
          <p:cNvPr id="3" name="Rectángulo 2"/>
          <p:cNvSpPr/>
          <p:nvPr/>
        </p:nvSpPr>
        <p:spPr>
          <a:xfrm>
            <a:off x="0" y="0"/>
            <a:ext cx="12192000" cy="6858000"/>
          </a:xfrm>
          <a:prstGeom prst="rect">
            <a:avLst/>
          </a:prstGeom>
          <a:blipFill dpi="0" rotWithShape="1">
            <a:blip r:embed="rId3">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sp>
        <p:nvSpPr>
          <p:cNvPr id="2" name="CuadroTexto 1"/>
          <p:cNvSpPr txBox="1"/>
          <p:nvPr/>
        </p:nvSpPr>
        <p:spPr>
          <a:xfrm>
            <a:off x="309091" y="5589431"/>
            <a:ext cx="11629623" cy="1015663"/>
          </a:xfrm>
          <a:prstGeom prst="rect">
            <a:avLst/>
          </a:prstGeom>
          <a:noFill/>
        </p:spPr>
        <p:txBody>
          <a:bodyPr wrap="square" rtlCol="0">
            <a:spAutoFit/>
          </a:bodyPr>
          <a:lstStyle/>
          <a:p>
            <a:pPr algn="ctr"/>
            <a:r>
              <a:rPr lang="es-MX" sz="2000" b="1" dirty="0" smtClean="0">
                <a:ln>
                  <a:solidFill>
                    <a:schemeClr val="tx1"/>
                  </a:solidFill>
                </a:ln>
                <a:solidFill>
                  <a:srgbClr val="CC99FF"/>
                </a:solidFill>
                <a:latin typeface="Arial Rounded MT Bold" panose="020F0704030504030204" pitchFamily="34" charset="0"/>
              </a:rPr>
              <a:t>Salomón es reconocido por su gran sabiduría. Sin embargo, esto no quiere decir que sus pensamientos siempre estuviesen de acuerdo con la voluntad de Dios. Salomón no siempre actuaba dentro del plan divino</a:t>
            </a:r>
            <a:r>
              <a:rPr lang="es-MX" sz="2000" b="1" dirty="0">
                <a:ln>
                  <a:solidFill>
                    <a:schemeClr val="tx1"/>
                  </a:solidFill>
                </a:ln>
                <a:solidFill>
                  <a:srgbClr val="CC99FF"/>
                </a:solidFill>
                <a:latin typeface="Arial Rounded MT Bold" panose="020F0704030504030204" pitchFamily="34" charset="0"/>
              </a:rPr>
              <a:t> </a:t>
            </a:r>
            <a:r>
              <a:rPr lang="es-MX" sz="2000" b="1" dirty="0" smtClean="0">
                <a:ln>
                  <a:solidFill>
                    <a:schemeClr val="tx1"/>
                  </a:solidFill>
                </a:ln>
                <a:solidFill>
                  <a:srgbClr val="CC99FF"/>
                </a:solidFill>
                <a:latin typeface="Arial Rounded MT Bold" panose="020F0704030504030204" pitchFamily="34" charset="0"/>
              </a:rPr>
              <a:t>y esto tuvo consecuencias… Dios no puede ser burlado.</a:t>
            </a:r>
            <a:endParaRPr lang="es-MX" sz="2000" b="1" dirty="0">
              <a:ln>
                <a:solidFill>
                  <a:schemeClr val="tx1"/>
                </a:solidFill>
              </a:ln>
              <a:solidFill>
                <a:srgbClr val="CC99FF"/>
              </a:solidFill>
              <a:latin typeface="Arial Rounded MT Bold" panose="020F0704030504030204" pitchFamily="34" charset="0"/>
            </a:endParaRPr>
          </a:p>
        </p:txBody>
      </p:sp>
    </p:spTree>
    <p:extLst>
      <p:ext uri="{BB962C8B-B14F-4D97-AF65-F5344CB8AC3E}">
        <p14:creationId xmlns:p14="http://schemas.microsoft.com/office/powerpoint/2010/main" val="4182869297"/>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2000" fill="hold"/>
                                        <p:tgtEl>
                                          <p:spTgt spid="3"/>
                                        </p:tgtEl>
                                        <p:attrNameLst>
                                          <p:attrName>ppt_w</p:attrName>
                                        </p:attrNameLst>
                                      </p:cBhvr>
                                      <p:tavLst>
                                        <p:tav tm="0">
                                          <p:val>
                                            <p:strVal val="#ppt_w+.3"/>
                                          </p:val>
                                        </p:tav>
                                        <p:tav tm="100000">
                                          <p:val>
                                            <p:strVal val="#ppt_w"/>
                                          </p:val>
                                        </p:tav>
                                      </p:tavLst>
                                    </p:anim>
                                    <p:anim calcmode="lin" valueType="num">
                                      <p:cBhvr>
                                        <p:cTn id="8" dur="2000" fill="hold"/>
                                        <p:tgtEl>
                                          <p:spTgt spid="3"/>
                                        </p:tgtEl>
                                        <p:attrNameLst>
                                          <p:attrName>ppt_h</p:attrName>
                                        </p:attrNameLst>
                                      </p:cBhvr>
                                      <p:tavLst>
                                        <p:tav tm="0">
                                          <p:val>
                                            <p:strVal val="#ppt_h"/>
                                          </p:val>
                                        </p:tav>
                                        <p:tav tm="100000">
                                          <p:val>
                                            <p:strVal val="#ppt_h"/>
                                          </p:val>
                                        </p:tav>
                                      </p:tavLst>
                                    </p:anim>
                                    <p:animEffect transition="in" filter="fade">
                                      <p:cBhvr>
                                        <p:cTn id="9" dur="2000"/>
                                        <p:tgtEl>
                                          <p:spTgt spid="3"/>
                                        </p:tgtEl>
                                      </p:cBhvr>
                                    </p:animEffect>
                                  </p:childTnLst>
                                </p:cTn>
                              </p:par>
                            </p:childTnLst>
                          </p:cTn>
                        </p:par>
                        <p:par>
                          <p:cTn id="10" fill="hold">
                            <p:stCondLst>
                              <p:cond delay="2000"/>
                            </p:stCondLst>
                            <p:childTnLst>
                              <p:par>
                                <p:cTn id="11" presetID="41" presetClass="entr" presetSubtype="0" fill="hold" grpId="0" nodeType="afterEffect">
                                  <p:stCondLst>
                                    <p:cond delay="0"/>
                                  </p:stCondLst>
                                  <p:iterate type="lt">
                                    <p:tmPct val="10000"/>
                                  </p:iterate>
                                  <p:childTnLst>
                                    <p:set>
                                      <p:cBhvr>
                                        <p:cTn id="12" dur="1" fill="hold">
                                          <p:stCondLst>
                                            <p:cond delay="0"/>
                                          </p:stCondLst>
                                        </p:cTn>
                                        <p:tgtEl>
                                          <p:spTgt spid="2"/>
                                        </p:tgtEl>
                                        <p:attrNameLst>
                                          <p:attrName>style.visibility</p:attrName>
                                        </p:attrNameLst>
                                      </p:cBhvr>
                                      <p:to>
                                        <p:strVal val="visible"/>
                                      </p:to>
                                    </p:set>
                                    <p:anim calcmode="lin" valueType="num">
                                      <p:cBhvr>
                                        <p:cTn id="13" dur="50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14" dur="500" fill="hold"/>
                                        <p:tgtEl>
                                          <p:spTgt spid="2"/>
                                        </p:tgtEl>
                                        <p:attrNameLst>
                                          <p:attrName>ppt_y</p:attrName>
                                        </p:attrNameLst>
                                      </p:cBhvr>
                                      <p:tavLst>
                                        <p:tav tm="0">
                                          <p:val>
                                            <p:strVal val="#ppt_y"/>
                                          </p:val>
                                        </p:tav>
                                        <p:tav tm="100000">
                                          <p:val>
                                            <p:strVal val="#ppt_y"/>
                                          </p:val>
                                        </p:tav>
                                      </p:tavLst>
                                    </p:anim>
                                    <p:anim calcmode="lin" valueType="num">
                                      <p:cBhvr>
                                        <p:cTn id="15" dur="50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16" dur="50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17" dur="500" tmFilter="0,0; .5, 1; 1, 1"/>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2" grpId="0"/>
    </p:bld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6000" b="-6000"/>
          </a:stretch>
        </a:blipFill>
        <a:effectLst/>
      </p:bgPr>
    </p:bg>
    <p:spTree>
      <p:nvGrpSpPr>
        <p:cNvPr id="1" name=""/>
        <p:cNvGrpSpPr/>
        <p:nvPr/>
      </p:nvGrpSpPr>
      <p:grpSpPr>
        <a:xfrm>
          <a:off x="0" y="0"/>
          <a:ext cx="0" cy="0"/>
          <a:chOff x="0" y="0"/>
          <a:chExt cx="0" cy="0"/>
        </a:xfrm>
      </p:grpSpPr>
      <p:sp>
        <p:nvSpPr>
          <p:cNvPr id="3" name="Rectángulo 2"/>
          <p:cNvSpPr/>
          <p:nvPr/>
        </p:nvSpPr>
        <p:spPr>
          <a:xfrm>
            <a:off x="-17172" y="0"/>
            <a:ext cx="12209172" cy="6858000"/>
          </a:xfrm>
          <a:prstGeom prst="rect">
            <a:avLst/>
          </a:prstGeom>
          <a:blipFill dpi="0" rotWithShape="1">
            <a:blip r:embed="rId3">
              <a:extLst>
                <a:ext uri="{28A0092B-C50C-407E-A947-70E740481C1C}">
                  <a14:useLocalDpi xmlns:a14="http://schemas.microsoft.com/office/drawing/2010/main" val="0"/>
                </a:ext>
              </a:extLst>
            </a:blip>
            <a:srcRect/>
            <a:stretch>
              <a:fillRect t="-3098"/>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sp>
        <p:nvSpPr>
          <p:cNvPr id="2" name="CuadroTexto 1"/>
          <p:cNvSpPr txBox="1"/>
          <p:nvPr/>
        </p:nvSpPr>
        <p:spPr>
          <a:xfrm>
            <a:off x="386366" y="746975"/>
            <a:ext cx="11384924" cy="1938992"/>
          </a:xfrm>
          <a:prstGeom prst="rect">
            <a:avLst/>
          </a:prstGeom>
          <a:noFill/>
        </p:spPr>
        <p:txBody>
          <a:bodyPr wrap="square" rtlCol="0">
            <a:spAutoFit/>
          </a:bodyPr>
          <a:lstStyle/>
          <a:p>
            <a:pPr algn="ctr"/>
            <a:r>
              <a:rPr lang="es-MX" sz="2000" b="1" dirty="0" smtClean="0">
                <a:ln>
                  <a:solidFill>
                    <a:schemeClr val="tx1"/>
                  </a:solidFill>
                </a:ln>
                <a:solidFill>
                  <a:schemeClr val="bg1"/>
                </a:solidFill>
                <a:effectLst>
                  <a:glow rad="228600">
                    <a:schemeClr val="accent5">
                      <a:satMod val="175000"/>
                      <a:alpha val="40000"/>
                    </a:schemeClr>
                  </a:glow>
                </a:effectLst>
                <a:latin typeface="Arial Rounded MT Bold" panose="020F0704030504030204" pitchFamily="34" charset="0"/>
              </a:rPr>
              <a:t>… el </a:t>
            </a:r>
            <a:r>
              <a:rPr lang="es-MX" sz="2000" b="1" dirty="0">
                <a:ln>
                  <a:solidFill>
                    <a:schemeClr val="tx1"/>
                  </a:solidFill>
                </a:ln>
                <a:solidFill>
                  <a:schemeClr val="bg1"/>
                </a:solidFill>
                <a:effectLst>
                  <a:glow rad="228600">
                    <a:schemeClr val="accent5">
                      <a:satMod val="175000"/>
                      <a:alpha val="40000"/>
                    </a:schemeClr>
                  </a:glow>
                </a:effectLst>
                <a:latin typeface="Arial Rounded MT Bold" panose="020F0704030504030204" pitchFamily="34" charset="0"/>
              </a:rPr>
              <a:t>Señor le </a:t>
            </a:r>
            <a:r>
              <a:rPr lang="es-MX" sz="2000" b="1" dirty="0" smtClean="0">
                <a:ln>
                  <a:solidFill>
                    <a:schemeClr val="tx1"/>
                  </a:solidFill>
                </a:ln>
                <a:solidFill>
                  <a:schemeClr val="bg1"/>
                </a:solidFill>
                <a:effectLst>
                  <a:glow rad="228600">
                    <a:schemeClr val="accent5">
                      <a:satMod val="175000"/>
                      <a:alpha val="40000"/>
                    </a:schemeClr>
                  </a:glow>
                </a:effectLst>
                <a:latin typeface="Arial Rounded MT Bold" panose="020F0704030504030204" pitchFamily="34" charset="0"/>
              </a:rPr>
              <a:t>dijo a Salomón: </a:t>
            </a:r>
            <a:r>
              <a:rPr lang="es-MX" sz="2000" b="1" dirty="0">
                <a:ln>
                  <a:solidFill>
                    <a:schemeClr val="tx1"/>
                  </a:solidFill>
                </a:ln>
                <a:solidFill>
                  <a:schemeClr val="bg1"/>
                </a:solidFill>
                <a:effectLst>
                  <a:glow rad="228600">
                    <a:schemeClr val="accent5">
                      <a:satMod val="175000"/>
                      <a:alpha val="40000"/>
                    </a:schemeClr>
                  </a:glow>
                </a:effectLst>
                <a:latin typeface="Arial Rounded MT Bold" panose="020F0704030504030204" pitchFamily="34" charset="0"/>
              </a:rPr>
              <a:t>«Ya que procedes de este modo, y no has cumplido con mi </a:t>
            </a:r>
            <a:r>
              <a:rPr lang="es-MX" sz="2000" b="1" dirty="0" smtClean="0">
                <a:ln>
                  <a:solidFill>
                    <a:schemeClr val="tx1"/>
                  </a:solidFill>
                </a:ln>
                <a:solidFill>
                  <a:schemeClr val="bg1"/>
                </a:solidFill>
                <a:effectLst>
                  <a:glow rad="228600">
                    <a:schemeClr val="accent5">
                      <a:satMod val="175000"/>
                      <a:alpha val="40000"/>
                    </a:schemeClr>
                  </a:glow>
                </a:effectLst>
                <a:latin typeface="Arial Rounded MT Bold" panose="020F0704030504030204" pitchFamily="34" charset="0"/>
              </a:rPr>
              <a:t>pacto </a:t>
            </a:r>
            <a:r>
              <a:rPr lang="es-MX" sz="2000" b="1" dirty="0">
                <a:ln>
                  <a:solidFill>
                    <a:schemeClr val="tx1"/>
                  </a:solidFill>
                </a:ln>
                <a:solidFill>
                  <a:schemeClr val="bg1"/>
                </a:solidFill>
                <a:effectLst>
                  <a:glow rad="228600">
                    <a:schemeClr val="accent5">
                      <a:satMod val="175000"/>
                      <a:alpha val="40000"/>
                    </a:schemeClr>
                  </a:glow>
                </a:effectLst>
                <a:latin typeface="Arial Rounded MT Bold" panose="020F0704030504030204" pitchFamily="34" charset="0"/>
              </a:rPr>
              <a:t>ni con los decretos que te he ordenado, puedes estar seguro de que te quitaré el reino y se lo daré a uno de tus siervos. </a:t>
            </a:r>
            <a:r>
              <a:rPr lang="es-MX" sz="2000" b="1" dirty="0" smtClean="0">
                <a:ln>
                  <a:solidFill>
                    <a:schemeClr val="tx1"/>
                  </a:solidFill>
                </a:ln>
                <a:solidFill>
                  <a:schemeClr val="bg1"/>
                </a:solidFill>
                <a:effectLst>
                  <a:glow rad="228600">
                    <a:schemeClr val="accent5">
                      <a:satMod val="175000"/>
                      <a:alpha val="40000"/>
                    </a:schemeClr>
                  </a:glow>
                </a:effectLst>
                <a:latin typeface="Arial Rounded MT Bold" panose="020F0704030504030204" pitchFamily="34" charset="0"/>
              </a:rPr>
              <a:t>No </a:t>
            </a:r>
            <a:r>
              <a:rPr lang="es-MX" sz="2000" b="1" dirty="0">
                <a:ln>
                  <a:solidFill>
                    <a:schemeClr val="tx1"/>
                  </a:solidFill>
                </a:ln>
                <a:solidFill>
                  <a:schemeClr val="bg1"/>
                </a:solidFill>
                <a:effectLst>
                  <a:glow rad="228600">
                    <a:schemeClr val="accent5">
                      <a:satMod val="175000"/>
                      <a:alpha val="40000"/>
                    </a:schemeClr>
                  </a:glow>
                </a:effectLst>
                <a:latin typeface="Arial Rounded MT Bold" panose="020F0704030504030204" pitchFamily="34" charset="0"/>
              </a:rPr>
              <a:t>obstante, por consideración a tu padre David no lo haré mientras tú vivas, sino que lo arrancaré de la mano de tu hijo</a:t>
            </a:r>
            <a:r>
              <a:rPr lang="es-MX" sz="2000" b="1" dirty="0" smtClean="0">
                <a:ln>
                  <a:solidFill>
                    <a:schemeClr val="tx1"/>
                  </a:solidFill>
                </a:ln>
                <a:solidFill>
                  <a:schemeClr val="bg1"/>
                </a:solidFill>
                <a:effectLst>
                  <a:glow rad="228600">
                    <a:schemeClr val="accent5">
                      <a:satMod val="175000"/>
                      <a:alpha val="40000"/>
                    </a:schemeClr>
                  </a:glow>
                </a:effectLst>
                <a:latin typeface="Arial Rounded MT Bold" panose="020F0704030504030204" pitchFamily="34" charset="0"/>
              </a:rPr>
              <a:t>. </a:t>
            </a:r>
            <a:r>
              <a:rPr lang="es-MX" sz="2000" b="1" dirty="0">
                <a:ln>
                  <a:solidFill>
                    <a:schemeClr val="tx1"/>
                  </a:solidFill>
                </a:ln>
                <a:solidFill>
                  <a:schemeClr val="bg1"/>
                </a:solidFill>
                <a:effectLst>
                  <a:glow rad="228600">
                    <a:schemeClr val="accent5">
                      <a:satMod val="175000"/>
                      <a:alpha val="40000"/>
                    </a:schemeClr>
                  </a:glow>
                </a:effectLst>
                <a:latin typeface="Arial Rounded MT Bold" panose="020F0704030504030204" pitchFamily="34" charset="0"/>
              </a:rPr>
              <a:t>Y a éste, también por consideración a mi siervo David y a Jerusalén, no le quitaré todo el reino, sino que le dejaré una sola tribu, la cual ya he escogido</a:t>
            </a:r>
            <a:r>
              <a:rPr lang="es-MX" sz="2000" b="1" dirty="0" smtClean="0">
                <a:ln>
                  <a:solidFill>
                    <a:schemeClr val="tx1"/>
                  </a:solidFill>
                </a:ln>
                <a:solidFill>
                  <a:schemeClr val="bg1"/>
                </a:solidFill>
                <a:effectLst>
                  <a:glow rad="228600">
                    <a:schemeClr val="accent5">
                      <a:satMod val="175000"/>
                      <a:alpha val="40000"/>
                    </a:schemeClr>
                  </a:glow>
                </a:effectLst>
                <a:latin typeface="Arial Rounded MT Bold" panose="020F0704030504030204" pitchFamily="34" charset="0"/>
              </a:rPr>
              <a:t>. 1 Reyes 11:9-13</a:t>
            </a:r>
            <a:endParaRPr lang="es-MX" sz="2000" b="1" dirty="0">
              <a:ln>
                <a:solidFill>
                  <a:schemeClr val="tx1"/>
                </a:solidFill>
              </a:ln>
              <a:solidFill>
                <a:schemeClr val="bg1"/>
              </a:solidFill>
              <a:effectLst>
                <a:glow rad="228600">
                  <a:schemeClr val="accent5">
                    <a:satMod val="175000"/>
                    <a:alpha val="40000"/>
                  </a:schemeClr>
                </a:glow>
              </a:effectLst>
              <a:latin typeface="Arial Rounded MT Bold" panose="020F0704030504030204" pitchFamily="34" charset="0"/>
            </a:endParaRPr>
          </a:p>
        </p:txBody>
      </p:sp>
    </p:spTree>
    <p:extLst>
      <p:ext uri="{BB962C8B-B14F-4D97-AF65-F5344CB8AC3E}">
        <p14:creationId xmlns:p14="http://schemas.microsoft.com/office/powerpoint/2010/main" val="1103929109"/>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dissolve">
                                      <p:cBhvr>
                                        <p:cTn id="7" dur="500"/>
                                        <p:tgtEl>
                                          <p:spTgt spid="3"/>
                                        </p:tgtEl>
                                      </p:cBhvr>
                                    </p:animEffect>
                                  </p:childTnLst>
                                </p:cTn>
                              </p:par>
                            </p:childTnLst>
                          </p:cTn>
                        </p:par>
                        <p:par>
                          <p:cTn id="8" fill="hold">
                            <p:stCondLst>
                              <p:cond delay="500"/>
                            </p:stCondLst>
                            <p:childTnLst>
                              <p:par>
                                <p:cTn id="9" presetID="41" presetClass="entr" presetSubtype="0" fill="hold" grpId="0" nodeType="afterEffect">
                                  <p:stCondLst>
                                    <p:cond delay="0"/>
                                  </p:stCondLst>
                                  <p:iterate type="lt">
                                    <p:tmPct val="10000"/>
                                  </p:iterate>
                                  <p:childTnLst>
                                    <p:set>
                                      <p:cBhvr>
                                        <p:cTn id="10" dur="1" fill="hold">
                                          <p:stCondLst>
                                            <p:cond delay="0"/>
                                          </p:stCondLst>
                                        </p:cTn>
                                        <p:tgtEl>
                                          <p:spTgt spid="2"/>
                                        </p:tgtEl>
                                        <p:attrNameLst>
                                          <p:attrName>style.visibility</p:attrName>
                                        </p:attrNameLst>
                                      </p:cBhvr>
                                      <p:to>
                                        <p:strVal val="visible"/>
                                      </p:to>
                                    </p:set>
                                    <p:anim calcmode="lin" valueType="num">
                                      <p:cBhvr>
                                        <p:cTn id="11" dur="50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12" dur="500" fill="hold"/>
                                        <p:tgtEl>
                                          <p:spTgt spid="2"/>
                                        </p:tgtEl>
                                        <p:attrNameLst>
                                          <p:attrName>ppt_y</p:attrName>
                                        </p:attrNameLst>
                                      </p:cBhvr>
                                      <p:tavLst>
                                        <p:tav tm="0">
                                          <p:val>
                                            <p:strVal val="#ppt_y"/>
                                          </p:val>
                                        </p:tav>
                                        <p:tav tm="100000">
                                          <p:val>
                                            <p:strVal val="#ppt_y"/>
                                          </p:val>
                                        </p:tav>
                                      </p:tavLst>
                                    </p:anim>
                                    <p:anim calcmode="lin" valueType="num">
                                      <p:cBhvr>
                                        <p:cTn id="13" dur="50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14" dur="50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15" dur="500" tmFilter="0,0; .5, 1; 1, 1"/>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2" grpId="0"/>
    </p:bld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2000" b="-12000"/>
          </a:stretch>
        </a:blipFill>
        <a:effectLst/>
      </p:bgPr>
    </p:bg>
    <p:spTree>
      <p:nvGrpSpPr>
        <p:cNvPr id="1" name=""/>
        <p:cNvGrpSpPr/>
        <p:nvPr/>
      </p:nvGrpSpPr>
      <p:grpSpPr>
        <a:xfrm>
          <a:off x="0" y="0"/>
          <a:ext cx="0" cy="0"/>
          <a:chOff x="0" y="0"/>
          <a:chExt cx="0" cy="0"/>
        </a:xfrm>
      </p:grpSpPr>
      <p:sp>
        <p:nvSpPr>
          <p:cNvPr id="3" name="Rectángulo 2"/>
          <p:cNvSpPr/>
          <p:nvPr/>
        </p:nvSpPr>
        <p:spPr>
          <a:xfrm>
            <a:off x="0" y="0"/>
            <a:ext cx="12192000" cy="6858000"/>
          </a:xfrm>
          <a:prstGeom prst="rect">
            <a:avLst/>
          </a:prstGeom>
          <a:blipFill dpi="0" rotWithShape="1">
            <a:blip r:embed="rId3">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sp>
        <p:nvSpPr>
          <p:cNvPr id="2" name="CuadroTexto 1"/>
          <p:cNvSpPr txBox="1"/>
          <p:nvPr/>
        </p:nvSpPr>
        <p:spPr>
          <a:xfrm>
            <a:off x="6967469" y="3889420"/>
            <a:ext cx="4945489" cy="2862322"/>
          </a:xfrm>
          <a:prstGeom prst="rect">
            <a:avLst/>
          </a:prstGeom>
          <a:noFill/>
        </p:spPr>
        <p:txBody>
          <a:bodyPr wrap="square" rtlCol="0">
            <a:spAutoFit/>
          </a:bodyPr>
          <a:lstStyle/>
          <a:p>
            <a:pPr algn="ctr"/>
            <a:r>
              <a:rPr lang="es-MX" sz="2000" b="1" dirty="0" smtClean="0">
                <a:ln>
                  <a:solidFill>
                    <a:schemeClr val="tx1"/>
                  </a:solidFill>
                </a:ln>
                <a:solidFill>
                  <a:schemeClr val="bg1"/>
                </a:solidFill>
                <a:latin typeface="Arial Rounded MT Bold" panose="020F0704030504030204" pitchFamily="34" charset="0"/>
              </a:rPr>
              <a:t>Quizá Salomón era un enamorado del amor, o más bien de lo que él pensaba que era amor, pues ningún hombre podría estar enamorado de mil mujeres a la vez. Quizá Salomón era un hombre inseguro, como existen muchos que necesitan conquistar a muchas mujeres para afirmar su masculinidad. </a:t>
            </a:r>
            <a:endParaRPr lang="es-MX" sz="2000" b="1" dirty="0">
              <a:ln>
                <a:solidFill>
                  <a:schemeClr val="tx1"/>
                </a:solidFill>
              </a:ln>
              <a:solidFill>
                <a:schemeClr val="bg1"/>
              </a:solidFill>
              <a:latin typeface="Arial Rounded MT Bold" panose="020F0704030504030204" pitchFamily="34" charset="0"/>
            </a:endParaRPr>
          </a:p>
        </p:txBody>
      </p:sp>
    </p:spTree>
    <p:extLst>
      <p:ext uri="{BB962C8B-B14F-4D97-AF65-F5344CB8AC3E}">
        <p14:creationId xmlns:p14="http://schemas.microsoft.com/office/powerpoint/2010/main" val="2980512961"/>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anim calcmode="lin" valueType="num">
                                      <p:cBhvr>
                                        <p:cTn id="8" dur="2000" fill="hold"/>
                                        <p:tgtEl>
                                          <p:spTgt spid="3"/>
                                        </p:tgtEl>
                                        <p:attrNameLst>
                                          <p:attrName>ppt_x</p:attrName>
                                        </p:attrNameLst>
                                      </p:cBhvr>
                                      <p:tavLst>
                                        <p:tav tm="0">
                                          <p:val>
                                            <p:strVal val="#ppt_x"/>
                                          </p:val>
                                        </p:tav>
                                        <p:tav tm="100000">
                                          <p:val>
                                            <p:strVal val="#ppt_x"/>
                                          </p:val>
                                        </p:tav>
                                      </p:tavLst>
                                    </p:anim>
                                    <p:anim calcmode="lin" valueType="num">
                                      <p:cBhvr>
                                        <p:cTn id="9" dur="2000" fill="hold"/>
                                        <p:tgtEl>
                                          <p:spTgt spid="3"/>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41" presetClass="entr" presetSubtype="0" fill="hold" grpId="0" nodeType="afterEffect">
                                  <p:stCondLst>
                                    <p:cond delay="0"/>
                                  </p:stCondLst>
                                  <p:iterate type="lt">
                                    <p:tmPct val="10000"/>
                                  </p:iterate>
                                  <p:childTnLst>
                                    <p:set>
                                      <p:cBhvr>
                                        <p:cTn id="12" dur="1" fill="hold">
                                          <p:stCondLst>
                                            <p:cond delay="0"/>
                                          </p:stCondLst>
                                        </p:cTn>
                                        <p:tgtEl>
                                          <p:spTgt spid="2"/>
                                        </p:tgtEl>
                                        <p:attrNameLst>
                                          <p:attrName>style.visibility</p:attrName>
                                        </p:attrNameLst>
                                      </p:cBhvr>
                                      <p:to>
                                        <p:strVal val="visible"/>
                                      </p:to>
                                    </p:set>
                                    <p:anim calcmode="lin" valueType="num">
                                      <p:cBhvr>
                                        <p:cTn id="13" dur="50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14" dur="500" fill="hold"/>
                                        <p:tgtEl>
                                          <p:spTgt spid="2"/>
                                        </p:tgtEl>
                                        <p:attrNameLst>
                                          <p:attrName>ppt_y</p:attrName>
                                        </p:attrNameLst>
                                      </p:cBhvr>
                                      <p:tavLst>
                                        <p:tav tm="0">
                                          <p:val>
                                            <p:strVal val="#ppt_y"/>
                                          </p:val>
                                        </p:tav>
                                        <p:tav tm="100000">
                                          <p:val>
                                            <p:strVal val="#ppt_y"/>
                                          </p:val>
                                        </p:tav>
                                      </p:tavLst>
                                    </p:anim>
                                    <p:anim calcmode="lin" valueType="num">
                                      <p:cBhvr>
                                        <p:cTn id="15" dur="50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16" dur="50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17" dur="500" tmFilter="0,0; .5, 1; 1, 1"/>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2" grpId="0"/>
    </p:bld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6000" b="-6000"/>
          </a:stretch>
        </a:blipFill>
        <a:effectLst/>
      </p:bgPr>
    </p:bg>
    <p:spTree>
      <p:nvGrpSpPr>
        <p:cNvPr id="1" name=""/>
        <p:cNvGrpSpPr/>
        <p:nvPr/>
      </p:nvGrpSpPr>
      <p:grpSpPr>
        <a:xfrm>
          <a:off x="0" y="0"/>
          <a:ext cx="0" cy="0"/>
          <a:chOff x="0" y="0"/>
          <a:chExt cx="0" cy="0"/>
        </a:xfrm>
      </p:grpSpPr>
      <p:sp>
        <p:nvSpPr>
          <p:cNvPr id="3" name="Rectángulo 2"/>
          <p:cNvSpPr/>
          <p:nvPr/>
        </p:nvSpPr>
        <p:spPr>
          <a:xfrm>
            <a:off x="0" y="0"/>
            <a:ext cx="12192000" cy="6858000"/>
          </a:xfrm>
          <a:prstGeom prst="rect">
            <a:avLst/>
          </a:prstGeom>
          <a:blipFill dpi="0" rotWithShape="1">
            <a:blip r:embed="rId3">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sp>
        <p:nvSpPr>
          <p:cNvPr id="2" name="CuadroTexto 1"/>
          <p:cNvSpPr txBox="1"/>
          <p:nvPr/>
        </p:nvSpPr>
        <p:spPr>
          <a:xfrm>
            <a:off x="6606861" y="4559120"/>
            <a:ext cx="5009883" cy="1938992"/>
          </a:xfrm>
          <a:prstGeom prst="rect">
            <a:avLst/>
          </a:prstGeom>
          <a:noFill/>
        </p:spPr>
        <p:txBody>
          <a:bodyPr wrap="square" rtlCol="0">
            <a:spAutoFit/>
          </a:bodyPr>
          <a:lstStyle/>
          <a:p>
            <a:pPr algn="ctr"/>
            <a:r>
              <a:rPr lang="es-MX" sz="2000" b="1" dirty="0">
                <a:ln>
                  <a:solidFill>
                    <a:schemeClr val="tx1"/>
                  </a:solidFill>
                </a:ln>
                <a:solidFill>
                  <a:srgbClr val="24FC39"/>
                </a:solidFill>
                <a:latin typeface="Arial Rounded MT Bold" panose="020F0704030504030204" pitchFamily="34" charset="0"/>
              </a:rPr>
              <a:t>U</a:t>
            </a:r>
            <a:r>
              <a:rPr lang="es-MX" sz="2000" b="1" dirty="0" smtClean="0">
                <a:ln>
                  <a:solidFill>
                    <a:schemeClr val="tx1"/>
                  </a:solidFill>
                </a:ln>
                <a:solidFill>
                  <a:srgbClr val="24FC39"/>
                </a:solidFill>
                <a:latin typeface="Arial Rounded MT Bold" panose="020F0704030504030204" pitchFamily="34" charset="0"/>
              </a:rPr>
              <a:t>n hombre puede ser brillante en su carrera, puede ser considerado exitoso por la sociedad, pero puede ser fácilmente arrastrado por sus debilidades, si vive apartado de Dios.</a:t>
            </a:r>
          </a:p>
          <a:p>
            <a:endParaRPr lang="es-MX" sz="2000" dirty="0">
              <a:latin typeface="Arial Rounded MT Bold" panose="020F0704030504030204" pitchFamily="34" charset="0"/>
            </a:endParaRPr>
          </a:p>
        </p:txBody>
      </p:sp>
    </p:spTree>
    <p:extLst>
      <p:ext uri="{BB962C8B-B14F-4D97-AF65-F5344CB8AC3E}">
        <p14:creationId xmlns:p14="http://schemas.microsoft.com/office/powerpoint/2010/main" val="3126767643"/>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ox(out)">
                                      <p:cBhvr>
                                        <p:cTn id="7" dur="2000"/>
                                        <p:tgtEl>
                                          <p:spTgt spid="3"/>
                                        </p:tgtEl>
                                      </p:cBhvr>
                                    </p:animEffect>
                                  </p:childTnLst>
                                </p:cTn>
                              </p:par>
                            </p:childTnLst>
                          </p:cTn>
                        </p:par>
                        <p:par>
                          <p:cTn id="8" fill="hold">
                            <p:stCondLst>
                              <p:cond delay="2000"/>
                            </p:stCondLst>
                            <p:childTnLst>
                              <p:par>
                                <p:cTn id="9" presetID="41" presetClass="entr" presetSubtype="0" fill="hold" grpId="0" nodeType="afterEffect">
                                  <p:stCondLst>
                                    <p:cond delay="0"/>
                                  </p:stCondLst>
                                  <p:iterate type="lt">
                                    <p:tmPct val="10000"/>
                                  </p:iterate>
                                  <p:childTnLst>
                                    <p:set>
                                      <p:cBhvr>
                                        <p:cTn id="10" dur="1" fill="hold">
                                          <p:stCondLst>
                                            <p:cond delay="0"/>
                                          </p:stCondLst>
                                        </p:cTn>
                                        <p:tgtEl>
                                          <p:spTgt spid="2"/>
                                        </p:tgtEl>
                                        <p:attrNameLst>
                                          <p:attrName>style.visibility</p:attrName>
                                        </p:attrNameLst>
                                      </p:cBhvr>
                                      <p:to>
                                        <p:strVal val="visible"/>
                                      </p:to>
                                    </p:set>
                                    <p:anim calcmode="lin" valueType="num">
                                      <p:cBhvr>
                                        <p:cTn id="11" dur="50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12" dur="500" fill="hold"/>
                                        <p:tgtEl>
                                          <p:spTgt spid="2"/>
                                        </p:tgtEl>
                                        <p:attrNameLst>
                                          <p:attrName>ppt_y</p:attrName>
                                        </p:attrNameLst>
                                      </p:cBhvr>
                                      <p:tavLst>
                                        <p:tav tm="0">
                                          <p:val>
                                            <p:strVal val="#ppt_y"/>
                                          </p:val>
                                        </p:tav>
                                        <p:tav tm="100000">
                                          <p:val>
                                            <p:strVal val="#ppt_y"/>
                                          </p:val>
                                        </p:tav>
                                      </p:tavLst>
                                    </p:anim>
                                    <p:anim calcmode="lin" valueType="num">
                                      <p:cBhvr>
                                        <p:cTn id="13" dur="50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14" dur="50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15" dur="500" tmFilter="0,0; .5, 1; 1, 1"/>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2" grpId="0"/>
    </p:bld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7000" b="-17000"/>
          </a:stretch>
        </a:blipFill>
        <a:effectLst/>
      </p:bgPr>
    </p:bg>
    <p:spTree>
      <p:nvGrpSpPr>
        <p:cNvPr id="1" name=""/>
        <p:cNvGrpSpPr/>
        <p:nvPr/>
      </p:nvGrpSpPr>
      <p:grpSpPr>
        <a:xfrm>
          <a:off x="0" y="0"/>
          <a:ext cx="0" cy="0"/>
          <a:chOff x="0" y="0"/>
          <a:chExt cx="0" cy="0"/>
        </a:xfrm>
      </p:grpSpPr>
      <p:sp>
        <p:nvSpPr>
          <p:cNvPr id="3" name="Rectángulo 2"/>
          <p:cNvSpPr/>
          <p:nvPr/>
        </p:nvSpPr>
        <p:spPr>
          <a:xfrm>
            <a:off x="0" y="0"/>
            <a:ext cx="12192000" cy="6858000"/>
          </a:xfrm>
          <a:prstGeom prst="rect">
            <a:avLst/>
          </a:prstGeom>
          <a:blipFill dpi="0" rotWithShape="1">
            <a:blip r:embed="rId3">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sp>
        <p:nvSpPr>
          <p:cNvPr id="2" name="CuadroTexto 1"/>
          <p:cNvSpPr txBox="1"/>
          <p:nvPr/>
        </p:nvSpPr>
        <p:spPr>
          <a:xfrm>
            <a:off x="347730" y="605308"/>
            <a:ext cx="4726546" cy="1938992"/>
          </a:xfrm>
          <a:prstGeom prst="rect">
            <a:avLst/>
          </a:prstGeom>
          <a:noFill/>
        </p:spPr>
        <p:txBody>
          <a:bodyPr wrap="square" rtlCol="0">
            <a:spAutoFit/>
          </a:bodyPr>
          <a:lstStyle/>
          <a:p>
            <a:pPr algn="ctr"/>
            <a:r>
              <a:rPr lang="es-MX" sz="2000" b="1" dirty="0" smtClean="0">
                <a:ln>
                  <a:solidFill>
                    <a:schemeClr val="tx1"/>
                  </a:solidFill>
                </a:ln>
                <a:solidFill>
                  <a:srgbClr val="FFFF00"/>
                </a:solidFill>
                <a:latin typeface="Arial Rounded MT Bold" panose="020F0704030504030204" pitchFamily="34" charset="0"/>
              </a:rPr>
              <a:t>Dios usó a Salomón, así como usó y sigue usando a muchos otros hombres y mujeres imperfectos, con debilidades, para mostrarnos los resultados de la obediencia y de la desobediencia. </a:t>
            </a:r>
          </a:p>
        </p:txBody>
      </p:sp>
    </p:spTree>
    <p:extLst>
      <p:ext uri="{BB962C8B-B14F-4D97-AF65-F5344CB8AC3E}">
        <p14:creationId xmlns:p14="http://schemas.microsoft.com/office/powerpoint/2010/main" val="237767831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2"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Scale>
                                      <p:cBhvr>
                                        <p:cTn id="7" dur="2000" decel="50000" fill="hold">
                                          <p:stCondLst>
                                            <p:cond delay="0"/>
                                          </p:stCondLst>
                                        </p:cTn>
                                        <p:tgtEl>
                                          <p:spTgt spid="3"/>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 dur="2000" decel="50000" fill="hold">
                                          <p:stCondLst>
                                            <p:cond delay="0"/>
                                          </p:stCondLst>
                                        </p:cTn>
                                        <p:tgtEl>
                                          <p:spTgt spid="3"/>
                                        </p:tgtEl>
                                        <p:attrNameLst>
                                          <p:attrName>ppt_x</p:attrName>
                                          <p:attrName>ppt_y</p:attrName>
                                        </p:attrNameLst>
                                      </p:cBhvr>
                                    </p:animMotion>
                                    <p:animEffect transition="in" filter="fade">
                                      <p:cBhvr>
                                        <p:cTn id="9" dur="2000"/>
                                        <p:tgtEl>
                                          <p:spTgt spid="3"/>
                                        </p:tgtEl>
                                      </p:cBhvr>
                                    </p:animEffect>
                                  </p:childTnLst>
                                </p:cTn>
                              </p:par>
                            </p:childTnLst>
                          </p:cTn>
                        </p:par>
                        <p:par>
                          <p:cTn id="10" fill="hold">
                            <p:stCondLst>
                              <p:cond delay="2000"/>
                            </p:stCondLst>
                            <p:childTnLst>
                              <p:par>
                                <p:cTn id="11" presetID="41" presetClass="entr" presetSubtype="0" fill="hold" grpId="0" nodeType="afterEffect">
                                  <p:stCondLst>
                                    <p:cond delay="0"/>
                                  </p:stCondLst>
                                  <p:iterate type="lt">
                                    <p:tmPct val="10000"/>
                                  </p:iterate>
                                  <p:childTnLst>
                                    <p:set>
                                      <p:cBhvr>
                                        <p:cTn id="12" dur="1" fill="hold">
                                          <p:stCondLst>
                                            <p:cond delay="0"/>
                                          </p:stCondLst>
                                        </p:cTn>
                                        <p:tgtEl>
                                          <p:spTgt spid="2"/>
                                        </p:tgtEl>
                                        <p:attrNameLst>
                                          <p:attrName>style.visibility</p:attrName>
                                        </p:attrNameLst>
                                      </p:cBhvr>
                                      <p:to>
                                        <p:strVal val="visible"/>
                                      </p:to>
                                    </p:set>
                                    <p:anim calcmode="lin" valueType="num">
                                      <p:cBhvr>
                                        <p:cTn id="13" dur="50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14" dur="500" fill="hold"/>
                                        <p:tgtEl>
                                          <p:spTgt spid="2"/>
                                        </p:tgtEl>
                                        <p:attrNameLst>
                                          <p:attrName>ppt_y</p:attrName>
                                        </p:attrNameLst>
                                      </p:cBhvr>
                                      <p:tavLst>
                                        <p:tav tm="0">
                                          <p:val>
                                            <p:strVal val="#ppt_y"/>
                                          </p:val>
                                        </p:tav>
                                        <p:tav tm="100000">
                                          <p:val>
                                            <p:strVal val="#ppt_y"/>
                                          </p:val>
                                        </p:tav>
                                      </p:tavLst>
                                    </p:anim>
                                    <p:anim calcmode="lin" valueType="num">
                                      <p:cBhvr>
                                        <p:cTn id="15" dur="50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16" dur="50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17" dur="500" tmFilter="0,0; .5, 1; 1, 1"/>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2" grpId="0"/>
    </p:bldLst>
  </p:timing>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7000" b="-17000"/>
          </a:stretch>
        </a:blipFill>
        <a:effectLst/>
      </p:bgPr>
    </p:bg>
    <p:spTree>
      <p:nvGrpSpPr>
        <p:cNvPr id="1" name=""/>
        <p:cNvGrpSpPr/>
        <p:nvPr/>
      </p:nvGrpSpPr>
      <p:grpSpPr>
        <a:xfrm>
          <a:off x="0" y="0"/>
          <a:ext cx="0" cy="0"/>
          <a:chOff x="0" y="0"/>
          <a:chExt cx="0" cy="0"/>
        </a:xfrm>
      </p:grpSpPr>
      <p:sp>
        <p:nvSpPr>
          <p:cNvPr id="3" name="Rectángulo 2"/>
          <p:cNvSpPr/>
          <p:nvPr/>
        </p:nvSpPr>
        <p:spPr>
          <a:xfrm>
            <a:off x="0" y="0"/>
            <a:ext cx="12192000" cy="6858000"/>
          </a:xfrm>
          <a:prstGeom prst="rect">
            <a:avLst/>
          </a:prstGeom>
          <a:blipFill dpi="0" rotWithShape="1">
            <a:blip r:embed="rId3">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sp>
        <p:nvSpPr>
          <p:cNvPr id="2" name="CuadroTexto 1"/>
          <p:cNvSpPr txBox="1"/>
          <p:nvPr/>
        </p:nvSpPr>
        <p:spPr>
          <a:xfrm>
            <a:off x="7263686" y="1068946"/>
            <a:ext cx="4494725" cy="4401205"/>
          </a:xfrm>
          <a:prstGeom prst="rect">
            <a:avLst/>
          </a:prstGeom>
          <a:noFill/>
        </p:spPr>
        <p:txBody>
          <a:bodyPr wrap="square" rtlCol="0">
            <a:spAutoFit/>
          </a:bodyPr>
          <a:lstStyle/>
          <a:p>
            <a:pPr algn="ctr"/>
            <a:r>
              <a:rPr lang="es-MX" sz="2000" b="1" dirty="0">
                <a:ln>
                  <a:solidFill>
                    <a:schemeClr val="tx1"/>
                  </a:solidFill>
                </a:ln>
                <a:solidFill>
                  <a:srgbClr val="FFFF00"/>
                </a:solidFill>
                <a:latin typeface="Arial Rounded MT Bold" panose="020F0704030504030204" pitchFamily="34" charset="0"/>
              </a:rPr>
              <a:t>Si Dios hubiera querido usar hombres perfectos para escribir la Biblia, </a:t>
            </a:r>
            <a:r>
              <a:rPr lang="es-MX" sz="2000" b="1" dirty="0" smtClean="0">
                <a:ln>
                  <a:solidFill>
                    <a:schemeClr val="tx1"/>
                  </a:solidFill>
                </a:ln>
                <a:solidFill>
                  <a:srgbClr val="FFFF00"/>
                </a:solidFill>
                <a:latin typeface="Arial Rounded MT Bold" panose="020F0704030504030204" pitchFamily="34" charset="0"/>
              </a:rPr>
              <a:t>nunca </a:t>
            </a:r>
            <a:r>
              <a:rPr lang="es-MX" sz="2000" b="1" dirty="0">
                <a:ln>
                  <a:solidFill>
                    <a:schemeClr val="tx1"/>
                  </a:solidFill>
                </a:ln>
                <a:solidFill>
                  <a:srgbClr val="FFFF00"/>
                </a:solidFill>
                <a:latin typeface="Arial Rounded MT Bold" panose="020F0704030504030204" pitchFamily="34" charset="0"/>
              </a:rPr>
              <a:t>los hubiera encontrado. Solo ha existido un hombre perfecto sobre la tierra: Jesús de Nazaret. </a:t>
            </a:r>
            <a:endParaRPr lang="es-MX" sz="2000" b="1" dirty="0" smtClean="0">
              <a:ln>
                <a:solidFill>
                  <a:schemeClr val="tx1"/>
                </a:solidFill>
              </a:ln>
              <a:solidFill>
                <a:srgbClr val="FFFF00"/>
              </a:solidFill>
              <a:latin typeface="Arial Rounded MT Bold" panose="020F0704030504030204" pitchFamily="34" charset="0"/>
            </a:endParaRPr>
          </a:p>
          <a:p>
            <a:pPr algn="ctr"/>
            <a:r>
              <a:rPr lang="es-MX" sz="2000" b="1" dirty="0" smtClean="0">
                <a:ln>
                  <a:solidFill>
                    <a:schemeClr val="tx1"/>
                  </a:solidFill>
                </a:ln>
                <a:solidFill>
                  <a:srgbClr val="FFFF00"/>
                </a:solidFill>
                <a:latin typeface="Arial Rounded MT Bold" panose="020F0704030504030204" pitchFamily="34" charset="0"/>
              </a:rPr>
              <a:t>La Biblia es un compendio de libros en los cuales podemos conocer a los grandes hombres de Dios, sus hazañas y también sus desaciertos y debilidades, para que tomemos como ejemplo sus virtudes y evitemos caer en sus mismos errores.</a:t>
            </a:r>
            <a:endParaRPr lang="es-MX" sz="2000" b="1" dirty="0">
              <a:ln>
                <a:solidFill>
                  <a:schemeClr val="tx1"/>
                </a:solidFill>
              </a:ln>
              <a:solidFill>
                <a:srgbClr val="FFFF00"/>
              </a:solidFill>
              <a:latin typeface="Arial Rounded MT Bold" panose="020F0704030504030204" pitchFamily="34" charset="0"/>
            </a:endParaRPr>
          </a:p>
        </p:txBody>
      </p:sp>
      <p:pic>
        <p:nvPicPr>
          <p:cNvPr id="4" name="Imagen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697082" y="6032743"/>
            <a:ext cx="1061329" cy="418099"/>
          </a:xfrm>
          <a:prstGeom prst="rect">
            <a:avLst/>
          </a:prstGeom>
        </p:spPr>
      </p:pic>
    </p:spTree>
    <p:extLst>
      <p:ext uri="{BB962C8B-B14F-4D97-AF65-F5344CB8AC3E}">
        <p14:creationId xmlns:p14="http://schemas.microsoft.com/office/powerpoint/2010/main" val="3180697335"/>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childTnLst>
                                </p:cTn>
                              </p:par>
                            </p:childTnLst>
                          </p:cTn>
                        </p:par>
                        <p:par>
                          <p:cTn id="8" fill="hold">
                            <p:stCondLst>
                              <p:cond delay="2000"/>
                            </p:stCondLst>
                            <p:childTnLst>
                              <p:par>
                                <p:cTn id="9" presetID="41" presetClass="entr" presetSubtype="0" fill="hold" grpId="0" nodeType="afterEffect">
                                  <p:stCondLst>
                                    <p:cond delay="0"/>
                                  </p:stCondLst>
                                  <p:iterate type="lt">
                                    <p:tmPct val="10000"/>
                                  </p:iterate>
                                  <p:childTnLst>
                                    <p:set>
                                      <p:cBhvr>
                                        <p:cTn id="10" dur="1" fill="hold">
                                          <p:stCondLst>
                                            <p:cond delay="0"/>
                                          </p:stCondLst>
                                        </p:cTn>
                                        <p:tgtEl>
                                          <p:spTgt spid="2"/>
                                        </p:tgtEl>
                                        <p:attrNameLst>
                                          <p:attrName>style.visibility</p:attrName>
                                        </p:attrNameLst>
                                      </p:cBhvr>
                                      <p:to>
                                        <p:strVal val="visible"/>
                                      </p:to>
                                    </p:set>
                                    <p:anim calcmode="lin" valueType="num">
                                      <p:cBhvr>
                                        <p:cTn id="11" dur="50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12" dur="500" fill="hold"/>
                                        <p:tgtEl>
                                          <p:spTgt spid="2"/>
                                        </p:tgtEl>
                                        <p:attrNameLst>
                                          <p:attrName>ppt_y</p:attrName>
                                        </p:attrNameLst>
                                      </p:cBhvr>
                                      <p:tavLst>
                                        <p:tav tm="0">
                                          <p:val>
                                            <p:strVal val="#ppt_y"/>
                                          </p:val>
                                        </p:tav>
                                        <p:tav tm="100000">
                                          <p:val>
                                            <p:strVal val="#ppt_y"/>
                                          </p:val>
                                        </p:tav>
                                      </p:tavLst>
                                    </p:anim>
                                    <p:anim calcmode="lin" valueType="num">
                                      <p:cBhvr>
                                        <p:cTn id="13" dur="50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14" dur="50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15" dur="500" tmFilter="0,0; .5, 1; 1, 1"/>
                                        <p:tgtEl>
                                          <p:spTgt spid="2"/>
                                        </p:tgtEl>
                                      </p:cBhvr>
                                    </p:animEffect>
                                  </p:childTnLst>
                                </p:cTn>
                              </p:par>
                            </p:childTnLst>
                          </p:cTn>
                        </p:par>
                        <p:par>
                          <p:cTn id="16" fill="hold">
                            <p:stCondLst>
                              <p:cond delay="19350"/>
                            </p:stCondLst>
                            <p:childTnLst>
                              <p:par>
                                <p:cTn id="17" presetID="10" presetClass="entr" presetSubtype="0" fill="hold" nodeType="after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fade">
                                      <p:cBhvr>
                                        <p:cTn id="19"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2" grpId="0"/>
    </p:bldLst>
  </p:timing>
</p:sld>
</file>

<file path=ppt/slides/slide16.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1524000" y="0"/>
            <a:ext cx="9144000" cy="6858000"/>
          </a:xfrm>
          <a:prstGeom prst="rect">
            <a:avLst/>
          </a:prstGeom>
          <a:noFill/>
          <a:ln w="133350">
            <a:solidFill>
              <a:srgbClr val="FFFF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MX">
              <a:solidFill>
                <a:srgbClr val="000000"/>
              </a:solidFill>
            </a:endParaRPr>
          </a:p>
        </p:txBody>
      </p:sp>
      <p:sp>
        <p:nvSpPr>
          <p:cNvPr id="11267" name="Rectangle 3"/>
          <p:cNvSpPr>
            <a:spLocks noChangeArrowheads="1"/>
          </p:cNvSpPr>
          <p:nvPr/>
        </p:nvSpPr>
        <p:spPr bwMode="auto">
          <a:xfrm>
            <a:off x="1676400" y="152400"/>
            <a:ext cx="8839200" cy="6553200"/>
          </a:xfrm>
          <a:prstGeom prst="rect">
            <a:avLst/>
          </a:prstGeom>
          <a:noFill/>
          <a:ln w="127000">
            <a:solidFill>
              <a:srgbClr val="0000FF"/>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MX">
              <a:solidFill>
                <a:srgbClr val="000000"/>
              </a:solidFill>
            </a:endParaRPr>
          </a:p>
        </p:txBody>
      </p:sp>
      <p:sp>
        <p:nvSpPr>
          <p:cNvPr id="11268" name="Rectangle 4"/>
          <p:cNvSpPr>
            <a:spLocks noChangeArrowheads="1"/>
          </p:cNvSpPr>
          <p:nvPr/>
        </p:nvSpPr>
        <p:spPr bwMode="auto">
          <a:xfrm>
            <a:off x="1828800" y="304800"/>
            <a:ext cx="8534400" cy="6248400"/>
          </a:xfrm>
          <a:prstGeom prst="rect">
            <a:avLst/>
          </a:prstGeom>
          <a:noFill/>
          <a:ln w="120650">
            <a:solidFill>
              <a:schemeClr val="bg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MX">
              <a:solidFill>
                <a:srgbClr val="000000"/>
              </a:solidFill>
            </a:endParaRPr>
          </a:p>
        </p:txBody>
      </p:sp>
      <p:sp>
        <p:nvSpPr>
          <p:cNvPr id="11270" name="AutoShape 6" descr="postit"/>
          <p:cNvSpPr>
            <a:spLocks noChangeAspect="1" noChangeArrowheads="1"/>
          </p:cNvSpPr>
          <p:nvPr/>
        </p:nvSpPr>
        <p:spPr bwMode="auto">
          <a:xfrm>
            <a:off x="5715000" y="22098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pPr>
            <a:endParaRPr lang="es-MX">
              <a:solidFill>
                <a:srgbClr val="000000"/>
              </a:solidFill>
            </a:endParaRPr>
          </a:p>
        </p:txBody>
      </p:sp>
      <p:pic>
        <p:nvPicPr>
          <p:cNvPr id="11274" name="Picture 10" descr="boletin">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191000" y="5791200"/>
            <a:ext cx="3811588" cy="546100"/>
          </a:xfrm>
          <a:prstGeom prst="rect">
            <a:avLst/>
          </a:prstGeom>
          <a:noFill/>
          <a:ln w="28575">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11275" name="Text Box 11"/>
          <p:cNvSpPr txBox="1">
            <a:spLocks noChangeArrowheads="1"/>
          </p:cNvSpPr>
          <p:nvPr/>
        </p:nvSpPr>
        <p:spPr bwMode="auto">
          <a:xfrm>
            <a:off x="1524000" y="5486400"/>
            <a:ext cx="9144000" cy="2746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sz="1200" b="1">
                <a:solidFill>
                  <a:srgbClr val="04265C"/>
                </a:solidFill>
                <a:latin typeface="Berlin Sans FB Demi" panose="020E0802020502020306"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495800" y="4572000"/>
            <a:ext cx="2540000" cy="1130300"/>
          </a:xfrm>
          <a:prstGeom prst="rect">
            <a:avLst/>
          </a:prstGeom>
          <a:noFill/>
          <a:extLst>
            <a:ext uri="{909E8E84-426E-40DD-AFC4-6F175D3DCCD1}">
              <a14:hiddenFill xmlns:a14="http://schemas.microsoft.com/office/drawing/2010/main">
                <a:solidFill>
                  <a:srgbClr val="FFFFFF"/>
                </a:solidFill>
              </a14:hiddenFill>
            </a:ext>
          </a:extLst>
        </p:spPr>
      </p:pic>
      <p:sp>
        <p:nvSpPr>
          <p:cNvPr id="11390" name="Text Box 126"/>
          <p:cNvSpPr txBox="1">
            <a:spLocks noChangeArrowheads="1"/>
          </p:cNvSpPr>
          <p:nvPr/>
        </p:nvSpPr>
        <p:spPr bwMode="auto">
          <a:xfrm>
            <a:off x="2438400" y="2590801"/>
            <a:ext cx="10668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spcBef>
                <a:spcPct val="50000"/>
              </a:spcBef>
              <a:spcAft>
                <a:spcPct val="0"/>
              </a:spcAft>
            </a:pPr>
            <a:endParaRPr lang="es-ES">
              <a:solidFill>
                <a:srgbClr val="000000"/>
              </a:solidFill>
            </a:endParaRPr>
          </a:p>
        </p:txBody>
      </p:sp>
      <p:graphicFrame>
        <p:nvGraphicFramePr>
          <p:cNvPr id="11701" name="Group 437"/>
          <p:cNvGraphicFramePr>
            <a:graphicFrameLocks noGrp="1"/>
          </p:cNvGraphicFramePr>
          <p:nvPr/>
        </p:nvGraphicFramePr>
        <p:xfrm>
          <a:off x="6553200" y="3352800"/>
          <a:ext cx="3200400" cy="1536383"/>
        </p:xfrm>
        <a:graphic>
          <a:graphicData uri="http://schemas.openxmlformats.org/drawingml/2006/table">
            <a:tbl>
              <a:tblPr/>
              <a:tblGrid>
                <a:gridCol w="1106488"/>
                <a:gridCol w="1046162"/>
                <a:gridCol w="1047750"/>
              </a:tblGrid>
              <a:tr h="304800">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panose="020B0604020202020204" pitchFamily="34" charset="0"/>
                          <a:hlinkClick r:id="rId6"/>
                        </a:rPr>
                        <a:t>Dedicatorias</a:t>
                      </a:r>
                      <a:endParaRPr kumimoji="0" lang="es-ES_tradnl" sz="900" b="1" i="0" u="none" strike="noStrike" cap="none" normalizeH="0" baseline="0" smtClean="0">
                        <a:ln>
                          <a:noFill/>
                        </a:ln>
                        <a:solidFill>
                          <a:srgbClr val="2E49D5"/>
                        </a:solidFill>
                        <a:effectLst/>
                        <a:latin typeface="Arial" panose="020B060402020202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7"/>
                        </a:rPr>
                        <a:t>Fechas Especiales</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8"/>
                        </a:rPr>
                        <a:t>Graciosos</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9"/>
                        </a:rPr>
                        <a:t>Historia y Arte</a:t>
                      </a:r>
                      <a:endParaRPr kumimoji="0" lang="es-ES_tradnl" sz="900" b="1" i="0" u="none" strike="noStrike" cap="none" normalizeH="0" baseline="0" smtClean="0">
                        <a:ln>
                          <a:noFill/>
                        </a:ln>
                        <a:solidFill>
                          <a:srgbClr val="0000FF"/>
                        </a:solidFill>
                        <a:effectLst/>
                        <a:latin typeface="Arial" panose="020B0604020202020204" pitchFamily="34"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10"/>
                        </a:rPr>
                        <a:t>Lugares</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11"/>
                        </a:rPr>
                        <a:t>Musicales</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12"/>
                        </a:rPr>
                        <a:t>Naturaleza y Ciencias</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13"/>
                        </a:rPr>
                        <a:t>Política</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14"/>
                        </a:rPr>
                        <a:t>Reflexión</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15"/>
                        </a:rPr>
                        <a:t>Religiosos</a:t>
                      </a:r>
                      <a:endParaRPr kumimoji="0" lang="es-ES_tradnl" sz="900" b="1" i="0" u="none" strike="noStrike" cap="none" normalizeH="0" baseline="0" smtClean="0">
                        <a:ln>
                          <a:noFill/>
                        </a:ln>
                        <a:solidFill>
                          <a:srgbClr val="0000FF"/>
                        </a:solidFill>
                        <a:effectLst/>
                        <a:latin typeface="Arial" panose="020B0604020202020204" pitchFamily="34"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16"/>
                        </a:rPr>
                        <a:t>Románticos</a:t>
                      </a:r>
                      <a:endParaRPr kumimoji="0" lang="es-ES_tradnl" sz="900" b="1" i="0" u="none" strike="noStrike" cap="none" normalizeH="0" baseline="0" smtClean="0">
                        <a:ln>
                          <a:noFill/>
                        </a:ln>
                        <a:solidFill>
                          <a:srgbClr val="0000FF"/>
                        </a:solidFill>
                        <a:effectLst/>
                        <a:latin typeface="Arial" panose="020B0604020202020204" pitchFamily="34"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17"/>
                        </a:rPr>
                        <a:t>Salud</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2438400" y="2895601"/>
            <a:ext cx="32004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b="1" u="sng">
                <a:solidFill>
                  <a:srgbClr val="04265C"/>
                </a:solidFill>
                <a:latin typeface="Berlin Sans FB Demi" panose="020E0802020502020306" pitchFamily="34" charset="0"/>
              </a:rPr>
              <a:t>Propia Creación</a:t>
            </a:r>
          </a:p>
        </p:txBody>
      </p:sp>
      <p:sp>
        <p:nvSpPr>
          <p:cNvPr id="11651" name="Text Box 387"/>
          <p:cNvSpPr txBox="1">
            <a:spLocks noChangeArrowheads="1"/>
          </p:cNvSpPr>
          <p:nvPr/>
        </p:nvSpPr>
        <p:spPr bwMode="auto">
          <a:xfrm>
            <a:off x="6553200" y="2895601"/>
            <a:ext cx="32004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b="1" u="sng">
                <a:solidFill>
                  <a:srgbClr val="04265C"/>
                </a:solidFill>
                <a:latin typeface="Berlin Sans FB Demi" panose="020E0802020502020306" pitchFamily="34" charset="0"/>
              </a:rPr>
              <a:t>De la Red</a:t>
            </a:r>
          </a:p>
        </p:txBody>
      </p:sp>
      <p:graphicFrame>
        <p:nvGraphicFramePr>
          <p:cNvPr id="11698" name="Group 434"/>
          <p:cNvGraphicFramePr>
            <a:graphicFrameLocks noGrp="1"/>
          </p:cNvGraphicFramePr>
          <p:nvPr/>
        </p:nvGraphicFramePr>
        <p:xfrm>
          <a:off x="2438400" y="3352801"/>
          <a:ext cx="3200400" cy="1517904"/>
        </p:xfrm>
        <a:graphic>
          <a:graphicData uri="http://schemas.openxmlformats.org/drawingml/2006/table">
            <a:tbl>
              <a:tblPr/>
              <a:tblGrid>
                <a:gridCol w="1106488"/>
                <a:gridCol w="1046162"/>
                <a:gridCol w="1047750"/>
              </a:tblGrid>
              <a:tr h="304800">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panose="020B0604020202020204" pitchFamily="34" charset="0"/>
                          <a:hlinkClick r:id="rId18"/>
                        </a:rPr>
                        <a:t>Dedicatorias</a:t>
                      </a:r>
                      <a:endParaRPr kumimoji="0" lang="es-ES_tradnl" sz="900" b="1" i="0" u="none" strike="noStrike" cap="none" normalizeH="0" baseline="0" smtClean="0">
                        <a:ln>
                          <a:noFill/>
                        </a:ln>
                        <a:solidFill>
                          <a:srgbClr val="2E49D5"/>
                        </a:solidFill>
                        <a:effectLst/>
                        <a:latin typeface="Arial" panose="020B060402020202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19"/>
                        </a:rPr>
                        <a:t>Fechas Especiales</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20"/>
                        </a:rPr>
                        <a:t>Graciosos</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21"/>
                        </a:rPr>
                        <a:t>Historia y Arte</a:t>
                      </a:r>
                      <a:endParaRPr kumimoji="0" lang="es-ES_tradnl" sz="900" b="1" i="0" u="none" strike="noStrike" cap="none" normalizeH="0" baseline="0" smtClean="0">
                        <a:ln>
                          <a:noFill/>
                        </a:ln>
                        <a:solidFill>
                          <a:srgbClr val="0000FF"/>
                        </a:solidFill>
                        <a:effectLst/>
                        <a:latin typeface="Arial" panose="020B0604020202020204" pitchFamily="34"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22"/>
                        </a:rPr>
                        <a:t>Lugares</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23"/>
                        </a:rPr>
                        <a:t>Musicales</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24"/>
                        </a:rPr>
                        <a:t>Naturaleza y Ciencias</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25"/>
                        </a:rPr>
                        <a:t>Política</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26"/>
                        </a:rPr>
                        <a:t>Reflexión</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27"/>
                        </a:rPr>
                        <a:t>Religiosos</a:t>
                      </a:r>
                      <a:endParaRPr kumimoji="0" lang="es-ES_tradnl" sz="900" b="1" i="0" u="none" strike="noStrike" cap="none" normalizeH="0" baseline="0" smtClean="0">
                        <a:ln>
                          <a:noFill/>
                        </a:ln>
                        <a:solidFill>
                          <a:srgbClr val="0000FF"/>
                        </a:solidFill>
                        <a:effectLst/>
                        <a:latin typeface="Arial" panose="020B0604020202020204" pitchFamily="34"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28"/>
                        </a:rPr>
                        <a:t>Románticos</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29"/>
                        </a:rPr>
                        <a:t>Salud</a:t>
                      </a:r>
                      <a:endParaRPr kumimoji="0" lang="es-ES_tradnl" sz="900" b="1" i="0" u="none" strike="noStrike" cap="none" normalizeH="0" baseline="0" smtClean="0">
                        <a:ln>
                          <a:noFill/>
                        </a:ln>
                        <a:solidFill>
                          <a:srgbClr val="0000FF"/>
                        </a:solidFill>
                        <a:effectLst/>
                        <a:latin typeface="Arial" panose="020B0604020202020204" pitchFamily="34"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a:extLst>
              <a:ext uri="{28A0092B-C50C-407E-A947-70E740481C1C}">
                <a14:useLocalDpi xmlns:a14="http://schemas.microsoft.com/office/drawing/2010/main" val="0"/>
              </a:ext>
            </a:extLst>
          </a:blip>
          <a:srcRect/>
          <a:stretch>
            <a:fillRect/>
          </a:stretch>
        </p:blipFill>
        <p:spPr bwMode="auto">
          <a:xfrm>
            <a:off x="2133600" y="685800"/>
            <a:ext cx="7924800" cy="1295400"/>
          </a:xfrm>
          <a:prstGeom prst="rect">
            <a:avLst/>
          </a:prstGeom>
          <a:noFill/>
          <a:ln w="38100">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11681" name="Text Box 417"/>
          <p:cNvSpPr txBox="1">
            <a:spLocks noChangeArrowheads="1"/>
          </p:cNvSpPr>
          <p:nvPr/>
        </p:nvSpPr>
        <p:spPr bwMode="auto">
          <a:xfrm>
            <a:off x="1676400" y="2362201"/>
            <a:ext cx="91440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b="1">
                <a:solidFill>
                  <a:srgbClr val="04265C"/>
                </a:solidFill>
                <a:latin typeface="Berlin Sans FB Demi" panose="020E0802020502020306" pitchFamily="34" charset="0"/>
              </a:rPr>
              <a:t>Accede a la sección que desees desde aquí:</a:t>
            </a:r>
          </a:p>
        </p:txBody>
      </p:sp>
    </p:spTree>
  </p:cSld>
  <p:clrMapOvr>
    <a:masterClrMapping/>
  </p:clrMapOvr>
  <mc:AlternateContent xmlns:mc="http://schemas.openxmlformats.org/markup-compatibility/2006">
    <mc:Choice xmlns:p14="http://schemas.microsoft.com/office/powerpoint/2010/main" Requires="p14">
      <p:transition spd="slow" p14:dur="1200">
        <p14:prism/>
      </p:transition>
    </mc:Choice>
    <mc:Fallback>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1125</TotalTime>
  <Words>804</Words>
  <Application>Microsoft Office PowerPoint</Application>
  <PresentationFormat>Panorámica</PresentationFormat>
  <Paragraphs>43</Paragraphs>
  <Slides>16</Slides>
  <Notes>0</Notes>
  <HiddenSlides>0</HiddenSlides>
  <MMClips>0</MMClips>
  <ScaleCrop>false</ScaleCrop>
  <HeadingPairs>
    <vt:vector size="6" baseType="variant">
      <vt:variant>
        <vt:lpstr>Fuentes usadas</vt:lpstr>
      </vt:variant>
      <vt:variant>
        <vt:i4>5</vt:i4>
      </vt:variant>
      <vt:variant>
        <vt:lpstr>Tema</vt:lpstr>
      </vt:variant>
      <vt:variant>
        <vt:i4>2</vt:i4>
      </vt:variant>
      <vt:variant>
        <vt:lpstr>Títulos de diapositiva</vt:lpstr>
      </vt:variant>
      <vt:variant>
        <vt:i4>16</vt:i4>
      </vt:variant>
    </vt:vector>
  </HeadingPairs>
  <TitlesOfParts>
    <vt:vector size="23" baseType="lpstr">
      <vt:lpstr>Calibri</vt:lpstr>
      <vt:lpstr>Berlin Sans FB Demi</vt:lpstr>
      <vt:lpstr>Arial Rounded MT Bold</vt:lpstr>
      <vt:lpstr>Calibri Light</vt:lpstr>
      <vt:lpstr>Arial</vt: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angélica garcía</dc:creator>
  <cp:lastModifiedBy>angélica garcía</cp:lastModifiedBy>
  <cp:revision>53</cp:revision>
  <dcterms:created xsi:type="dcterms:W3CDTF">2014-09-11T23:19:24Z</dcterms:created>
  <dcterms:modified xsi:type="dcterms:W3CDTF">2014-09-15T01:21:07Z</dcterms:modified>
</cp:coreProperties>
</file>