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2" r:id="rId2"/>
    <p:sldMasterId id="2147483682" r:id="rId3"/>
  </p:sldMasterIdLst>
  <p:notesMasterIdLst>
    <p:notesMasterId r:id="rId16"/>
  </p:notesMasterIdLst>
  <p:sldIdLst>
    <p:sldId id="256" r:id="rId4"/>
    <p:sldId id="263" r:id="rId5"/>
    <p:sldId id="264" r:id="rId6"/>
    <p:sldId id="262" r:id="rId7"/>
    <p:sldId id="260" r:id="rId8"/>
    <p:sldId id="259" r:id="rId9"/>
    <p:sldId id="258" r:id="rId10"/>
    <p:sldId id="261" r:id="rId11"/>
    <p:sldId id="265" r:id="rId12"/>
    <p:sldId id="266" r:id="rId13"/>
    <p:sldId id="267" r:id="rId14"/>
    <p:sldId id="268" r:id="rId15"/>
  </p:sldIdLst>
  <p:sldSz cx="12192000" cy="68580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aIWHPovuGVRnAYzj3BfmzA==" hashData="8Pd2szYLnP/67vAxET9TrTA4fZhiDbQELeyiCkoV47BIr/s60NyXnw4AvgOpfSYACi5Lx1NqEH/ruyJDXivesg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027E9"/>
    <a:srgbClr val="00FF00"/>
    <a:srgbClr val="FF6699"/>
    <a:srgbClr val="CC00FF"/>
    <a:srgbClr val="FF33CC"/>
    <a:srgbClr val="EA2626"/>
    <a:srgbClr val="DB63D2"/>
    <a:srgbClr val="2A924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00" autoAdjust="0"/>
    <p:restoredTop sz="94434" autoAdjust="0"/>
  </p:normalViewPr>
  <p:slideViewPr>
    <p:cSldViewPr snapToGrid="0">
      <p:cViewPr varScale="1">
        <p:scale>
          <a:sx n="67" d="100"/>
          <a:sy n="67" d="100"/>
        </p:scale>
        <p:origin x="780" y="36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viewProps" Target="viewProps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10" Type="http://schemas.openxmlformats.org/officeDocument/2006/relationships/slide" Target="slides/slide7.xml"/><Relationship Id="rId19" Type="http://schemas.openxmlformats.org/officeDocument/2006/relationships/theme" Target="theme/theme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84A3AA2-DA2B-4608-90F5-0EB5885ED678}" type="datetimeFigureOut">
              <a:rPr lang="es-ES" smtClean="0"/>
              <a:t>26/01/2015</a:t>
            </a:fld>
            <a:endParaRPr lang="es-ES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30E21F4-D874-4F1D-B50A-0CC72D3F2C51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205968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0E21F4-D874-4F1D-B50A-0CC72D3F2C51}" type="slidenum">
              <a:rPr lang="es-ES" smtClean="0"/>
              <a:t>6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73861782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0E21F4-D874-4F1D-B50A-0CC72D3F2C51}" type="slidenum">
              <a:rPr lang="es-ES" smtClean="0"/>
              <a:t>7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15420821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0E21F4-D874-4F1D-B50A-0CC72D3F2C51}" type="slidenum">
              <a:rPr lang="es-ES" smtClean="0"/>
              <a:t>10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31425145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0E21F4-D874-4F1D-B50A-0CC72D3F2C51}" type="slidenum">
              <a:rPr lang="es-ES" smtClean="0"/>
              <a:t>11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6163607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2E7274-1CA7-4627-A1E6-383789FA2099}" type="datetimeFigureOut">
              <a:rPr lang="es-ES" smtClean="0"/>
              <a:t>26/01/2015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9766CE-DE61-420E-B0D3-F1E7268D5E05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5764501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2E7274-1CA7-4627-A1E6-383789FA2099}" type="datetimeFigureOut">
              <a:rPr lang="es-ES" smtClean="0"/>
              <a:t>26/01/2015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9766CE-DE61-420E-B0D3-F1E7268D5E05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918053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2E7274-1CA7-4627-A1E6-383789FA2099}" type="datetimeFigureOut">
              <a:rPr lang="es-ES" smtClean="0"/>
              <a:t>26/01/2015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9766CE-DE61-420E-B0D3-F1E7268D5E05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3683221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2E7274-1CA7-4627-A1E6-383789FA2099}" type="datetimeFigureOut">
              <a:rPr lang="es-ES" smtClean="0"/>
              <a:t>26/01/2015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9766CE-DE61-420E-B0D3-F1E7268D5E05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39989157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2E7274-1CA7-4627-A1E6-383789FA2099}" type="datetimeFigureOut">
              <a:rPr lang="es-ES" smtClean="0"/>
              <a:t>26/01/2015</a:t>
            </a:fld>
            <a:endParaRPr lang="es-ES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9766CE-DE61-420E-B0D3-F1E7268D5E05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8622231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2E7274-1CA7-4627-A1E6-383789FA2099}" type="datetimeFigureOut">
              <a:rPr lang="es-ES" smtClean="0"/>
              <a:t>26/01/2015</a:t>
            </a:fld>
            <a:endParaRPr lang="es-ES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9766CE-DE61-420E-B0D3-F1E7268D5E05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51630919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2E7274-1CA7-4627-A1E6-383789FA2099}" type="datetimeFigureOut">
              <a:rPr lang="es-ES" smtClean="0"/>
              <a:t>26/01/2015</a:t>
            </a:fld>
            <a:endParaRPr lang="es-ES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9766CE-DE61-420E-B0D3-F1E7268D5E05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55721757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2E7274-1CA7-4627-A1E6-383789FA2099}" type="datetimeFigureOut">
              <a:rPr lang="es-ES" smtClean="0"/>
              <a:t>26/01/2015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9766CE-DE61-420E-B0D3-F1E7268D5E05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057032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2E7274-1CA7-4627-A1E6-383789FA2099}" type="datetimeFigureOut">
              <a:rPr lang="es-ES" smtClean="0"/>
              <a:t>26/01/2015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9766CE-DE61-420E-B0D3-F1E7268D5E05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4577556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2E7274-1CA7-4627-A1E6-383789FA2099}" type="datetimeFigureOut">
              <a:rPr lang="es-ES" smtClean="0"/>
              <a:t>26/01/2015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9766CE-DE61-420E-B0D3-F1E7268D5E05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307144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2E7274-1CA7-4627-A1E6-383789FA2099}" type="datetimeFigureOut">
              <a:rPr lang="es-ES" smtClean="0"/>
              <a:t>26/01/2015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9766CE-DE61-420E-B0D3-F1E7268D5E05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03958076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0577D04-29C0-457D-8697-2ED2BB8DD346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9211723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1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71600" y="1803405"/>
            <a:ext cx="9448800" cy="1825096"/>
          </a:xfrm>
        </p:spPr>
        <p:txBody>
          <a:bodyPr anchor="b">
            <a:normAutofit/>
          </a:bodyPr>
          <a:lstStyle>
            <a:lvl1pPr algn="l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632201"/>
            <a:ext cx="9448800" cy="685800"/>
          </a:xfrm>
        </p:spPr>
        <p:txBody>
          <a:bodyPr>
            <a:normAutofit/>
          </a:bodyPr>
          <a:lstStyle>
            <a:lvl1pPr marL="0" indent="0" algn="l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09561" y="4314328"/>
            <a:ext cx="2910840" cy="374642"/>
          </a:xfrm>
        </p:spPr>
        <p:txBody>
          <a:bodyPr/>
          <a:lstStyle/>
          <a:p>
            <a:fld id="{BAEAD838-0787-451E-929D-60819AFB30DE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26/01/2015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371600" y="4323845"/>
            <a:ext cx="6400800" cy="365125"/>
          </a:xfrm>
        </p:spPr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077200" y="1430866"/>
            <a:ext cx="2743200" cy="365125"/>
          </a:xfrm>
        </p:spPr>
        <p:txBody>
          <a:bodyPr/>
          <a:lstStyle/>
          <a:p>
            <a:fld id="{2B716202-027F-4697-881A-1E161072EF2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2240557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AD838-0787-451E-929D-60819AFB30DE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26/01/2015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716202-027F-4697-881A-1E161072EF2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5732379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1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3"/>
            <a:ext cx="10820399" cy="2801935"/>
          </a:xfrm>
        </p:spPr>
        <p:txBody>
          <a:bodyPr anchor="b">
            <a:normAutofit/>
          </a:bodyPr>
          <a:lstStyle>
            <a:lvl1pPr algn="r">
              <a:defRPr sz="4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467" y="3641725"/>
            <a:ext cx="10490200" cy="955675"/>
          </a:xfrm>
        </p:spPr>
        <p:txBody>
          <a:bodyPr>
            <a:normAutofit/>
          </a:bodyPr>
          <a:lstStyle>
            <a:lvl1pPr marL="0" indent="0" algn="r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BAEAD838-0787-451E-929D-60819AFB30DE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26/01/2015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1"/>
            <a:ext cx="6991492" cy="364065"/>
          </a:xfrm>
        </p:spPr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2B716202-027F-4697-881A-1E161072EF2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2737716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2194559"/>
            <a:ext cx="5334000" cy="4024125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2194559"/>
            <a:ext cx="5334000" cy="4024125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AD838-0787-451E-929D-60819AFB30DE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26/01/2015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716202-027F-4697-881A-1E161072EF2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6464705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600" cy="129540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9" y="2183802"/>
            <a:ext cx="5079991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0" y="3132666"/>
            <a:ext cx="5311775" cy="3086019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0800" y="2183802"/>
            <a:ext cx="5105400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3132666"/>
            <a:ext cx="5334000" cy="3086019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AD838-0787-451E-929D-60819AFB30DE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26/01/2015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716202-027F-4697-881A-1E161072EF2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3933657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AD838-0787-451E-929D-60819AFB30DE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26/01/2015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716202-027F-4697-881A-1E161072EF2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3302940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AD838-0787-451E-929D-60819AFB30DE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26/01/2015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716202-027F-4697-881A-1E161072EF2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0478200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411480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95582" y="746759"/>
            <a:ext cx="6510618" cy="5471925"/>
          </a:xfrm>
        </p:spPr>
        <p:txBody>
          <a:bodyPr anchor="ctr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411480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AD838-0787-451E-929D-60819AFB30DE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26/01/2015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716202-027F-4697-881A-1E161072EF2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6548915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687324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861238" y="751241"/>
            <a:ext cx="3644962" cy="5467443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687324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AD838-0787-451E-929D-60819AFB30DE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26/01/2015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716202-027F-4697-881A-1E161072EF2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1234316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n panorámic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77" y="4697360"/>
            <a:ext cx="10822034" cy="81935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1727" y="941439"/>
            <a:ext cx="10821840" cy="3478161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5516715"/>
            <a:ext cx="10820400" cy="701969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AD838-0787-451E-929D-60819AFB30DE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26/01/2015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716202-027F-4697-881A-1E161072EF2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00891437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ítulo y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1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2"/>
            <a:ext cx="10820400" cy="2802467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9133"/>
            <a:ext cx="10130516" cy="999067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BAEAD838-0787-451E-929D-60819AFB30DE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26/01/2015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2B716202-027F-4697-881A-1E161072EF2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93770880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it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C1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67" y="753533"/>
            <a:ext cx="10151533" cy="2604495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303865" y="3365556"/>
            <a:ext cx="9592736" cy="44444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959862"/>
            <a:ext cx="10151533" cy="679871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BAEAD838-0787-451E-929D-60819AFB30DE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26/01/2015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2B716202-027F-4697-881A-1E161072EF2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76250" y="93345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984230" y="270129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830716056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1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95" y="1124701"/>
            <a:ext cx="10146186" cy="251183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8315"/>
            <a:ext cx="10144654" cy="999885"/>
          </a:xfrm>
        </p:spPr>
        <p:txBody>
          <a:bodyPr anchor="t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78883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BAEAD838-0787-451E-929D-60819AFB30DE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26/01/2015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8883"/>
            <a:ext cx="6991492" cy="365125"/>
          </a:xfrm>
        </p:spPr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2B716202-027F-4697-881A-1E161072EF2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44039959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lumna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2895600" y="761999"/>
            <a:ext cx="8610599" cy="1303867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800" y="2202080"/>
            <a:ext cx="3456432" cy="617320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799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68800" y="2201333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366858" y="2904067"/>
            <a:ext cx="3456432" cy="331461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51800" y="2192866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8051801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AD838-0787-451E-929D-60819AFB30DE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26/01/2015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716202-027F-4697-881A-1E161072EF2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48941676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lumna de imagen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599" cy="129540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88618" y="4191000"/>
            <a:ext cx="3451582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8618" y="2362200"/>
            <a:ext cx="3451582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88618" y="4873764"/>
            <a:ext cx="3451582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74263" y="4191000"/>
            <a:ext cx="3448935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374263" y="2362200"/>
            <a:ext cx="3448936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374264" y="4873763"/>
            <a:ext cx="344893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49731" y="4191000"/>
            <a:ext cx="3456469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049855" y="2362200"/>
            <a:ext cx="3447878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8049731" y="4873761"/>
            <a:ext cx="345244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AD838-0787-451E-929D-60819AFB30DE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26/01/2015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716202-027F-4697-881A-1E161072EF2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15780078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2194559"/>
            <a:ext cx="10820400" cy="40241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AD838-0787-451E-929D-60819AFB30DE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26/01/2015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716202-027F-4697-881A-1E161072EF2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69789175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1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48800" y="745066"/>
            <a:ext cx="2057400" cy="3903133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24466" y="745067"/>
            <a:ext cx="8204201" cy="3903133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79941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BAEAD838-0787-451E-929D-60819AFB30DE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26/01/2015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0"/>
            <a:ext cx="6991492" cy="365125"/>
          </a:xfrm>
        </p:spPr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2B716202-027F-4697-881A-1E161072EF2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108122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slideLayout" Target="../slideLayouts/slideLayout25.xml"/><Relationship Id="rId18" Type="http://schemas.openxmlformats.org/officeDocument/2006/relationships/theme" Target="../theme/theme3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17" Type="http://schemas.openxmlformats.org/officeDocument/2006/relationships/slideLayout" Target="../slideLayouts/slideLayout29.xml"/><Relationship Id="rId2" Type="http://schemas.openxmlformats.org/officeDocument/2006/relationships/slideLayout" Target="../slideLayouts/slideLayout14.xml"/><Relationship Id="rId16" Type="http://schemas.openxmlformats.org/officeDocument/2006/relationships/slideLayout" Target="../slideLayouts/slideLayout28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22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Relationship Id="rId14" Type="http://schemas.openxmlformats.org/officeDocument/2006/relationships/slideLayout" Target="../slideLayouts/slideLayout2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F2E7274-1CA7-4627-A1E6-383789FA2099}" type="datetimeFigureOut">
              <a:rPr lang="es-ES" smtClean="0"/>
              <a:t>26/01/2015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9766CE-DE61-420E-B0D3-F1E7268D5E05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3727557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58A07443-DA41-48F1-A097-6CC2B258155A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012668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1-HD-TOP.png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14414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895600" y="764373"/>
            <a:ext cx="8610600" cy="12930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194560"/>
            <a:ext cx="10820400" cy="40241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595360" y="6356350"/>
            <a:ext cx="291084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F2E7274-1CA7-4627-A1E6-383789FA2099}" type="datetimeFigureOut">
              <a:rPr lang="es-ES" smtClean="0"/>
              <a:t>26/01/2015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6355845"/>
            <a:ext cx="7772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63000" y="38100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9766CE-DE61-420E-B0D3-F1E7268D5E05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0262098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83" r:id="rId1"/>
    <p:sldLayoutId id="2147483684" r:id="rId2"/>
    <p:sldLayoutId id="2147483685" r:id="rId3"/>
    <p:sldLayoutId id="2147483686" r:id="rId4"/>
    <p:sldLayoutId id="2147483687" r:id="rId5"/>
    <p:sldLayoutId id="2147483688" r:id="rId6"/>
    <p:sldLayoutId id="2147483689" r:id="rId7"/>
    <p:sldLayoutId id="2147483690" r:id="rId8"/>
    <p:sldLayoutId id="2147483691" r:id="rId9"/>
    <p:sldLayoutId id="2147483692" r:id="rId10"/>
    <p:sldLayoutId id="2147483693" r:id="rId11"/>
    <p:sldLayoutId id="2147483694" r:id="rId12"/>
    <p:sldLayoutId id="2147483695" r:id="rId13"/>
    <p:sldLayoutId id="2147483696" r:id="rId14"/>
    <p:sldLayoutId id="2147483697" r:id="rId15"/>
    <p:sldLayoutId id="2147483698" r:id="rId16"/>
    <p:sldLayoutId id="2147483699" r:id="rId17"/>
  </p:sldLayoutIdLst>
  <p:txStyles>
    <p:titleStyle>
      <a:lvl1pPr algn="r" defTabSz="914400" rtl="0" eaLnBrk="1" latinLnBrk="0" hangingPunct="1">
        <a:lnSpc>
          <a:spcPct val="90000"/>
        </a:lnSpc>
        <a:spcBef>
          <a:spcPct val="0"/>
        </a:spcBef>
        <a:buNone/>
        <a:defRPr sz="40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png"/><Relationship Id="rId4" Type="http://schemas.openxmlformats.org/officeDocument/2006/relationships/image" Target="../media/image6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jpeg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4" Type="http://schemas.openxmlformats.org/officeDocument/2006/relationships/image" Target="../media/image20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9.jpeg"/><Relationship Id="rId4" Type="http://schemas.openxmlformats.org/officeDocument/2006/relationships/image" Target="../media/image28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4.jpeg"/><Relationship Id="rId5" Type="http://schemas.openxmlformats.org/officeDocument/2006/relationships/image" Target="../media/image33.jpeg"/><Relationship Id="rId4" Type="http://schemas.openxmlformats.org/officeDocument/2006/relationships/image" Target="../media/image32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7.jpeg"/><Relationship Id="rId4" Type="http://schemas.openxmlformats.org/officeDocument/2006/relationships/image" Target="../media/image36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gi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40.gif"/><Relationship Id="rId4" Type="http://schemas.openxmlformats.org/officeDocument/2006/relationships/image" Target="../media/image39.gif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41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42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4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http://www.tarotfinal.com/wp-content/uploads/2014/06/surgir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670" t="10086" r="12000" b="30053"/>
          <a:stretch/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uadroTexto 1"/>
          <p:cNvSpPr txBox="1"/>
          <p:nvPr/>
        </p:nvSpPr>
        <p:spPr>
          <a:xfrm rot="20027835">
            <a:off x="1624869" y="458956"/>
            <a:ext cx="4870135" cy="59400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s-ES" sz="6000" dirty="0" smtClean="0">
              <a:solidFill>
                <a:schemeClr val="accent4">
                  <a:lumMod val="20000"/>
                  <a:lumOff val="80000"/>
                </a:schemeClr>
              </a:solidFill>
              <a:effectLst>
                <a:glow rad="101600">
                  <a:srgbClr val="C00000">
                    <a:alpha val="60000"/>
                  </a:srgbClr>
                </a:glo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es-ES" sz="8000" b="1" dirty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glow rad="101600">
                    <a:srgbClr val="C00000">
                      <a:alpha val="60000"/>
                    </a:srgbClr>
                  </a:glow>
                </a:effectLst>
                <a:latin typeface="Monotype Corsiva" panose="03010101010201010101" pitchFamily="66" charset="0"/>
              </a:rPr>
              <a:t>L</a:t>
            </a:r>
            <a:r>
              <a:rPr lang="es-ES" sz="8000" b="1" dirty="0" smtClean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glow rad="101600">
                    <a:srgbClr val="C00000">
                      <a:alpha val="60000"/>
                    </a:srgbClr>
                  </a:glow>
                </a:effectLst>
                <a:latin typeface="Monotype Corsiva" panose="03010101010201010101" pitchFamily="66" charset="0"/>
              </a:rPr>
              <a:t>as Mejores Cosas </a:t>
            </a:r>
            <a:endParaRPr lang="es-ES" sz="8000" b="1" dirty="0">
              <a:solidFill>
                <a:schemeClr val="accent4">
                  <a:lumMod val="20000"/>
                  <a:lumOff val="80000"/>
                </a:schemeClr>
              </a:solidFill>
              <a:effectLst>
                <a:glow rad="101600">
                  <a:srgbClr val="C00000">
                    <a:alpha val="60000"/>
                  </a:srgbClr>
                </a:glo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es-ES" sz="8000" b="1" dirty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glow rad="101600">
                    <a:srgbClr val="C00000">
                      <a:alpha val="60000"/>
                    </a:srgbClr>
                  </a:glow>
                </a:effectLst>
                <a:latin typeface="Monotype Corsiva" panose="03010101010201010101" pitchFamily="66" charset="0"/>
              </a:rPr>
              <a:t>E</a:t>
            </a:r>
            <a:r>
              <a:rPr lang="es-ES" sz="8000" b="1" dirty="0" smtClean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glow rad="101600">
                    <a:srgbClr val="C00000">
                      <a:alpha val="60000"/>
                    </a:srgbClr>
                  </a:glow>
                </a:effectLst>
                <a:latin typeface="Monotype Corsiva" panose="03010101010201010101" pitchFamily="66" charset="0"/>
              </a:rPr>
              <a:t>n La Vida </a:t>
            </a:r>
          </a:p>
          <a:p>
            <a:pPr algn="ctr"/>
            <a:r>
              <a:rPr lang="es-ES" sz="8000" b="1" dirty="0" smtClean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glow rad="101600">
                    <a:srgbClr val="C00000">
                      <a:alpha val="60000"/>
                    </a:srgbClr>
                  </a:glow>
                </a:effectLst>
                <a:latin typeface="Monotype Corsiva" panose="03010101010201010101" pitchFamily="66" charset="0"/>
              </a:rPr>
              <a:t>Son Gratis</a:t>
            </a:r>
            <a:r>
              <a:rPr lang="es-ES" sz="8000" b="1" dirty="0" smtClean="0">
                <a:latin typeface="Monotype Corsiva" panose="03010101010201010101" pitchFamily="66" charset="0"/>
              </a:rPr>
              <a:t> </a:t>
            </a:r>
            <a:endParaRPr lang="es-ES" sz="8000" b="1" dirty="0"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470222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1000">
        <p:sndAc>
          <p:stSnd>
            <p:snd r:embed="rId2" name="08__ GIOVANNI MARRADI   Innocence.wav"/>
          </p:stSnd>
        </p:sndAc>
      </p:transition>
    </mc:Choice>
    <mc:Fallback>
      <p:transition spd="slow" advTm="11000">
        <p:sndAc>
          <p:stSnd>
            <p:snd r:embed="rId2" name="08__ GIOVANNI MARRADI   Innocenc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http://www.internationalprojects.com/es/blog/wp-content/uploads/2013/01/group-sitting-on-gras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1219200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CuadroTexto 3"/>
          <p:cNvSpPr txBox="1"/>
          <p:nvPr/>
        </p:nvSpPr>
        <p:spPr>
          <a:xfrm>
            <a:off x="-4" y="5958737"/>
            <a:ext cx="2128838" cy="4714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 dirty="0"/>
          </a:p>
        </p:txBody>
      </p:sp>
      <p:grpSp>
        <p:nvGrpSpPr>
          <p:cNvPr id="12" name="Grupo 11"/>
          <p:cNvGrpSpPr/>
          <p:nvPr/>
        </p:nvGrpSpPr>
        <p:grpSpPr>
          <a:xfrm>
            <a:off x="0" y="-57149"/>
            <a:ext cx="12228086" cy="7001841"/>
            <a:chOff x="0" y="-57149"/>
            <a:chExt cx="12228086" cy="7001841"/>
          </a:xfrm>
        </p:grpSpPr>
        <p:grpSp>
          <p:nvGrpSpPr>
            <p:cNvPr id="5" name="Grupo 4"/>
            <p:cNvGrpSpPr/>
            <p:nvPr/>
          </p:nvGrpSpPr>
          <p:grpSpPr>
            <a:xfrm>
              <a:off x="0" y="388657"/>
              <a:ext cx="12228086" cy="6556035"/>
              <a:chOff x="36289" y="471487"/>
              <a:chExt cx="12300038" cy="6386513"/>
            </a:xfrm>
          </p:grpSpPr>
          <p:pic>
            <p:nvPicPr>
              <p:cNvPr id="5124" name="Picture 4" descr="http://noticias.iruya.com/newnex/images/stories/sociedad/gente/familia.jpg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357269" y="471487"/>
                <a:ext cx="5979058" cy="6386513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5126" name="Picture 6" descr="http://bellezaslatinas.com/files/bellezaslatinas/juegos-para-jugar-en-familia.jpg"/>
              <p:cNvPicPr>
                <a:picLocks noChangeAspect="1" noChangeArrowheads="1"/>
              </p:cNvPicPr>
              <p:nvPr/>
            </p:nvPicPr>
            <p:blipFill rotWithShape="1"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904"/>
              <a:stretch/>
            </p:blipFill>
            <p:spPr bwMode="auto">
              <a:xfrm>
                <a:off x="36289" y="471487"/>
                <a:ext cx="6320971" cy="6386513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pic>
          <p:nvPicPr>
            <p:cNvPr id="8" name="Imagen 7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1" y="-57149"/>
              <a:ext cx="12228085" cy="532496"/>
            </a:xfrm>
            <a:prstGeom prst="rect">
              <a:avLst/>
            </a:prstGeom>
          </p:spPr>
        </p:pic>
      </p:grpSp>
      <p:sp>
        <p:nvSpPr>
          <p:cNvPr id="2" name="CuadroTexto 1"/>
          <p:cNvSpPr txBox="1"/>
          <p:nvPr/>
        </p:nvSpPr>
        <p:spPr>
          <a:xfrm>
            <a:off x="-15022" y="8747"/>
            <a:ext cx="24339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600" b="1" dirty="0" smtClean="0">
                <a:solidFill>
                  <a:srgbClr val="00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Monotype Corsiva" panose="03010101010201010101" pitchFamily="66" charset="0"/>
              </a:rPr>
              <a:t>La familia </a:t>
            </a:r>
            <a:endParaRPr lang="es-ES" sz="3600" b="1" dirty="0">
              <a:solidFill>
                <a:srgbClr val="00FF00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</a:endParaRPr>
          </a:p>
        </p:txBody>
      </p:sp>
      <p:sp>
        <p:nvSpPr>
          <p:cNvPr id="9" name="CuadroTexto 8"/>
          <p:cNvSpPr txBox="1"/>
          <p:nvPr/>
        </p:nvSpPr>
        <p:spPr>
          <a:xfrm>
            <a:off x="2256922" y="48294"/>
            <a:ext cx="943025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dirty="0" smtClean="0">
                <a:solidFill>
                  <a:srgbClr val="00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Monotype Corsiva" panose="03010101010201010101" pitchFamily="66" charset="0"/>
              </a:rPr>
              <a:t>Una de las grandes bendiciones que Dios nos ha permitido tener es disfrutar cada momento compartiendo paz y felicidad </a:t>
            </a:r>
            <a:endParaRPr lang="es-ES" sz="3200" dirty="0">
              <a:solidFill>
                <a:srgbClr val="00FF00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055034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16000">
        <p14:prism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7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www.alvadecontreras.com/wp-content/uploads/2012/08/Screen-Shot-2012-08-13-at-18.44.47.pn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95" r="-1"/>
          <a:stretch/>
        </p:blipFill>
        <p:spPr bwMode="auto">
          <a:xfrm>
            <a:off x="31377" y="23551"/>
            <a:ext cx="12160623" cy="68444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http://imagenes.4ever.eu/data/download/amor/pareja/pareja-al-lado-de-un-arbol,-abrazar,-tristeza-177513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559" t="1427" r="5794"/>
          <a:stretch/>
        </p:blipFill>
        <p:spPr bwMode="auto">
          <a:xfrm>
            <a:off x="-47061" y="-48276"/>
            <a:ext cx="6158749" cy="35769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http://footage.framepool.com/shotimg/634686634-escuchar-ser-humano-besar-baranda-abrazar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0315" y="3464495"/>
            <a:ext cx="6127375" cy="34753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http://www.eladiestramiento.com/wp-content/uploads/2011/04/abrazar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0315" y="-57149"/>
            <a:ext cx="6127375" cy="35499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://3.bp.blogspot.com/-Jy8cthPR47w/U3afTv6rh4I/AAAAAAAAN-E/1eYSeDQQMTs/s640/pareja_de_ni_os_abrazados_amor_y_amistad_aprendiendo_a_vivir.jpg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26" t="6274" r="2370" b="2352"/>
          <a:stretch/>
        </p:blipFill>
        <p:spPr bwMode="auto">
          <a:xfrm>
            <a:off x="-47061" y="3482451"/>
            <a:ext cx="6127376" cy="34512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uadroTexto 1"/>
          <p:cNvSpPr txBox="1"/>
          <p:nvPr/>
        </p:nvSpPr>
        <p:spPr>
          <a:xfrm rot="18713830">
            <a:off x="-321702" y="121921"/>
            <a:ext cx="249935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b="1" dirty="0" smtClean="0">
                <a:solidFill>
                  <a:srgbClr val="3027E9"/>
                </a:solidFill>
                <a:latin typeface="Monotype Corsiva" panose="03010101010201010101" pitchFamily="66" charset="0"/>
              </a:rPr>
              <a:t>Abrazar</a:t>
            </a:r>
            <a:endParaRPr lang="es-ES" sz="3200" b="1" dirty="0">
              <a:solidFill>
                <a:srgbClr val="3027E9"/>
              </a:solidFill>
              <a:latin typeface="Monotype Corsiva" panose="03010101010201010101" pitchFamily="66" charset="0"/>
            </a:endParaRPr>
          </a:p>
        </p:txBody>
      </p:sp>
      <p:sp>
        <p:nvSpPr>
          <p:cNvPr id="7" name="CuadroTexto 6"/>
          <p:cNvSpPr txBox="1"/>
          <p:nvPr/>
        </p:nvSpPr>
        <p:spPr>
          <a:xfrm>
            <a:off x="15687" y="5903893"/>
            <a:ext cx="1147258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b="1" dirty="0" smtClean="0"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La acción abrazar tiene varias connotaciones, expresar amor, para perdonar, para animar para consolar, los seres humanos necesitamos abrazar y recibir abrazos</a:t>
            </a:r>
            <a:endParaRPr lang="es-ES" sz="2800" b="1" dirty="0"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577211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16000">
        <p14:prism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xit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3000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3000"/>
                                        <p:tgtEl>
                                          <p:spTgt spid="10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/>
                                        <p:tgtEl>
                                          <p:spTgt spid="10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xit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" dur="3000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3000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" dur="3000"/>
                                        <p:tgtEl>
                                          <p:spTgt spid="10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3000"/>
                                        <p:tgtEl>
                                          <p:spTgt spid="10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2" name="Picture 4" descr="http://fotos0.mundofotos.net/2008/02_03_2008/rincondenat1204416864/amar-es-compartir-pero-por-lo-mucho-que-te-quiero-d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1999" cy="69597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AAAA Amar es enamorarse de la misma persona todos los dias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753" t="8186" r="6694" b="24681"/>
          <a:stretch/>
        </p:blipFill>
        <p:spPr bwMode="auto">
          <a:xfrm>
            <a:off x="56509" y="66703"/>
            <a:ext cx="6272853" cy="6826369"/>
          </a:xfrm>
          <a:prstGeom prst="rect">
            <a:avLst/>
          </a:prstGeom>
          <a:ln>
            <a:noFill/>
          </a:ln>
          <a:effectLst>
            <a:softEdge rad="112500"/>
          </a:effectLst>
          <a:extLst/>
        </p:spPr>
      </p:pic>
      <p:sp>
        <p:nvSpPr>
          <p:cNvPr id="2" name="CuadroTexto 1"/>
          <p:cNvSpPr txBox="1"/>
          <p:nvPr/>
        </p:nvSpPr>
        <p:spPr>
          <a:xfrm>
            <a:off x="3299572" y="134469"/>
            <a:ext cx="24339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600" dirty="0" smtClean="0">
                <a:solidFill>
                  <a:srgbClr val="00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Monotype Corsiva" panose="03010101010201010101" pitchFamily="66" charset="0"/>
              </a:rPr>
              <a:t>Amar </a:t>
            </a:r>
            <a:endParaRPr lang="es-ES" sz="3600" dirty="0">
              <a:solidFill>
                <a:srgbClr val="00FF00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</a:endParaRPr>
          </a:p>
        </p:txBody>
      </p:sp>
      <p:pic>
        <p:nvPicPr>
          <p:cNvPr id="7" name="Picture 2" descr="34245 amar es enamorarse de la misma persona Amar es enamorarse de la misma persona todos los dias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977" t="8311" r="9339" b="36431"/>
          <a:stretch/>
        </p:blipFill>
        <p:spPr bwMode="auto">
          <a:xfrm>
            <a:off x="6115050" y="66703"/>
            <a:ext cx="6004353" cy="6811864"/>
          </a:xfrm>
          <a:prstGeom prst="rect">
            <a:avLst/>
          </a:prstGeom>
          <a:ln>
            <a:noFill/>
          </a:ln>
          <a:effectLst>
            <a:softEdge rad="112500"/>
          </a:effectLst>
          <a:extLst/>
        </p:spPr>
      </p:pic>
      <p:sp>
        <p:nvSpPr>
          <p:cNvPr id="3" name="CuadroTexto 2"/>
          <p:cNvSpPr txBox="1"/>
          <p:nvPr/>
        </p:nvSpPr>
        <p:spPr>
          <a:xfrm>
            <a:off x="829827" y="5599579"/>
            <a:ext cx="1121698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dirty="0">
                <a:solidFill>
                  <a:srgbClr val="00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Monotype Corsiva" panose="03010101010201010101" pitchFamily="66" charset="0"/>
              </a:rPr>
              <a:t>E</a:t>
            </a:r>
            <a:r>
              <a:rPr lang="es-ES" sz="3200" dirty="0" smtClean="0">
                <a:solidFill>
                  <a:srgbClr val="00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Monotype Corsiva" panose="03010101010201010101" pitchFamily="66" charset="0"/>
              </a:rPr>
              <a:t>s encontrar el paraíso en el que todo ser humano quiso entrar, Es enamorarse de la misma persona todos los días evitando la monotonía</a:t>
            </a:r>
            <a:endParaRPr lang="es-ES" sz="3200" dirty="0">
              <a:solidFill>
                <a:srgbClr val="00FF00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455093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16000">
        <p14:prism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xit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xit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1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uadroTexto 2"/>
          <p:cNvSpPr txBox="1"/>
          <p:nvPr/>
        </p:nvSpPr>
        <p:spPr>
          <a:xfrm>
            <a:off x="551330" y="5296223"/>
            <a:ext cx="548191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dirty="0" smtClean="0">
                <a:latin typeface="Monotype Corsiva" panose="03010101010201010101" pitchFamily="66" charset="0"/>
              </a:rPr>
              <a:t>Las mejores cosas de la vida no se ven por eso cerramos los ojos cuando besamos</a:t>
            </a:r>
            <a:endParaRPr lang="es-ES" sz="3200" dirty="0">
              <a:latin typeface="Monotype Corsiva" panose="03010101010201010101" pitchFamily="66" charset="0"/>
            </a:endParaRPr>
          </a:p>
        </p:txBody>
      </p:sp>
      <p:sp>
        <p:nvSpPr>
          <p:cNvPr id="2" name="CuadroTexto 1"/>
          <p:cNvSpPr txBox="1"/>
          <p:nvPr/>
        </p:nvSpPr>
        <p:spPr>
          <a:xfrm>
            <a:off x="551329" y="887506"/>
            <a:ext cx="24339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600" dirty="0" smtClean="0">
                <a:latin typeface="Monotype Corsiva" panose="03010101010201010101" pitchFamily="66" charset="0"/>
              </a:rPr>
              <a:t>Besar </a:t>
            </a:r>
            <a:endParaRPr lang="es-ES" sz="3600" dirty="0"/>
          </a:p>
        </p:txBody>
      </p:sp>
      <p:pic>
        <p:nvPicPr>
          <p:cNvPr id="2050" name="Picture 2" descr="http://www.desmotivar.com/img/desmotivaciones/100435_las-mejores-cosas-de-la-vida-son-invisibles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12" t="6354" r="9348" b="35475"/>
          <a:stretch/>
        </p:blipFill>
        <p:spPr bwMode="auto">
          <a:xfrm>
            <a:off x="-14288" y="0"/>
            <a:ext cx="1220628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://sonpareja.com/wp-content/2009/08/bad_kisser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74" t="3991" r="784" b="2430"/>
          <a:stretch/>
        </p:blipFill>
        <p:spPr bwMode="auto">
          <a:xfrm>
            <a:off x="6199093" y="174441"/>
            <a:ext cx="5716682" cy="63473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http://k41.kn3.net/E9C85316F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477" y="174441"/>
            <a:ext cx="5979616" cy="63217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ángulo 3"/>
          <p:cNvSpPr/>
          <p:nvPr/>
        </p:nvSpPr>
        <p:spPr>
          <a:xfrm>
            <a:off x="412067" y="5136841"/>
            <a:ext cx="5787026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b="1" dirty="0">
                <a:solidFill>
                  <a:srgbClr val="00008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Monotype Corsiva" panose="03010101010201010101" pitchFamily="66" charset="0"/>
              </a:rPr>
              <a:t>Besar expresa distintas formas de querer. No es lo mismo besar a un hijo que a un padre, a un hermano y mucho menos al o la amante.</a:t>
            </a:r>
            <a:endParaRPr lang="es-ES" sz="2800" b="1" dirty="0">
              <a:effectLst>
                <a:glow rad="101600">
                  <a:schemeClr val="bg1">
                    <a:alpha val="60000"/>
                  </a:schemeClr>
                </a:glow>
              </a:effectLst>
              <a:latin typeface="Monotype Corsiva" panose="03010101010201010101" pitchFamily="66" charset="0"/>
            </a:endParaRPr>
          </a:p>
        </p:txBody>
      </p:sp>
      <p:sp>
        <p:nvSpPr>
          <p:cNvPr id="5" name="CuadroTexto 4"/>
          <p:cNvSpPr txBox="1"/>
          <p:nvPr/>
        </p:nvSpPr>
        <p:spPr>
          <a:xfrm>
            <a:off x="412067" y="366676"/>
            <a:ext cx="122032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dirty="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Besar</a:t>
            </a:r>
            <a:endParaRPr lang="es-ES" sz="2800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168899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18000">
        <p14:prism/>
      </p:transition>
    </mc:Choice>
    <mc:Fallback>
      <p:transition spd="slow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xit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3000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3000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://www.yomeamomas.com/wp-content/uploads/2012/09/8328105_xl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1" name="Grupo 10"/>
          <p:cNvGrpSpPr/>
          <p:nvPr/>
        </p:nvGrpSpPr>
        <p:grpSpPr>
          <a:xfrm>
            <a:off x="0" y="-14288"/>
            <a:ext cx="12193738" cy="6872288"/>
            <a:chOff x="-1738" y="-14288"/>
            <a:chExt cx="12193738" cy="6872288"/>
          </a:xfrm>
        </p:grpSpPr>
        <p:pic>
          <p:nvPicPr>
            <p:cNvPr id="2050" name="Picture 2" descr="http://st-listas.20minutos.es/images/2012-03/323602/3436990_640px.jpg?1331942495"/>
            <p:cNvPicPr>
              <a:picLocks noChangeAspect="1" noChangeArrowheads="1"/>
            </p:cNvPicPr>
            <p:nvPr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4162"/>
            <a:stretch/>
          </p:blipFill>
          <p:spPr bwMode="auto">
            <a:xfrm>
              <a:off x="-1738" y="0"/>
              <a:ext cx="5986454" cy="6858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grpSp>
          <p:nvGrpSpPr>
            <p:cNvPr id="8" name="Grupo 7"/>
            <p:cNvGrpSpPr/>
            <p:nvPr/>
          </p:nvGrpSpPr>
          <p:grpSpPr>
            <a:xfrm>
              <a:off x="5984715" y="-14288"/>
              <a:ext cx="6207285" cy="6872288"/>
              <a:chOff x="6138407" y="-315039"/>
              <a:chExt cx="6207285" cy="7087315"/>
            </a:xfrm>
          </p:grpSpPr>
          <p:pic>
            <p:nvPicPr>
              <p:cNvPr id="2052" name="Picture 4" descr="http://www.nocturnar.com/imagenes/frases-de-mejores-amigos-para-siempre-los-verdaderos-amigos-son-para-siempre.png"/>
              <p:cNvPicPr>
                <a:picLocks noChangeAspect="1" noChangeArrowheads="1"/>
              </p:cNvPicPr>
              <p:nvPr/>
            </p:nvPicPr>
            <p:blipFill rotWithShape="1">
              <a:blip r:embed="rId5">
                <a:clrChange>
                  <a:clrFrom>
                    <a:srgbClr val="2F2409"/>
                  </a:clrFrom>
                  <a:clrTo>
                    <a:srgbClr val="2F2409">
                      <a:alpha val="0"/>
                    </a:srgbClr>
                  </a:clrTo>
                </a:clrChang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6334" t="8592" r="6702" b="23741"/>
              <a:stretch/>
            </p:blipFill>
            <p:spPr bwMode="auto">
              <a:xfrm>
                <a:off x="6140146" y="-315039"/>
                <a:ext cx="6205546" cy="6723444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6" name="Imagen 5"/>
              <p:cNvPicPr>
                <a:picLocks noChangeAspect="1"/>
              </p:cNvPicPr>
              <p:nvPr/>
            </p:nvPicPr>
            <p:blipFill rotWithShape="1">
              <a:blip r:embed="rId6"/>
              <a:srcRect t="2691" r="3613" b="15476"/>
              <a:stretch/>
            </p:blipFill>
            <p:spPr>
              <a:xfrm flipH="1">
                <a:off x="6138407" y="6319002"/>
                <a:ext cx="6207283" cy="453274"/>
              </a:xfrm>
              <a:prstGeom prst="rect">
                <a:avLst/>
              </a:prstGeom>
            </p:spPr>
          </p:pic>
        </p:grpSp>
      </p:grpSp>
      <p:sp>
        <p:nvSpPr>
          <p:cNvPr id="3" name="CuadroTexto 2"/>
          <p:cNvSpPr txBox="1"/>
          <p:nvPr/>
        </p:nvSpPr>
        <p:spPr>
          <a:xfrm>
            <a:off x="2005293" y="6334780"/>
            <a:ext cx="93036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b="1" dirty="0" smtClean="0"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 </a:t>
            </a:r>
            <a:r>
              <a:rPr lang="es-ES" sz="2800" b="1" dirty="0" smtClean="0">
                <a:solidFill>
                  <a:srgbClr val="00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Monotype Corsiva" panose="03010101010201010101" pitchFamily="66" charset="0"/>
              </a:rPr>
              <a:t>Se </a:t>
            </a:r>
            <a:r>
              <a:rPr lang="es-ES" sz="2800" b="1" dirty="0" smtClean="0">
                <a:solidFill>
                  <a:srgbClr val="00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Monotype Corsiva" panose="03010101010201010101" pitchFamily="66" charset="0"/>
              </a:rPr>
              <a:t>puede tener muchos amigos pero un amigo de verdad muy pocos.</a:t>
            </a:r>
            <a:endParaRPr lang="es-ES" sz="2800" b="1" dirty="0">
              <a:solidFill>
                <a:srgbClr val="00FF00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Monotype Corsiva" panose="03010101010201010101" pitchFamily="66" charset="0"/>
            </a:endParaRPr>
          </a:p>
        </p:txBody>
      </p:sp>
      <p:sp>
        <p:nvSpPr>
          <p:cNvPr id="2" name="CuadroTexto 1"/>
          <p:cNvSpPr txBox="1"/>
          <p:nvPr/>
        </p:nvSpPr>
        <p:spPr>
          <a:xfrm>
            <a:off x="788334" y="102708"/>
            <a:ext cx="24339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600" b="1" dirty="0" smtClean="0"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Los amigos</a:t>
            </a:r>
            <a:endParaRPr lang="es-ES" sz="3600" b="1" dirty="0"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1468249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16000">
        <p14:prism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00" decel="100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600" decel="100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0.4+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0.4-0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http://portadafb.com/wp-content/uploads/2013/01/no-te-olvides-de-sonreir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0041"/>
          <a:stretch/>
        </p:blipFill>
        <p:spPr bwMode="auto">
          <a:xfrm>
            <a:off x="0" y="-57955"/>
            <a:ext cx="12237272" cy="71008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http://2.bp.blogspot.com/-LqgegdKGppY/T5BcsuN3rOI/AAAAAAAAAVI/wFhjWiXSaO0/s1600/bebe-riendo-3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1996" y="-185738"/>
            <a:ext cx="6155276" cy="72286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http://2.bp.blogspot.com/-W-jeyUaUv2s/T2tTCy1cU4I/AAAAAAAAAhg/EdzNRbd0F8o/s400/c6.jpg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16" t="1874" r="12677" b="29500"/>
          <a:stretch/>
        </p:blipFill>
        <p:spPr bwMode="auto">
          <a:xfrm flipH="1">
            <a:off x="-100013" y="-185738"/>
            <a:ext cx="6227281" cy="72318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ángulo 3"/>
          <p:cNvSpPr/>
          <p:nvPr/>
        </p:nvSpPr>
        <p:spPr>
          <a:xfrm>
            <a:off x="9107683" y="323165"/>
            <a:ext cx="3084317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b="1" dirty="0">
                <a:solidFill>
                  <a:srgbClr val="FF6699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Monotype Corsiva" panose="03010101010201010101" pitchFamily="66" charset="0"/>
              </a:rPr>
              <a:t>La sonrisa es un gesto universal </a:t>
            </a:r>
            <a:r>
              <a:rPr lang="es-ES" sz="3200" b="1" dirty="0" smtClean="0">
                <a:solidFill>
                  <a:srgbClr val="FF6699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Monotype Corsiva" panose="03010101010201010101" pitchFamily="66" charset="0"/>
              </a:rPr>
              <a:t> y </a:t>
            </a:r>
            <a:r>
              <a:rPr lang="es-ES" sz="3200" b="1" dirty="0">
                <a:solidFill>
                  <a:srgbClr val="FF6699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Monotype Corsiva" panose="03010101010201010101" pitchFamily="66" charset="0"/>
              </a:rPr>
              <a:t>tiene un gran poder de comunicación</a:t>
            </a:r>
            <a:r>
              <a:rPr lang="es-ES" sz="3200" dirty="0" smtClean="0">
                <a:solidFill>
                  <a:srgbClr val="FF6699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Monotype Corsiva" panose="03010101010201010101" pitchFamily="66" charset="0"/>
              </a:rPr>
              <a:t>.</a:t>
            </a:r>
            <a:r>
              <a:rPr lang="es-ES" dirty="0" smtClean="0">
                <a:solidFill>
                  <a:srgbClr val="FF6699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Helvetica" panose="020B0604020202020204" pitchFamily="34" charset="0"/>
              </a:rPr>
              <a:t>.</a:t>
            </a:r>
            <a:endParaRPr lang="es-ES" dirty="0">
              <a:solidFill>
                <a:srgbClr val="FF6699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</a:endParaRPr>
          </a:p>
        </p:txBody>
      </p:sp>
      <p:sp>
        <p:nvSpPr>
          <p:cNvPr id="2" name="CuadroTexto 1"/>
          <p:cNvSpPr txBox="1"/>
          <p:nvPr/>
        </p:nvSpPr>
        <p:spPr>
          <a:xfrm>
            <a:off x="7859863" y="0"/>
            <a:ext cx="142706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600" dirty="0" smtClean="0">
                <a:solidFill>
                  <a:srgbClr val="FF6699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Monotype Corsiva" panose="03010101010201010101" pitchFamily="66" charset="0"/>
              </a:rPr>
              <a:t>Sonreir </a:t>
            </a:r>
            <a:endParaRPr lang="es-ES" sz="3600" dirty="0">
              <a:solidFill>
                <a:srgbClr val="FF6699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3630786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17000">
        <p14:prism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0" presetClass="exit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0" dur="3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0" presetClass="exit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" dur="3000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7" dur="30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upo 3"/>
          <p:cNvGrpSpPr/>
          <p:nvPr/>
        </p:nvGrpSpPr>
        <p:grpSpPr>
          <a:xfrm>
            <a:off x="0" y="0"/>
            <a:ext cx="12192000" cy="7084261"/>
            <a:chOff x="0" y="224879"/>
            <a:chExt cx="12192000" cy="7026797"/>
          </a:xfrm>
        </p:grpSpPr>
        <p:pic>
          <p:nvPicPr>
            <p:cNvPr id="6150" name="Picture 6" descr="http://www.enlaceveracruzano.com/blog/wp-content/uploads/2015/01/despertarfeliz.jpg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224879"/>
              <a:ext cx="12192000" cy="690016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5" name="Imagen 4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0" y="4080691"/>
              <a:ext cx="4765141" cy="3170985"/>
            </a:xfrm>
            <a:prstGeom prst="ellipse">
              <a:avLst/>
            </a:prstGeom>
            <a:ln>
              <a:noFill/>
            </a:ln>
            <a:effectLst>
              <a:softEdge rad="112500"/>
            </a:effectLst>
          </p:spPr>
        </p:pic>
      </p:grpSp>
      <p:pic>
        <p:nvPicPr>
          <p:cNvPr id="3078" name="Picture 6" descr="http://www.starmedia.com/imagenes/2013/06/C%C3%B3mo-quemar-grasas-durmiendo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346"/>
          <a:stretch/>
        </p:blipFill>
        <p:spPr bwMode="auto">
          <a:xfrm>
            <a:off x="-1" y="-20818"/>
            <a:ext cx="12192001" cy="68788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http://www.pequegenios.com/wp-content/uploads/2015/01/Bebe-durmiendo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" y="0"/>
            <a:ext cx="12192000" cy="72695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uadroTexto 2"/>
          <p:cNvSpPr txBox="1"/>
          <p:nvPr/>
        </p:nvSpPr>
        <p:spPr>
          <a:xfrm>
            <a:off x="7354054" y="4675067"/>
            <a:ext cx="4837946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b="1" dirty="0" smtClean="0">
                <a:solidFill>
                  <a:srgbClr val="EA2626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La vida nos dio la capacidad de dormir y soñar no para que se quede solo en sueños, es para cuando despiertes te levantes con más </a:t>
            </a:r>
          </a:p>
          <a:p>
            <a:r>
              <a:rPr lang="es-ES" sz="2800" b="1" dirty="0" smtClean="0">
                <a:solidFill>
                  <a:srgbClr val="EA2626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animo y digas lo voy  a conseguir</a:t>
            </a:r>
            <a:r>
              <a:rPr lang="es-ES" sz="2800" b="1" dirty="0" smtClean="0">
                <a:solidFill>
                  <a:srgbClr val="EA2626"/>
                </a:solidFill>
                <a:latin typeface="Monotype Corsiva" panose="03010101010201010101" pitchFamily="66" charset="0"/>
              </a:rPr>
              <a:t>.</a:t>
            </a:r>
            <a:endParaRPr lang="es-ES" sz="2800" b="1" dirty="0">
              <a:solidFill>
                <a:srgbClr val="EA2626"/>
              </a:solidFill>
              <a:latin typeface="Monotype Corsiva" panose="03010101010201010101" pitchFamily="66" charset="0"/>
            </a:endParaRPr>
          </a:p>
        </p:txBody>
      </p:sp>
      <p:sp>
        <p:nvSpPr>
          <p:cNvPr id="2" name="CuadroTexto 1"/>
          <p:cNvSpPr txBox="1"/>
          <p:nvPr/>
        </p:nvSpPr>
        <p:spPr>
          <a:xfrm>
            <a:off x="389963" y="388669"/>
            <a:ext cx="24339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600" b="1" dirty="0" smtClean="0">
                <a:solidFill>
                  <a:srgbClr val="EA2626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Dormir </a:t>
            </a:r>
            <a:endParaRPr lang="es-ES" sz="3600" b="1" dirty="0">
              <a:solidFill>
                <a:srgbClr val="EA2626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8330387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16000">
        <p14:prism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3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00" decel="50000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500" accel="50000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00" decel="50000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500" accel="50000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7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30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3000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://indulgy.ccio.co/z2/I4/pB/1715590670248440455lIXvt73c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http://curiosidades.batanga.com/sites/curiosidades.batanga.com/files/Existe-una-formula-cientifica-para-hacer-reir-1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9350" y="3352801"/>
            <a:ext cx="5962650" cy="35051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http://sexualidad.salud180.com/sites/default/files/styles/medium/public/field/image/2014/07/reir_en_pareja_fortalece_la_relacion.jpg?itok=fxLIUd39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9350" y="0"/>
            <a:ext cx="5962650" cy="3352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http://entrepadres.imujer.com/sites/entrepadres.imujer.com/files/Formas-de-hacer-reir-a-tu-bebe-3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352800"/>
            <a:ext cx="6229350" cy="3505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://enfermeria.cl/wp-content/uploads/2013/12/recomendable-reir-10-minutos-diarios-610x430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6229350" cy="3352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ángulo 2"/>
          <p:cNvSpPr/>
          <p:nvPr/>
        </p:nvSpPr>
        <p:spPr>
          <a:xfrm>
            <a:off x="224959" y="5473005"/>
            <a:ext cx="4223639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ES" sz="2800" b="1" dirty="0" smtClean="0">
                <a:solidFill>
                  <a:srgbClr val="FF0000"/>
                </a:solidFill>
                <a:latin typeface="Monotype Corsiva" panose="03010101010201010101" pitchFamily="66" charset="0"/>
              </a:rPr>
              <a:t>La risa es </a:t>
            </a:r>
            <a:r>
              <a:rPr lang="es-ES" sz="2800" b="1" dirty="0">
                <a:solidFill>
                  <a:srgbClr val="FF0000"/>
                </a:solidFill>
                <a:latin typeface="Monotype Corsiva" panose="03010101010201010101" pitchFamily="66" charset="0"/>
              </a:rPr>
              <a:t>el alimento del alma, </a:t>
            </a:r>
            <a:r>
              <a:rPr lang="es-ES" sz="2800" b="1" dirty="0" smtClean="0">
                <a:solidFill>
                  <a:srgbClr val="FF0000"/>
                </a:solidFill>
                <a:latin typeface="Monotype Corsiva" panose="03010101010201010101" pitchFamily="66" charset="0"/>
              </a:rPr>
              <a:t>y un buen recurso para mejorar la calidad de vida de algunos</a:t>
            </a:r>
          </a:p>
        </p:txBody>
      </p:sp>
      <p:sp>
        <p:nvSpPr>
          <p:cNvPr id="2" name="CuadroTexto 1"/>
          <p:cNvSpPr txBox="1"/>
          <p:nvPr/>
        </p:nvSpPr>
        <p:spPr>
          <a:xfrm>
            <a:off x="266700" y="0"/>
            <a:ext cx="117745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600" dirty="0" err="1" smtClean="0">
                <a:solidFill>
                  <a:srgbClr val="FF00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Monotype Corsiva" panose="03010101010201010101" pitchFamily="66" charset="0"/>
              </a:rPr>
              <a:t>Reir</a:t>
            </a:r>
            <a:r>
              <a:rPr lang="es-ES" sz="3600" dirty="0" smtClean="0">
                <a:solidFill>
                  <a:srgbClr val="FF00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Monotype Corsiva" panose="03010101010201010101" pitchFamily="66" charset="0"/>
              </a:rPr>
              <a:t> </a:t>
            </a:r>
            <a:endParaRPr lang="es-ES" sz="3600" dirty="0">
              <a:solidFill>
                <a:srgbClr val="FF0000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322373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16000">
        <p14:prism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3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8" dur="3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3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1" dur="30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1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26" dur="3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21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29" dur="3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80" name="Picture 8" descr="http://poesiasdelalma.bligoo.es/media/users/23/1176896/images/public/330944/402875_3699799741843_297745037_n.jpg?v=135233056444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666" y="-28574"/>
            <a:ext cx="12205999" cy="68865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http://imblog.aufeminin.com/blog/D20090104/353491_851783393_325872-60920357-eee-h231122-l_H081814_L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3189" y="3321247"/>
            <a:ext cx="6094050" cy="35367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http://4.bp.blogspot.com/_jUyPYrk61sg/TSTtjuqTxKI/AAAAAAAAAP8/NKtJYho4YOQ/s320/13064756_9665_13733135_2890_imagenes_amor_20_43_h223223_l_H223254_L.jpg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79" r="1435"/>
          <a:stretch/>
        </p:blipFill>
        <p:spPr bwMode="auto">
          <a:xfrm>
            <a:off x="6105333" y="-28574"/>
            <a:ext cx="6079997" cy="33498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6" descr="http://imblog.aufeminin.com/blog/D20090104/353491_851783393_325872-60920357-eee-h231122-l_H081814_L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1910" y="-28574"/>
            <a:ext cx="6111240" cy="33498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4" descr="http://4.bp.blogspot.com/_jUyPYrk61sg/TSTtjuqTxKI/AAAAAAAAAP8/NKtJYho4YOQ/s320/13064756_9665_13733135_2890_imagenes_amor_20_43_h223223_l_H223254_L.jpg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82" r="890"/>
          <a:stretch/>
        </p:blipFill>
        <p:spPr bwMode="auto">
          <a:xfrm>
            <a:off x="-25769" y="3321247"/>
            <a:ext cx="6091287" cy="35240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CuadroTexto 3"/>
          <p:cNvSpPr txBox="1"/>
          <p:nvPr/>
        </p:nvSpPr>
        <p:spPr>
          <a:xfrm>
            <a:off x="6105333" y="5734398"/>
            <a:ext cx="6143625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b="1" dirty="0" smtClean="0">
                <a:solidFill>
                  <a:schemeClr val="bg1"/>
                </a:solidFill>
                <a:effectLst>
                  <a:glow rad="101600">
                    <a:srgbClr val="CC00FF"/>
                  </a:glow>
                </a:effectLst>
                <a:latin typeface="Monotype Corsiva" panose="03010101010201010101" pitchFamily="66" charset="0"/>
              </a:rPr>
              <a:t>Los buenos recuerdos son aquellos que  se</a:t>
            </a:r>
          </a:p>
          <a:p>
            <a:r>
              <a:rPr lang="es-ES" sz="3200" b="1" dirty="0" smtClean="0">
                <a:solidFill>
                  <a:schemeClr val="bg1"/>
                </a:solidFill>
                <a:effectLst>
                  <a:glow rad="101600">
                    <a:srgbClr val="CC00FF"/>
                  </a:glow>
                </a:effectLst>
                <a:latin typeface="Monotype Corsiva" panose="03010101010201010101" pitchFamily="66" charset="0"/>
              </a:rPr>
              <a:t>quedan por siempre en nuestro corazón </a:t>
            </a:r>
            <a:endParaRPr lang="es-ES" sz="3200" b="1" dirty="0">
              <a:solidFill>
                <a:schemeClr val="bg1"/>
              </a:solidFill>
              <a:effectLst>
                <a:glow rad="101600">
                  <a:srgbClr val="CC00FF"/>
                </a:glow>
              </a:effectLst>
              <a:latin typeface="Monotype Corsiva" panose="03010101010201010101" pitchFamily="66" charset="0"/>
            </a:endParaRPr>
          </a:p>
        </p:txBody>
      </p:sp>
      <p:sp>
        <p:nvSpPr>
          <p:cNvPr id="2" name="CuadroTexto 1"/>
          <p:cNvSpPr txBox="1"/>
          <p:nvPr/>
        </p:nvSpPr>
        <p:spPr>
          <a:xfrm>
            <a:off x="3870869" y="22882"/>
            <a:ext cx="243391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600" b="1" dirty="0" smtClean="0">
                <a:solidFill>
                  <a:schemeClr val="bg1"/>
                </a:solidFill>
                <a:effectLst>
                  <a:glow rad="101600">
                    <a:srgbClr val="FF33CC">
                      <a:alpha val="60000"/>
                    </a:srgbClr>
                  </a:glow>
                </a:effectLst>
                <a:latin typeface="Monotype Corsiva" panose="03010101010201010101" pitchFamily="66" charset="0"/>
              </a:rPr>
              <a:t>Los buenos recuerdos </a:t>
            </a:r>
            <a:endParaRPr lang="es-ES" sz="3600" b="1" dirty="0">
              <a:solidFill>
                <a:schemeClr val="bg1"/>
              </a:solidFill>
              <a:effectLst>
                <a:glow rad="101600">
                  <a:srgbClr val="FF33CC">
                    <a:alpha val="60000"/>
                  </a:srgb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6066734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16000">
        <p14:prism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2" presetClass="exit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#ppt_w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right)">
                                      <p:cBhvr>
                                        <p:cTn id="1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3000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#ppt_w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left)">
                                      <p:cBhvr>
                                        <p:cTn id="23" dur="3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xit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" dur="3000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3000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http://radioguadalupe.org/wp-content/uploads/2009/01/rosas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59458" y="368652"/>
            <a:ext cx="4544472" cy="45720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8" descr="C:\Documents and Settings\Servidor\Mis documentos\besos-mariposa-labios-gif.gif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61772" y="977875"/>
            <a:ext cx="1379650" cy="14853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8" descr="C:\Documents and Settings\Servidor\Mis documentos\besos-mariposa-labios-gif.gif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188" y="-58788"/>
            <a:ext cx="1342537" cy="14453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8" name="Grupo 7"/>
          <p:cNvGrpSpPr/>
          <p:nvPr/>
        </p:nvGrpSpPr>
        <p:grpSpPr>
          <a:xfrm>
            <a:off x="10951597" y="5421790"/>
            <a:ext cx="1191483" cy="1407009"/>
            <a:chOff x="8054116" y="4550394"/>
            <a:chExt cx="1485118" cy="1980158"/>
          </a:xfrm>
        </p:grpSpPr>
        <p:pic>
          <p:nvPicPr>
            <p:cNvPr id="9" name="Picture 4" descr="http://www.drogbaster.it/Gif_glitter_amore.gif"/>
            <p:cNvPicPr>
              <a:picLocks noChangeAspect="1" noChangeArrowheads="1" noCrop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054116" y="4550394"/>
              <a:ext cx="1485118" cy="198015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0" name="CuadroTexto 9"/>
            <p:cNvSpPr txBox="1"/>
            <p:nvPr/>
          </p:nvSpPr>
          <p:spPr>
            <a:xfrm rot="19594092">
              <a:off x="8333974" y="5345554"/>
              <a:ext cx="925399" cy="38983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ES" sz="1200" b="1" dirty="0">
                  <a:solidFill>
                    <a:srgbClr val="FFFF00"/>
                  </a:solidFill>
                  <a:latin typeface="Monotype Corsiva" panose="03010101010201010101" pitchFamily="66" charset="0"/>
                </a:rPr>
                <a:t>Amore</a:t>
              </a:r>
            </a:p>
          </p:txBody>
        </p:sp>
      </p:grpSp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>
          <a:xfrm>
            <a:off x="685800" y="6418054"/>
            <a:ext cx="1143942" cy="374642"/>
          </a:xfrm>
        </p:spPr>
        <p:txBody>
          <a:bodyPr/>
          <a:lstStyle/>
          <a:p>
            <a:fld id="{F6769198-EBD5-4695-BC28-E679C38F2CAB}" type="datetime1">
              <a:rPr lang="es-ES" sz="1600" b="1" smtClean="0">
                <a:solidFill>
                  <a:srgbClr val="FF6699"/>
                </a:solidFill>
                <a:latin typeface="Monotype Corsiva" panose="03010101010201010101" pitchFamily="66" charset="0"/>
              </a:rPr>
              <a:t>26/01/2015</a:t>
            </a:fld>
            <a:endParaRPr lang="es-ES" sz="1600" b="1" dirty="0">
              <a:solidFill>
                <a:srgbClr val="FF6699"/>
              </a:solidFill>
              <a:latin typeface="Monotype Corsiva" panose="03010101010201010101" pitchFamily="66" charset="0"/>
            </a:endParaRPr>
          </a:p>
        </p:txBody>
      </p:sp>
      <p:sp>
        <p:nvSpPr>
          <p:cNvPr id="5" name="CuadroTexto 4"/>
          <p:cNvSpPr txBox="1"/>
          <p:nvPr/>
        </p:nvSpPr>
        <p:spPr>
          <a:xfrm>
            <a:off x="9513367" y="6260731"/>
            <a:ext cx="15430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smtClean="0">
                <a:solidFill>
                  <a:srgbClr val="FF6699"/>
                </a:solidFill>
                <a:latin typeface="Monotype Corsiva" panose="03010101010201010101" pitchFamily="66" charset="0"/>
              </a:rPr>
              <a:t>Yolanda Violeta</a:t>
            </a:r>
            <a:endParaRPr lang="es-ES" b="1" dirty="0">
              <a:solidFill>
                <a:srgbClr val="FF6699"/>
              </a:solidFill>
              <a:latin typeface="Monotype Corsiva" panose="03010101010201010101" pitchFamily="66" charset="0"/>
            </a:endParaRPr>
          </a:p>
        </p:txBody>
      </p:sp>
      <p:sp>
        <p:nvSpPr>
          <p:cNvPr id="7" name="CuadroTexto 6"/>
          <p:cNvSpPr txBox="1"/>
          <p:nvPr/>
        </p:nvSpPr>
        <p:spPr>
          <a:xfrm>
            <a:off x="4663109" y="4327862"/>
            <a:ext cx="4038349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smtClean="0">
                <a:solidFill>
                  <a:srgbClr val="FF6699"/>
                </a:solidFill>
                <a:latin typeface="Monotype Corsiva" panose="03010101010201010101" pitchFamily="66" charset="0"/>
              </a:rPr>
              <a:t>Diseño: </a:t>
            </a:r>
            <a:r>
              <a:rPr lang="es-ES" b="1" dirty="0" err="1" smtClean="0">
                <a:solidFill>
                  <a:srgbClr val="FF6699"/>
                </a:solidFill>
                <a:latin typeface="Monotype Corsiva" panose="03010101010201010101" pitchFamily="66" charset="0"/>
              </a:rPr>
              <a:t>Amore</a:t>
            </a:r>
            <a:endParaRPr lang="es-ES" b="1" dirty="0" smtClean="0">
              <a:solidFill>
                <a:srgbClr val="FF6699"/>
              </a:solidFill>
              <a:latin typeface="Monotype Corsiva" panose="03010101010201010101" pitchFamily="66" charset="0"/>
            </a:endParaRPr>
          </a:p>
          <a:p>
            <a:r>
              <a:rPr lang="es-ES" b="1" dirty="0" smtClean="0">
                <a:solidFill>
                  <a:srgbClr val="FF6699"/>
                </a:solidFill>
                <a:latin typeface="Monotype Corsiva" panose="03010101010201010101" pitchFamily="66" charset="0"/>
              </a:rPr>
              <a:t>Tema: Las Mejores Cosas en la vida </a:t>
            </a:r>
            <a:r>
              <a:rPr lang="es-ES" b="1" dirty="0">
                <a:solidFill>
                  <a:srgbClr val="FF6699"/>
                </a:solidFill>
                <a:latin typeface="Monotype Corsiva" panose="03010101010201010101" pitchFamily="66" charset="0"/>
              </a:rPr>
              <a:t>S</a:t>
            </a:r>
            <a:r>
              <a:rPr lang="es-ES" b="1" dirty="0" smtClean="0">
                <a:solidFill>
                  <a:srgbClr val="FF6699"/>
                </a:solidFill>
                <a:latin typeface="Monotype Corsiva" panose="03010101010201010101" pitchFamily="66" charset="0"/>
              </a:rPr>
              <a:t>on Gratis</a:t>
            </a:r>
          </a:p>
          <a:p>
            <a:r>
              <a:rPr lang="es-ES" b="1" dirty="0" smtClean="0">
                <a:solidFill>
                  <a:srgbClr val="FF6699"/>
                </a:solidFill>
                <a:latin typeface="Monotype Corsiva" panose="03010101010201010101" pitchFamily="66" charset="0"/>
              </a:rPr>
              <a:t>Música: Innocence</a:t>
            </a:r>
          </a:p>
          <a:p>
            <a:r>
              <a:rPr lang="es-ES" b="1" dirty="0" smtClean="0">
                <a:solidFill>
                  <a:srgbClr val="FF6699"/>
                </a:solidFill>
                <a:latin typeface="Monotype Corsiva" panose="03010101010201010101" pitchFamily="66" charset="0"/>
              </a:rPr>
              <a:t>Interprete: Giovanni Marradi</a:t>
            </a:r>
          </a:p>
          <a:p>
            <a:endParaRPr lang="es-ES" dirty="0"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363001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000"/>
    </mc:Choice>
    <mc:Fallback>
      <p:transition spd="slow" advTm="8000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152400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676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1828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5715000" y="22098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1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1524000" y="5486400"/>
            <a:ext cx="9144000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>
                <a:solidFill>
                  <a:srgbClr val="04265C"/>
                </a:solidFill>
                <a:latin typeface="Berlin Sans FB Demi" panose="020E0802020502020306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5800" y="4572000"/>
            <a:ext cx="2540000" cy="1130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2438400" y="2590801"/>
            <a:ext cx="10668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6553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panose="020B0604020202020204" pitchFamily="34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2438400" y="2895601"/>
            <a:ext cx="32004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anose="020E0802020502020306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6553200" y="2895601"/>
            <a:ext cx="32004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anose="020E0802020502020306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2438400" y="3352801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panose="020B0604020202020204" pitchFamily="34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3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676400" y="2362201"/>
            <a:ext cx="91440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4265C"/>
                </a:solidFill>
                <a:latin typeface="Berlin Sans FB Demi" panose="020E0802020502020306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00"/>
    </mc:Choice>
    <mc:Fallback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Estela de condensación">
  <a:themeElements>
    <a:clrScheme name="Estela de condensación">
      <a:dk1>
        <a:sysClr val="windowText" lastClr="000000"/>
      </a:dk1>
      <a:lt1>
        <a:sysClr val="window" lastClr="FFFFFF"/>
      </a:lt1>
      <a:dk2>
        <a:srgbClr val="454545"/>
      </a:dk2>
      <a:lt2>
        <a:srgbClr val="DADADA"/>
      </a:lt2>
      <a:accent1>
        <a:srgbClr val="01D17D"/>
      </a:accent1>
      <a:accent2>
        <a:srgbClr val="84C72A"/>
      </a:accent2>
      <a:accent3>
        <a:srgbClr val="E1D126"/>
      </a:accent3>
      <a:accent4>
        <a:srgbClr val="E29932"/>
      </a:accent4>
      <a:accent5>
        <a:srgbClr val="E56526"/>
      </a:accent5>
      <a:accent6>
        <a:srgbClr val="D63731"/>
      </a:accent6>
      <a:hlink>
        <a:srgbClr val="35FA7F"/>
      </a:hlink>
      <a:folHlink>
        <a:srgbClr val="BAFC85"/>
      </a:folHlink>
    </a:clrScheme>
    <a:fontScheme name="Estela de condensación">
      <a:maj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tela de condensación">
      <a:fillStyleLst>
        <a:solidFill>
          <a:schemeClr val="phClr"/>
        </a:solidFill>
        <a:gradFill rotWithShape="1">
          <a:gsLst>
            <a:gs pos="0">
              <a:schemeClr val="phClr">
                <a:tint val="69000"/>
                <a:alpha val="100000"/>
                <a:satMod val="109000"/>
                <a:lumMod val="110000"/>
              </a:schemeClr>
            </a:gs>
            <a:gs pos="52000">
              <a:schemeClr val="phClr">
                <a:tint val="74000"/>
                <a:satMod val="100000"/>
                <a:lumMod val="104000"/>
              </a:schemeClr>
            </a:gs>
            <a:gs pos="100000">
              <a:schemeClr val="phClr">
                <a:tint val="78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00000"/>
                <a:lumMod val="104000"/>
              </a:schemeClr>
            </a:gs>
            <a:gs pos="78000">
              <a:schemeClr val="phClr">
                <a:shade val="100000"/>
                <a:satMod val="11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  <a:scene3d>
            <a:camera prst="orthographicFront">
              <a:rot lat="0" lon="0" rev="0"/>
            </a:camera>
            <a:lightRig rig="threePt" dir="t"/>
          </a:scene3d>
          <a:sp3d>
            <a:bevelT w="25400" h="12700"/>
          </a:sp3d>
        </a:effectStyle>
        <a:effectStyle>
          <a:effectLst>
            <a:outerShdw blurRad="57150" dist="19050" dir="5400000" algn="ctr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>
            <a:bevelT w="50800" h="2540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Vapor Trail" id="{4FDF2955-7D9C-493C-B9F9-C205151B46CD}" vid="{2B2A868B-6BC2-4B3E-98B9-1258F41035DE}"/>
    </a:ext>
  </a:extLst>
</a:theme>
</file>

<file path=ppt/theme/theme4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1301</TotalTime>
  <Words>323</Words>
  <Application>Microsoft Office PowerPoint</Application>
  <PresentationFormat>Panorámica</PresentationFormat>
  <Paragraphs>65</Paragraphs>
  <Slides>12</Slides>
  <Notes>4</Notes>
  <HiddenSlides>0</HiddenSlides>
  <MMClips>0</MMClips>
  <ScaleCrop>false</ScaleCrop>
  <HeadingPairs>
    <vt:vector size="6" baseType="variant">
      <vt:variant>
        <vt:lpstr>Fuentes usadas</vt:lpstr>
      </vt:variant>
      <vt:variant>
        <vt:i4>7</vt:i4>
      </vt:variant>
      <vt:variant>
        <vt:lpstr>Tema</vt:lpstr>
      </vt:variant>
      <vt:variant>
        <vt:i4>3</vt:i4>
      </vt:variant>
      <vt:variant>
        <vt:lpstr>Títulos de diapositiva</vt:lpstr>
      </vt:variant>
      <vt:variant>
        <vt:i4>12</vt:i4>
      </vt:variant>
    </vt:vector>
  </HeadingPairs>
  <TitlesOfParts>
    <vt:vector size="22" baseType="lpstr">
      <vt:lpstr>Arial</vt:lpstr>
      <vt:lpstr>Berlin Sans FB Demi</vt:lpstr>
      <vt:lpstr>Calibri</vt:lpstr>
      <vt:lpstr>Calibri Light</vt:lpstr>
      <vt:lpstr>Century Gothic</vt:lpstr>
      <vt:lpstr>Helvetica</vt:lpstr>
      <vt:lpstr>Monotype Corsiva</vt:lpstr>
      <vt:lpstr>Tema de Office</vt:lpstr>
      <vt:lpstr>Diseño predeterminado</vt:lpstr>
      <vt:lpstr>Estela de condensación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Amore</dc:creator>
  <cp:lastModifiedBy>MANAGER</cp:lastModifiedBy>
  <cp:revision>83</cp:revision>
  <dcterms:created xsi:type="dcterms:W3CDTF">2015-01-22T15:23:55Z</dcterms:created>
  <dcterms:modified xsi:type="dcterms:W3CDTF">2015-01-26T17:36:05Z</dcterms:modified>
</cp:coreProperties>
</file>