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3"/>
  </p:notesMasterIdLst>
  <p:sldIdLst>
    <p:sldId id="291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87" r:id="rId17"/>
    <p:sldId id="288" r:id="rId18"/>
    <p:sldId id="289" r:id="rId19"/>
    <p:sldId id="290" r:id="rId20"/>
    <p:sldId id="273" r:id="rId21"/>
    <p:sldId id="292" r:id="rId2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RRzN0jUrBFsWSrPCXQBdCQ==" hashData="EFTFX0WtaYFMRzdIgpOrPnsdVR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A703B-CAB3-49E7-82AE-C2798EB8BF47}" type="datetimeFigureOut">
              <a:rPr lang="es-ES" smtClean="0"/>
              <a:pPr/>
              <a:t>23/03/2015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CCCC4B-1FA4-46DD-BEC3-D093D1DDD9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2669B8-93E1-431F-BA52-C81265C0D6D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523068-2E17-408A-AF95-D1BBD971AAE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483728-C6EC-43CB-AA82-4ED77A846E6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4366DE-408B-4809-8110-85CADA51B49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10E389-AE03-43C1-A5E7-413A21A7384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68E931-C666-4AA7-B37F-2590CFDBB64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F6DE42-2FE7-4BAB-9978-1DE98EEA513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BD175D-3306-4F6C-9372-03FC4F91DD7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E83847-66F1-493E-BAB5-B75389E5FFD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4A768D-1BEB-413E-BEF9-6258F95BCA9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2C922F-3BB6-4AA7-9B1B-963B48859EC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D303FF8-F1BB-4FB9-8AF5-9DADC4AD0E6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>
    <p:blinds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gif"/><Relationship Id="rId4" Type="http://schemas.openxmlformats.org/officeDocument/2006/relationships/image" Target="../media/image16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3" descr="illusion-017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26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764704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5661248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785786" y="6072206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188640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1475656" y="1844824"/>
            <a:ext cx="67379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1142976" y="1714488"/>
            <a:ext cx="68876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4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2222EE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ernard MT Condensed" pitchFamily="18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043608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1142976" y="1285860"/>
            <a:ext cx="692948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/>
              </a:rPr>
              <a:t>LAS COSAS QUE PODRIAS HACER DIARIAMENTE, PARA SALVAR NUESTRO PLANETA</a:t>
            </a:r>
            <a:endParaRPr lang="es-ES" sz="48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>
    <p:blinds dir="vert"/>
    <p:sndAc>
      <p:stSnd loop="1">
        <p:snd r:embed="rId3" name="lionel richie &amp; stevie wonder &amp; micheal jackson - we are the worl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7" presetClass="entr" presetSubtype="10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Dell\Escritorio\COSAS\7-cosas-que-podrias-hacer-diariamente-para-salvar-nuestro-plane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4194" cy="6858000"/>
          </a:xfrm>
          <a:prstGeom prst="rect">
            <a:avLst/>
          </a:prstGeom>
          <a:noFill/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21000"/>
          </a:blip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2051720" y="2060848"/>
            <a:ext cx="631844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i="1" dirty="0" smtClean="0">
                <a:solidFill>
                  <a:srgbClr val="FF0000"/>
                </a:solidFill>
              </a:rPr>
              <a:t> </a:t>
            </a:r>
            <a:br>
              <a:rPr lang="es-ES" sz="2400" i="1" dirty="0" smtClean="0">
                <a:solidFill>
                  <a:srgbClr val="FF0000"/>
                </a:solidFill>
              </a:rPr>
            </a:br>
            <a:r>
              <a:rPr lang="es-ES" sz="2400" i="1" dirty="0" smtClean="0">
                <a:solidFill>
                  <a:srgbClr val="FF0000"/>
                </a:solidFill>
              </a:rPr>
              <a:t>¿Te has puesto a pensar que hay muchos pasos cotidianos que podríamos dar para ayudar a </a:t>
            </a:r>
            <a:r>
              <a:rPr lang="es-ES" sz="2400" b="1" i="1" dirty="0" smtClean="0">
                <a:solidFill>
                  <a:srgbClr val="FF0000"/>
                </a:solidFill>
              </a:rPr>
              <a:t>proteger el medio ambiente</a:t>
            </a:r>
            <a:r>
              <a:rPr lang="es-ES" sz="2400" i="1" dirty="0" smtClean="0">
                <a:solidFill>
                  <a:srgbClr val="FF0000"/>
                </a:solidFill>
              </a:rPr>
              <a:t>? Uno piensa que es complicado, pero en realidad resulta muy sencillo. Basta tomar conciencia del problema que enfrenta la humanidad con la pérdida de los recursos naturales y poner un granito de arena. He aquí, pues, </a:t>
            </a:r>
            <a:r>
              <a:rPr lang="es-ES" sz="2400" b="1" i="1" dirty="0" smtClean="0">
                <a:solidFill>
                  <a:srgbClr val="FF0000"/>
                </a:solidFill>
              </a:rPr>
              <a:t>7 cosas que podrías hacer diariamente </a:t>
            </a:r>
            <a:endParaRPr lang="es-ES" sz="24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34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21000"/>
          </a:blip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2267744" y="1844824"/>
            <a:ext cx="639045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i="1" dirty="0" smtClean="0">
                <a:solidFill>
                  <a:srgbClr val="FF0000"/>
                </a:solidFill>
              </a:rPr>
              <a:t/>
            </a:r>
            <a:br>
              <a:rPr lang="es-ES" sz="2800" i="1" dirty="0" smtClean="0">
                <a:solidFill>
                  <a:srgbClr val="FF0000"/>
                </a:solidFill>
              </a:rPr>
            </a:br>
            <a:r>
              <a:rPr lang="es-ES" sz="2800" b="1" i="1" dirty="0" smtClean="0">
                <a:solidFill>
                  <a:srgbClr val="FF0000"/>
                </a:solidFill>
              </a:rPr>
              <a:t>Reciclar los objetos que no se degradan ecológicamente</a:t>
            </a:r>
          </a:p>
          <a:p>
            <a:r>
              <a:rPr lang="es-ES" sz="2800" i="1" dirty="0" smtClean="0">
                <a:solidFill>
                  <a:srgbClr val="FF0000"/>
                </a:solidFill>
              </a:rPr>
              <a:t>Todos esos objetos que no se degradan ecológicamente pueden </a:t>
            </a:r>
            <a:r>
              <a:rPr lang="es-ES" sz="2800" b="1" i="1" dirty="0" smtClean="0">
                <a:solidFill>
                  <a:srgbClr val="FF0000"/>
                </a:solidFill>
              </a:rPr>
              <a:t>ser reciclados</a:t>
            </a:r>
            <a:r>
              <a:rPr lang="es-ES" sz="2800" i="1" dirty="0" smtClean="0">
                <a:solidFill>
                  <a:srgbClr val="FF0000"/>
                </a:solidFill>
              </a:rPr>
              <a:t> y así no afectar el medio ambiente. Colócalos en cestas separadas de los desechos de comida y entrégalos para su posterior </a:t>
            </a:r>
            <a:r>
              <a:rPr lang="es-ES" sz="2800" b="1" i="1" dirty="0" smtClean="0">
                <a:solidFill>
                  <a:srgbClr val="FF0000"/>
                </a:solidFill>
              </a:rPr>
              <a:t>reciclaje</a:t>
            </a:r>
            <a:r>
              <a:rPr lang="es-ES" sz="2800" i="1" dirty="0" smtClean="0">
                <a:solidFill>
                  <a:srgbClr val="FF0000"/>
                </a:solidFill>
              </a:rPr>
              <a:t>.</a:t>
            </a:r>
            <a:endParaRPr lang="es-ES" sz="28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9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Dell\Escritorio\COSAS\7-cosas-que-podrias-hacer-diariamente-para-salvar-nuestro-planeta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7956" cy="6858000"/>
          </a:xfrm>
          <a:prstGeom prst="rect">
            <a:avLst/>
          </a:prstGeom>
          <a:noFill/>
        </p:spPr>
      </p:pic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21000"/>
          </a:blip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475656" y="2060848"/>
            <a:ext cx="71825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 smtClean="0">
                <a:solidFill>
                  <a:srgbClr val="FF0000"/>
                </a:solidFill>
              </a:rPr>
              <a:t>Evitar el derroche de agua</a:t>
            </a:r>
          </a:p>
          <a:p>
            <a:r>
              <a:rPr lang="es-ES" sz="2800" b="1" i="1" dirty="0" smtClean="0">
                <a:solidFill>
                  <a:srgbClr val="FF0000"/>
                </a:solidFill>
              </a:rPr>
              <a:t>Evitar el derroche de agua</a:t>
            </a:r>
            <a:r>
              <a:rPr lang="es-ES" sz="2800" i="1" dirty="0" smtClean="0">
                <a:solidFill>
                  <a:srgbClr val="FF0000"/>
                </a:solidFill>
              </a:rPr>
              <a:t> es una de las cosas más importantes y fáciles de hacer para </a:t>
            </a:r>
            <a:r>
              <a:rPr lang="es-ES" sz="2800" b="1" i="1" dirty="0" smtClean="0">
                <a:solidFill>
                  <a:srgbClr val="FF0000"/>
                </a:solidFill>
              </a:rPr>
              <a:t>ayudar a salvar el planeta</a:t>
            </a:r>
            <a:r>
              <a:rPr lang="es-ES" sz="2800" i="1" dirty="0" smtClean="0">
                <a:solidFill>
                  <a:srgbClr val="FF0000"/>
                </a:solidFill>
              </a:rPr>
              <a:t>. Es tan fácil: si estás cepillándote los dientes o enjabonando tus manos, cierra la llave del lavabo. Presta atención a cada actividad que realices con </a:t>
            </a:r>
            <a:r>
              <a:rPr lang="es-ES" sz="2800" b="1" i="1" dirty="0" smtClean="0">
                <a:solidFill>
                  <a:srgbClr val="FF0000"/>
                </a:solidFill>
              </a:rPr>
              <a:t>agua</a:t>
            </a:r>
            <a:r>
              <a:rPr lang="es-ES" sz="2800" i="1" dirty="0" smtClean="0">
                <a:solidFill>
                  <a:srgbClr val="FF0000"/>
                </a:solidFill>
              </a:rPr>
              <a:t> y haz el mayor esfuerzo por ahorrar cada gotita. La naturaleza te lo agradecerá.</a:t>
            </a:r>
            <a:endParaRPr lang="es-ES" sz="28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23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COSAS\7-cosas-que-podrias-hacer-diariamente-para-salvar-nuestro-planeta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92205" cy="6858000"/>
          </a:xfrm>
          <a:prstGeom prst="rect">
            <a:avLst/>
          </a:prstGeom>
          <a:noFill/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21000"/>
          </a:blip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691680" y="1916832"/>
            <a:ext cx="6858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 smtClean="0">
                <a:solidFill>
                  <a:srgbClr val="FF0000"/>
                </a:solidFill>
              </a:rPr>
              <a:t>Montar en bicicleta con frecuencia</a:t>
            </a:r>
          </a:p>
          <a:p>
            <a:r>
              <a:rPr lang="es-ES" sz="2800" b="1" i="1" dirty="0" smtClean="0">
                <a:solidFill>
                  <a:srgbClr val="FF0000"/>
                </a:solidFill>
              </a:rPr>
              <a:t>Montar en bicicleta</a:t>
            </a:r>
            <a:r>
              <a:rPr lang="es-ES" sz="2800" i="1" dirty="0" smtClean="0">
                <a:solidFill>
                  <a:srgbClr val="FF0000"/>
                </a:solidFill>
              </a:rPr>
              <a:t> con frecuencia tiene tres beneficios: te mantiene en buen peso, mejora tu </a:t>
            </a:r>
            <a:r>
              <a:rPr lang="es-ES" sz="2800" b="1" i="1" dirty="0" smtClean="0">
                <a:solidFill>
                  <a:srgbClr val="FF0000"/>
                </a:solidFill>
              </a:rPr>
              <a:t>salud </a:t>
            </a:r>
            <a:r>
              <a:rPr lang="es-ES" sz="2800" i="1" dirty="0" smtClean="0">
                <a:solidFill>
                  <a:srgbClr val="FF0000"/>
                </a:solidFill>
              </a:rPr>
              <a:t>y te alegra la vida. ¿Pues qué si sumamos a estas ganancias la de </a:t>
            </a:r>
            <a:r>
              <a:rPr lang="es-ES" sz="2800" b="1" i="1" dirty="0" smtClean="0">
                <a:solidFill>
                  <a:srgbClr val="FF0000"/>
                </a:solidFill>
              </a:rPr>
              <a:t>cuidar la Tierra</a:t>
            </a:r>
            <a:r>
              <a:rPr lang="es-ES" sz="2800" i="1" dirty="0" smtClean="0">
                <a:solidFill>
                  <a:srgbClr val="FF0000"/>
                </a:solidFill>
              </a:rPr>
              <a:t>? Cada vez que en lugar de usar el carro para ir a la escuela, el trabajo o sencillamente de paseo, montas tu </a:t>
            </a:r>
            <a:r>
              <a:rPr lang="es-ES" sz="2800" b="1" i="1" dirty="0" smtClean="0">
                <a:solidFill>
                  <a:srgbClr val="FF0000"/>
                </a:solidFill>
              </a:rPr>
              <a:t>bicicleta</a:t>
            </a:r>
            <a:r>
              <a:rPr lang="es-ES" sz="2800" i="1" dirty="0" smtClean="0">
                <a:solidFill>
                  <a:srgbClr val="FF0000"/>
                </a:solidFill>
              </a:rPr>
              <a:t>, estás reduciendo los </a:t>
            </a:r>
            <a:r>
              <a:rPr lang="es-ES" sz="2800" b="1" i="1" dirty="0" smtClean="0">
                <a:solidFill>
                  <a:srgbClr val="FF0000"/>
                </a:solidFill>
              </a:rPr>
              <a:t>gases de invernadero</a:t>
            </a:r>
            <a:r>
              <a:rPr lang="es-ES" sz="2800" i="1" dirty="0" smtClean="0">
                <a:solidFill>
                  <a:srgbClr val="FF0000"/>
                </a:solidFill>
              </a:rPr>
              <a:t>. </a:t>
            </a:r>
            <a:endParaRPr lang="es-ES" sz="28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33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COSAS\7-cosas-que-podrias-hacer-diariamente-para-salvar-nuestro-planeta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9944" cy="6858000"/>
          </a:xfrm>
          <a:prstGeom prst="rect">
            <a:avLst/>
          </a:prstGeom>
          <a:noFill/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21000"/>
          </a:blip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763688" y="2420888"/>
            <a:ext cx="6858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 smtClean="0">
                <a:solidFill>
                  <a:srgbClr val="FF0000"/>
                </a:solidFill>
              </a:rPr>
              <a:t>Cambiar </a:t>
            </a:r>
            <a:r>
              <a:rPr lang="es-ES" sz="2800" b="1" i="1" dirty="0" smtClean="0">
                <a:solidFill>
                  <a:srgbClr val="FF0000"/>
                </a:solidFill>
              </a:rPr>
              <a:t>las bombillas </a:t>
            </a:r>
            <a:r>
              <a:rPr lang="es-ES" sz="2800" b="1" i="1" dirty="0" smtClean="0">
                <a:solidFill>
                  <a:srgbClr val="FF0000"/>
                </a:solidFill>
              </a:rPr>
              <a:t>tradicionales por lámparas fluorescentes</a:t>
            </a:r>
          </a:p>
          <a:p>
            <a:r>
              <a:rPr lang="es-ES" sz="2800" i="1" dirty="0" smtClean="0">
                <a:solidFill>
                  <a:srgbClr val="FF0000"/>
                </a:solidFill>
              </a:rPr>
              <a:t>Debes saber que las </a:t>
            </a:r>
            <a:r>
              <a:rPr lang="es-ES" sz="2800" b="1" i="1" dirty="0" smtClean="0">
                <a:solidFill>
                  <a:srgbClr val="FF0000"/>
                </a:solidFill>
              </a:rPr>
              <a:t>lámparas de luz fluorescentes</a:t>
            </a:r>
            <a:r>
              <a:rPr lang="es-ES" sz="2800" i="1" dirty="0" smtClean="0">
                <a:solidFill>
                  <a:srgbClr val="FF0000"/>
                </a:solidFill>
              </a:rPr>
              <a:t> tienen 10 años más de vida útil que </a:t>
            </a:r>
            <a:r>
              <a:rPr lang="es-ES" sz="2800" i="1" dirty="0" smtClean="0">
                <a:solidFill>
                  <a:srgbClr val="FF0000"/>
                </a:solidFill>
              </a:rPr>
              <a:t>las </a:t>
            </a:r>
            <a:r>
              <a:rPr lang="es-ES" sz="2800" b="1" i="1" dirty="0" smtClean="0">
                <a:solidFill>
                  <a:srgbClr val="FF0000"/>
                </a:solidFill>
              </a:rPr>
              <a:t>bombillas </a:t>
            </a:r>
            <a:r>
              <a:rPr lang="es-ES" sz="2800" b="1" i="1" dirty="0" smtClean="0">
                <a:solidFill>
                  <a:srgbClr val="FF0000"/>
                </a:solidFill>
              </a:rPr>
              <a:t>tradicionales</a:t>
            </a:r>
            <a:r>
              <a:rPr lang="es-ES" sz="2800" i="1" dirty="0" smtClean="0">
                <a:solidFill>
                  <a:srgbClr val="FF0000"/>
                </a:solidFill>
              </a:rPr>
              <a:t>. Además consumen menos energía, de hecho, mucho menos. Por tanto, no sigas esperando: ve ya al mercado y cambia todas las luces de tu casa. </a:t>
            </a:r>
            <a:r>
              <a:rPr lang="es-ES" dirty="0" smtClean="0"/>
              <a:t> </a:t>
            </a:r>
            <a:endParaRPr lang="es-ES" dirty="0"/>
          </a:p>
        </p:txBody>
      </p:sp>
    </p:spTree>
  </p:cSld>
  <p:clrMapOvr>
    <a:masterClrMapping/>
  </p:clrMapOvr>
  <p:transition advTm="21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COSAS\7-cosas-que-podrias-hacer-diariamente-para-salvar-nuestro-planeta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89614" cy="6858000"/>
          </a:xfrm>
          <a:prstGeom prst="rect">
            <a:avLst/>
          </a:prstGeom>
          <a:noFill/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21000"/>
          </a:blip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2286000" y="2274838"/>
            <a:ext cx="631844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 smtClean="0">
                <a:solidFill>
                  <a:srgbClr val="FF0000"/>
                </a:solidFill>
              </a:rPr>
              <a:t>Plantar árboles y flores en el jardín de tu casa</a:t>
            </a:r>
          </a:p>
          <a:p>
            <a:r>
              <a:rPr lang="es-ES" sz="2800" i="1" dirty="0" smtClean="0">
                <a:solidFill>
                  <a:srgbClr val="FF0000"/>
                </a:solidFill>
              </a:rPr>
              <a:t>No solo son hermosas las </a:t>
            </a:r>
            <a:r>
              <a:rPr lang="es-ES" sz="2800" b="1" i="1" dirty="0" smtClean="0">
                <a:solidFill>
                  <a:srgbClr val="FF0000"/>
                </a:solidFill>
              </a:rPr>
              <a:t>plantas</a:t>
            </a:r>
            <a:r>
              <a:rPr lang="es-ES" sz="2800" i="1" dirty="0" smtClean="0">
                <a:solidFill>
                  <a:srgbClr val="FF0000"/>
                </a:solidFill>
              </a:rPr>
              <a:t> como ornamentos caseros, también utilizan </a:t>
            </a:r>
            <a:r>
              <a:rPr lang="es-ES" sz="2800" b="1" i="1" dirty="0" smtClean="0">
                <a:solidFill>
                  <a:srgbClr val="FF0000"/>
                </a:solidFill>
              </a:rPr>
              <a:t>dióxido de carbono</a:t>
            </a:r>
            <a:r>
              <a:rPr lang="es-ES" sz="2800" i="1" dirty="0" smtClean="0">
                <a:solidFill>
                  <a:srgbClr val="FF0000"/>
                </a:solidFill>
              </a:rPr>
              <a:t> y liberan </a:t>
            </a:r>
            <a:r>
              <a:rPr lang="es-ES" sz="2800" b="1" i="1" dirty="0" smtClean="0">
                <a:solidFill>
                  <a:srgbClr val="FF0000"/>
                </a:solidFill>
              </a:rPr>
              <a:t>oxígeno </a:t>
            </a:r>
            <a:r>
              <a:rPr lang="es-ES" sz="2800" i="1" dirty="0" smtClean="0">
                <a:solidFill>
                  <a:srgbClr val="FF0000"/>
                </a:solidFill>
              </a:rPr>
              <a:t>a la atmósfera. Cultiva ya mismo árboles y flores en el jardín y los patios de tu hogar. Es una actividad sencilla, que reporta grandes </a:t>
            </a:r>
            <a:r>
              <a:rPr lang="es-ES" sz="2800" b="1" i="1" dirty="0" smtClean="0">
                <a:solidFill>
                  <a:srgbClr val="FF0000"/>
                </a:solidFill>
              </a:rPr>
              <a:t>beneficios al planeta</a:t>
            </a:r>
            <a:r>
              <a:rPr lang="es-ES" sz="2800" i="1" dirty="0" smtClean="0">
                <a:solidFill>
                  <a:srgbClr val="FF0000"/>
                </a:solidFill>
              </a:rPr>
              <a:t>.</a:t>
            </a:r>
            <a:endParaRPr lang="es-ES" sz="28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2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COSAS\7-cosas-que-podrias-hacer-diariamente-para-salvar-nuestro-planeta-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92205" cy="6858000"/>
          </a:xfrm>
          <a:prstGeom prst="rect">
            <a:avLst/>
          </a:prstGeom>
          <a:noFill/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21000"/>
          </a:blip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2000232" y="1500174"/>
            <a:ext cx="66064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i="1" dirty="0" smtClean="0">
                <a:solidFill>
                  <a:srgbClr val="FF0000"/>
                </a:solidFill>
              </a:rPr>
              <a:t/>
            </a:r>
            <a:br>
              <a:rPr lang="es-ES" sz="2800" i="1" dirty="0" smtClean="0">
                <a:solidFill>
                  <a:srgbClr val="FF0000"/>
                </a:solidFill>
              </a:rPr>
            </a:br>
            <a:r>
              <a:rPr lang="es-ES" sz="2800" b="1" i="1" dirty="0" smtClean="0">
                <a:solidFill>
                  <a:srgbClr val="FF0000"/>
                </a:solidFill>
              </a:rPr>
              <a:t> Usar abono natural en nuestros jardines</a:t>
            </a:r>
          </a:p>
          <a:p>
            <a:r>
              <a:rPr lang="es-ES" sz="2800" i="1" dirty="0" smtClean="0">
                <a:solidFill>
                  <a:srgbClr val="FF0000"/>
                </a:solidFill>
              </a:rPr>
              <a:t>Una vez tengamos plantas en nuestros jardines, es menester abonarlas para que crezcan sanas y nutridas. ¿Por qué no mejor usar </a:t>
            </a:r>
            <a:r>
              <a:rPr lang="es-ES" sz="2800" b="1" i="1" dirty="0" smtClean="0">
                <a:solidFill>
                  <a:srgbClr val="FF0000"/>
                </a:solidFill>
              </a:rPr>
              <a:t>abono natural</a:t>
            </a:r>
            <a:r>
              <a:rPr lang="es-ES" sz="2800" i="1" dirty="0" smtClean="0">
                <a:solidFill>
                  <a:srgbClr val="FF0000"/>
                </a:solidFill>
              </a:rPr>
              <a:t> antes que </a:t>
            </a:r>
            <a:r>
              <a:rPr lang="es-ES" sz="2800" b="1" i="1" dirty="0" smtClean="0">
                <a:solidFill>
                  <a:srgbClr val="FF0000"/>
                </a:solidFill>
              </a:rPr>
              <a:t>fertilizantes</a:t>
            </a:r>
            <a:r>
              <a:rPr lang="es-ES" sz="2800" i="1" dirty="0" smtClean="0">
                <a:solidFill>
                  <a:srgbClr val="FF0000"/>
                </a:solidFill>
              </a:rPr>
              <a:t> u otros </a:t>
            </a:r>
            <a:r>
              <a:rPr lang="es-ES" sz="2800" b="1" i="1" dirty="0" smtClean="0">
                <a:solidFill>
                  <a:srgbClr val="FF0000"/>
                </a:solidFill>
              </a:rPr>
              <a:t>productos químicos</a:t>
            </a:r>
            <a:r>
              <a:rPr lang="es-ES" sz="2800" i="1" dirty="0" smtClean="0">
                <a:solidFill>
                  <a:srgbClr val="FF0000"/>
                </a:solidFill>
              </a:rPr>
              <a:t>? No es complicado: basta usar los </a:t>
            </a:r>
            <a:r>
              <a:rPr lang="es-ES" sz="2800" b="1" i="1" dirty="0" smtClean="0">
                <a:solidFill>
                  <a:srgbClr val="FF0000"/>
                </a:solidFill>
              </a:rPr>
              <a:t>desechos de comida</a:t>
            </a:r>
            <a:r>
              <a:rPr lang="es-ES" sz="2800" i="1" dirty="0" smtClean="0">
                <a:solidFill>
                  <a:srgbClr val="FF0000"/>
                </a:solidFill>
              </a:rPr>
              <a:t> que cada día arrojamos a la basura.</a:t>
            </a:r>
            <a:br>
              <a:rPr lang="es-ES" sz="2800" i="1" dirty="0" smtClean="0">
                <a:solidFill>
                  <a:srgbClr val="FF0000"/>
                </a:solidFill>
              </a:rPr>
            </a:br>
            <a:endParaRPr lang="es-ES" sz="28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23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COSAS\7-cosas-que-podrias-hacer-diariamente-para-salvar-nuestro-planeta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9944" cy="6858000"/>
          </a:xfrm>
          <a:prstGeom prst="rect">
            <a:avLst/>
          </a:prstGeom>
          <a:noFill/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21000"/>
          </a:blip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857356" y="1357298"/>
            <a:ext cx="6912768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i="1" dirty="0" smtClean="0"/>
              <a:t/>
            </a:r>
            <a:br>
              <a:rPr lang="es-ES" sz="2800" i="1" dirty="0" smtClean="0"/>
            </a:br>
            <a:r>
              <a:rPr lang="es-ES" sz="2800" i="1" dirty="0" smtClean="0">
                <a:solidFill>
                  <a:srgbClr val="FF0000"/>
                </a:solidFill>
              </a:rPr>
              <a:t/>
            </a:r>
            <a:br>
              <a:rPr lang="es-ES" sz="2800" i="1" dirty="0" smtClean="0">
                <a:solidFill>
                  <a:srgbClr val="FF0000"/>
                </a:solidFill>
              </a:rPr>
            </a:br>
            <a:r>
              <a:rPr lang="es-ES" sz="2800" b="1" i="1" dirty="0" smtClean="0">
                <a:solidFill>
                  <a:srgbClr val="FF0000"/>
                </a:solidFill>
              </a:rPr>
              <a:t> Apagar las luces y los equipos innecesarios</a:t>
            </a:r>
          </a:p>
          <a:p>
            <a:r>
              <a:rPr lang="es-ES" sz="2800" i="1" dirty="0" smtClean="0">
                <a:solidFill>
                  <a:srgbClr val="FF0000"/>
                </a:solidFill>
              </a:rPr>
              <a:t>¿Cuántas veces no vemos en anuncios escritos y de tv que debemos </a:t>
            </a:r>
            <a:r>
              <a:rPr lang="es-ES" sz="2800" b="1" i="1" dirty="0" smtClean="0">
                <a:solidFill>
                  <a:srgbClr val="FF0000"/>
                </a:solidFill>
              </a:rPr>
              <a:t>apagar las luces y los equipos</a:t>
            </a:r>
            <a:r>
              <a:rPr lang="es-ES" sz="2800" i="1" dirty="0" smtClean="0">
                <a:solidFill>
                  <a:srgbClr val="FF0000"/>
                </a:solidFill>
              </a:rPr>
              <a:t> cuando no los estemos usando? Hora de hacer de esta alerta una rutina diaria. Apaga cualquier aditamento que consuma </a:t>
            </a:r>
            <a:r>
              <a:rPr lang="es-ES" sz="2800" b="1" i="1" dirty="0" smtClean="0">
                <a:solidFill>
                  <a:srgbClr val="FF0000"/>
                </a:solidFill>
              </a:rPr>
              <a:t>energía eléctrica</a:t>
            </a:r>
            <a:r>
              <a:rPr lang="es-ES" sz="2800" i="1" dirty="0" smtClean="0">
                <a:solidFill>
                  <a:srgbClr val="FF0000"/>
                </a:solidFill>
              </a:rPr>
              <a:t> innecesariamente.</a:t>
            </a:r>
            <a:br>
              <a:rPr lang="es-ES" sz="2800" i="1" dirty="0" smtClean="0">
                <a:solidFill>
                  <a:srgbClr val="FF0000"/>
                </a:solidFill>
              </a:rPr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</p:spTree>
  </p:cSld>
  <p:clrMapOvr>
    <a:masterClrMapping/>
  </p:clrMapOvr>
  <p:transition advTm="2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COSAS\7-cosas-que-podrias-hacer-diariamente-para-salvar-nuestro-planeta-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602" cy="6858000"/>
          </a:xfrm>
          <a:prstGeom prst="rect">
            <a:avLst/>
          </a:prstGeom>
          <a:noFill/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21000"/>
          </a:blip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763688" y="2204864"/>
            <a:ext cx="653447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i="1" dirty="0" smtClean="0">
                <a:solidFill>
                  <a:srgbClr val="FF0000"/>
                </a:solidFill>
              </a:rPr>
              <a:t>Estas son </a:t>
            </a:r>
            <a:r>
              <a:rPr lang="es-ES" sz="2800" b="1" i="1" dirty="0" smtClean="0">
                <a:solidFill>
                  <a:srgbClr val="FF0000"/>
                </a:solidFill>
              </a:rPr>
              <a:t> las cosas que podrías hacer diariamente para salvar nuestro planeta</a:t>
            </a:r>
            <a:r>
              <a:rPr lang="es-ES" sz="2800" i="1" dirty="0" smtClean="0">
                <a:solidFill>
                  <a:srgbClr val="FF0000"/>
                </a:solidFill>
              </a:rPr>
              <a:t> Debemos ayudar a proteger nuestro </a:t>
            </a:r>
            <a:r>
              <a:rPr lang="es-ES" sz="2800" b="1" i="1" dirty="0" smtClean="0">
                <a:solidFill>
                  <a:srgbClr val="FF0000"/>
                </a:solidFill>
              </a:rPr>
              <a:t>medio ambiente</a:t>
            </a:r>
            <a:r>
              <a:rPr lang="es-ES" sz="2800" i="1" dirty="0" smtClean="0">
                <a:solidFill>
                  <a:srgbClr val="FF0000"/>
                </a:solidFill>
              </a:rPr>
              <a:t> y evitar que se malgasten las fuentes que obviamente son finitas. ¿Qué sentido tiene </a:t>
            </a:r>
            <a:r>
              <a:rPr lang="es-ES" sz="2800" b="1" i="1" dirty="0" smtClean="0">
                <a:solidFill>
                  <a:srgbClr val="FF0000"/>
                </a:solidFill>
              </a:rPr>
              <a:t>derrochar recursos naturales</a:t>
            </a:r>
            <a:r>
              <a:rPr lang="es-ES" sz="2800" i="1" dirty="0" smtClean="0">
                <a:solidFill>
                  <a:srgbClr val="FF0000"/>
                </a:solidFill>
              </a:rPr>
              <a:t> y carecer de ellos mañana? En nuestras manos está el futuro. Piensa en ello.</a:t>
            </a:r>
            <a:endParaRPr lang="es-ES" sz="28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2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428728" y="1700808"/>
            <a:ext cx="5663140" cy="304697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FUERTE ABRAZO QUE TENGAS </a:t>
            </a:r>
            <a:r>
              <a:rPr lang="es-ES" sz="48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BUEN </a:t>
            </a: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advTm="12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S COSAS QUE PODRIAS HACER DIARIAMENTE, PARA SALVAR NUESTRO PLANETA">
  <a:themeElements>
    <a:clrScheme name="MOVIMIENTO PARA MONTAR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VIMIENTO PARA MONTAR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VIMIENTO PARA MONTA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VIMIENTO PARA MONTA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VIMIENTO PARA MONTA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VIMIENTO PARA MONTA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VIMIENTO PARA MONTA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VIMIENTO PARA MONTA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VIMIENTO PARA MONTA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VIMIENTO PARA MONTA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VIMIENTO PARA MONTA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VIMIENTO PARA MONTA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VIMIENTO PARA MONTA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VIMIENTO PARA MONTA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LAS COSAS QUE PODRIAS HACER DIARIAMENTE, PARA SALVAR NUESTRO PLANETA</Template>
  <TotalTime>55</TotalTime>
  <Words>353</Words>
  <Application>Microsoft Office PowerPoint</Application>
  <PresentationFormat>Presentación en pantalla (4:3)</PresentationFormat>
  <Paragraphs>23</Paragraphs>
  <Slides>20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LAS COSAS QUE PODRIAS HACER DIARIAMENTE, PARA SALVAR NUESTRO PLANETA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2015-03-23T16:03:22Z</dcterms:created>
  <dcterms:modified xsi:type="dcterms:W3CDTF">2015-03-23T16:58:42Z</dcterms:modified>
</cp:coreProperties>
</file>