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3"/>
  </p:notesMasterIdLst>
  <p:sldIdLst>
    <p:sldId id="266" r:id="rId3"/>
    <p:sldId id="261" r:id="rId4"/>
    <p:sldId id="265" r:id="rId5"/>
    <p:sldId id="263" r:id="rId6"/>
    <p:sldId id="264" r:id="rId7"/>
    <p:sldId id="262" r:id="rId8"/>
    <p:sldId id="256" r:id="rId9"/>
    <p:sldId id="258" r:id="rId10"/>
    <p:sldId id="259" r:id="rId11"/>
    <p:sldId id="26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q+LDc/bhgF/FhhR3RgakQ==" hashData="9sSjDrHsXznJQN63LZFuVKgcAVPwNUuxFN0RoerlLEp88ezNp5gj2ijfPj41BIUrwKpgaF4YI1tW8Jr9jI0Y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1DFF48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ECFEB-9C60-48F2-9E06-7BC46BE26B76}" type="datetimeFigureOut">
              <a:rPr lang="es-ES" smtClean="0"/>
              <a:t>24/05/2014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1991E-516B-4402-9F1B-D50F9E839E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576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1991E-516B-4402-9F1B-D50F9E839E54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351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3411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141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6687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5293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8099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6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733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733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725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0645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594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BA8F0-9127-4A7A-95DC-FC8A003D87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754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B5D0C-8624-4565-9295-249CBCDCAD96}" type="datetimeFigureOut">
              <a:rPr lang="es-ES" smtClean="0"/>
              <a:t>23/05/2014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98253-F3C9-424D-B173-830CA7D1C6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54416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EC323C-1BCD-45B4-9E7E-B66B2BDD0F9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34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.co/imgres?imgurl=http://www.tebeosfera.com/Hecho/Exposicion/Madrid/injuve/gamon.jpg&amp;imgrefurl=http://www.tebeosfera.com/Hecho/Exposicion/Madrid/injuve/2003.htm&amp;h=580&amp;w=482&amp;sz=33&amp;hl=es&amp;start=25&amp;tbnid=tjzu0E-F1KPCyM:&amp;tbnh=134&amp;tbnw=111&amp;prev=/images%3Fq%3Dmaltrato%2Binfantil%26start%3D20%26gbv%3D2%26ndsp%3D20%26hl%3Des%26sa%3DN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colombiasports.net/wp-content/uploads/2013/07/foto-petalosdedulzura.blogspot.com-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19633881">
            <a:off x="621081" y="2193074"/>
            <a:ext cx="7340471" cy="17993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Las </a:t>
            </a:r>
            <a:r>
              <a:rPr lang="es-E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</a:t>
            </a:r>
            <a:r>
              <a:rPr lang="es-E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inco Heridas Del Alma</a:t>
            </a:r>
            <a:endParaRPr lang="es-E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292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00">
        <p14:ripple/>
        <p:sndAc>
          <p:stSnd>
            <p:snd r:embed="rId2" name="Golden melody   A time for us.wav"/>
          </p:stSnd>
        </p:sndAc>
      </p:transition>
    </mc:Choice>
    <mc:Fallback>
      <p:transition spd="slow" advTm="7000">
        <p:fade/>
        <p:sndAc>
          <p:stSnd>
            <p:snd r:embed="rId2" name="Golden melody   A time for 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825.imageshack.us/img825/4122/wtah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7" t="13031" b="2165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65630" y="428178"/>
            <a:ext cx="405441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Es 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una herida que la mayoría de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las 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veces se gesta en la infancia y se convierte en un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elemento 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fundamental de nuestra vida; ya que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determina 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cómo somos, cómo nos relacionamos, cómo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amamos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, y que tan funcionales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o 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disfuncionales somos </a:t>
            </a:r>
          </a:p>
          <a:p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en nuestras relacione</a:t>
            </a:r>
            <a:r>
              <a:rPr lang="es-E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s. </a:t>
            </a:r>
          </a:p>
        </p:txBody>
      </p:sp>
      <p:sp>
        <p:nvSpPr>
          <p:cNvPr id="5" name="Rectángulo 4"/>
          <p:cNvSpPr/>
          <p:nvPr/>
        </p:nvSpPr>
        <p:spPr>
          <a:xfrm rot="19678495">
            <a:off x="-204500" y="864291"/>
            <a:ext cx="35381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Herida de </a:t>
            </a:r>
            <a:r>
              <a:rPr lang="es-ES" sz="36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Abandono</a:t>
            </a:r>
            <a:endParaRPr lang="es-ES" sz="36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943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prestig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0 C 0.00104 0.03403 0.01093 0.06505 0.02795 0.08495 C 0.02795 0.08611 0.05503 0.11296 0.05503 0.11204 C 0.06996 0.12708 0.07899 0.14792 0.07899 0.16991 C 0.07899 0.21389 0.04392 0.24907 3.05556E-6 0.25 C -0.04393 0.24907 -0.079 0.21389 -0.079 0.16991 C -0.079 0.14792 -0.06997 0.12708 -0.05504 0.11204 C -0.05504 0.11296 -0.02795 0.08611 -0.02795 0.08495 C -0.01094 0.06505 -0.00104 0.03403 3.05556E-6 0 Z " pathEditMode="relative" rAng="0" ptsTypes="AAAAAAAAA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planoinformativo.com/stock6/image/2012/diciembre/17/Bullying34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2" b="100000" l="290" r="100000">
                        <a14:foregroundMark x1="17681" y1="56118" x2="17681" y2="56118"/>
                        <a14:foregroundMark x1="18841" y1="68354" x2="18841" y2="68354"/>
                        <a14:foregroundMark x1="12464" y1="70886" x2="12464" y2="70886"/>
                        <a14:foregroundMark x1="5507" y1="78903" x2="5507" y2="78903"/>
                        <a14:foregroundMark x1="1449" y1="86498" x2="1449" y2="86498"/>
                        <a14:foregroundMark x1="3478" y1="88608" x2="3478" y2="88608"/>
                        <a14:foregroundMark x1="5217" y1="89873" x2="5217" y2="89873"/>
                        <a14:foregroundMark x1="8986" y1="91983" x2="8986" y2="91983"/>
                        <a14:foregroundMark x1="12754" y1="92405" x2="12754" y2="92405"/>
                        <a14:foregroundMark x1="13913" y1="91983" x2="13913" y2="91983"/>
                        <a14:foregroundMark x1="11594" y1="95781" x2="11594" y2="95781"/>
                        <a14:foregroundMark x1="10435" y1="89873" x2="10435" y2="89873"/>
                        <a14:foregroundMark x1="11304" y1="82700" x2="11304" y2="82700"/>
                        <a14:foregroundMark x1="18841" y1="78903" x2="18841" y2="78903"/>
                        <a14:foregroundMark x1="23188" y1="70464" x2="23188" y2="70464"/>
                        <a14:foregroundMark x1="24638" y1="78903" x2="24638" y2="78903"/>
                        <a14:foregroundMark x1="22609" y1="74684" x2="22609" y2="74684"/>
                        <a14:foregroundMark x1="18261" y1="85232" x2="18261" y2="85232"/>
                        <a14:foregroundMark x1="20290" y1="88186" x2="20290" y2="88186"/>
                        <a14:foregroundMark x1="25797" y1="86920" x2="25797" y2="86920"/>
                        <a14:foregroundMark x1="28406" y1="85232" x2="28406" y2="85232"/>
                        <a14:foregroundMark x1="29565" y1="80591" x2="29565" y2="80591"/>
                        <a14:foregroundMark x1="30145" y1="76793" x2="30145" y2="76793"/>
                        <a14:foregroundMark x1="32174" y1="67932" x2="32174" y2="67932"/>
                        <a14:foregroundMark x1="32754" y1="62869" x2="32754" y2="62869"/>
                        <a14:foregroundMark x1="59710" y1="74684" x2="59710" y2="74684"/>
                        <a14:foregroundMark x1="55362" y1="80591" x2="55362" y2="80591"/>
                        <a14:foregroundMark x1="53333" y1="92405" x2="53333" y2="92405"/>
                        <a14:foregroundMark x1="51594" y1="98312" x2="51594" y2="98312"/>
                        <a14:foregroundMark x1="56522" y1="56540" x2="56522" y2="56540"/>
                        <a14:foregroundMark x1="56812" y1="57806" x2="56812" y2="57806"/>
                        <a14:foregroundMark x1="56522" y1="62869" x2="56522" y2="62869"/>
                        <a14:foregroundMark x1="55362" y1="69198" x2="55362" y2="69198"/>
                        <a14:foregroundMark x1="54203" y1="75105" x2="54203" y2="75105"/>
                        <a14:foregroundMark x1="35942" y1="79325" x2="35942" y2="79325"/>
                        <a14:foregroundMark x1="64348" y1="52321" x2="64348" y2="52321"/>
                        <a14:foregroundMark x1="63478" y1="80169" x2="63478" y2="80169"/>
                        <a14:foregroundMark x1="64348" y1="86076" x2="64348" y2="86076"/>
                        <a14:foregroundMark x1="79710" y1="63713" x2="79710" y2="63713"/>
                        <a14:foregroundMark x1="75072" y1="66245" x2="75072" y2="66245"/>
                        <a14:foregroundMark x1="75942" y1="72574" x2="75942" y2="72574"/>
                        <a14:foregroundMark x1="74783" y1="74684" x2="74783" y2="74684"/>
                        <a14:foregroundMark x1="75362" y1="84810" x2="75362" y2="84810"/>
                        <a14:foregroundMark x1="88116" y1="72152" x2="88116" y2="72152"/>
                        <a14:foregroundMark x1="90725" y1="58650" x2="90725" y2="58650"/>
                        <a14:foregroundMark x1="91884" y1="53586" x2="91884" y2="53586"/>
                        <a14:foregroundMark x1="91304" y1="45148" x2="91304" y2="45148"/>
                        <a14:foregroundMark x1="89565" y1="44304" x2="89565" y2="44304"/>
                        <a14:foregroundMark x1="92174" y1="40928" x2="92174" y2="40928"/>
                        <a14:foregroundMark x1="96522" y1="70042" x2="96522" y2="70042"/>
                        <a14:foregroundMark x1="96812" y1="78481" x2="96812" y2="78481"/>
                        <a14:foregroundMark x1="98841" y1="96624" x2="98841" y2="96624"/>
                        <a14:foregroundMark x1="38551" y1="81857" x2="38551" y2="81857"/>
                        <a14:foregroundMark x1="19420" y1="25738" x2="19420" y2="25738"/>
                        <a14:foregroundMark x1="21739" y1="21519" x2="21739" y2="21519"/>
                        <a14:foregroundMark x1="20000" y1="44726" x2="20000" y2="44726"/>
                        <a14:foregroundMark x1="17971" y1="40928" x2="17971" y2="40928"/>
                        <a14:foregroundMark x1="81449" y1="83966" x2="81449" y2="83966"/>
                        <a14:foregroundMark x1="77391" y1="89873" x2="77391" y2="89873"/>
                        <a14:backgroundMark x1="13043" y1="10970" x2="13043" y2="10970"/>
                        <a14:backgroundMark x1="48116" y1="78903" x2="48116" y2="78903"/>
                        <a14:backgroundMark x1="46957" y1="65823" x2="46957" y2="65823"/>
                        <a14:backgroundMark x1="45507" y1="60759" x2="45507" y2="60759"/>
                        <a14:backgroundMark x1="43188" y1="56118" x2="43188" y2="56118"/>
                        <a14:backgroundMark x1="36522" y1="43038" x2="36522" y2="43038"/>
                        <a14:backgroundMark x1="41159" y1="37131" x2="41159" y2="37131"/>
                        <a14:backgroundMark x1="51014" y1="32911" x2="51014" y2="32911"/>
                        <a14:backgroundMark x1="51304" y1="44726" x2="51304" y2="44726"/>
                        <a14:backgroundMark x1="58261" y1="37131" x2="58261" y2="37131"/>
                        <a14:backgroundMark x1="57971" y1="42616" x2="57971" y2="42616"/>
                        <a14:backgroundMark x1="65507" y1="30380" x2="65507" y2="30380"/>
                        <a14:backgroundMark x1="65217" y1="25738" x2="65217" y2="25738"/>
                        <a14:backgroundMark x1="65507" y1="27848" x2="65507" y2="27848"/>
                        <a14:backgroundMark x1="71304" y1="25738" x2="71304" y2="25738"/>
                        <a14:backgroundMark x1="73623" y1="27426" x2="73623" y2="27426"/>
                        <a14:backgroundMark x1="73623" y1="29958" x2="73623" y2="29958"/>
                        <a14:backgroundMark x1="74783" y1="29114" x2="74783" y2="29114"/>
                        <a14:backgroundMark x1="81449" y1="25316" x2="81449" y2="25316"/>
                        <a14:backgroundMark x1="69565" y1="16034" x2="69565" y2="16034"/>
                        <a14:backgroundMark x1="66377" y1="13924" x2="66377" y2="13924"/>
                        <a14:backgroundMark x1="63768" y1="10127" x2="63768" y2="10127"/>
                        <a14:backgroundMark x1="57971" y1="10127" x2="57971" y2="10127"/>
                        <a14:backgroundMark x1="56522" y1="8861" x2="56522" y2="8861"/>
                        <a14:backgroundMark x1="54203" y1="9283" x2="54203" y2="9283"/>
                        <a14:backgroundMark x1="29565" y1="10970" x2="29565" y2="10970"/>
                        <a14:backgroundMark x1="32174" y1="10549" x2="32174" y2="10549"/>
                        <a14:backgroundMark x1="15362" y1="24895" x2="15362" y2="24895"/>
                        <a14:backgroundMark x1="18261" y1="26160" x2="18261" y2="26160"/>
                        <a14:backgroundMark x1="10725" y1="37975" x2="10725" y2="37975"/>
                        <a14:backgroundMark x1="10435" y1="44726" x2="10435" y2="44726"/>
                        <a14:backgroundMark x1="12754" y1="14768" x2="12754" y2="14768"/>
                        <a14:backgroundMark x1="9275" y1="50633" x2="9275" y2="50633"/>
                        <a14:backgroundMark x1="70435" y1="75949" x2="70435" y2="75949"/>
                        <a14:backgroundMark x1="69275" y1="71730" x2="69275" y2="71730"/>
                        <a14:backgroundMark x1="69565" y1="68354" x2="69565" y2="68354"/>
                        <a14:backgroundMark x1="70435" y1="65401" x2="70435" y2="65401"/>
                        <a14:backgroundMark x1="71304" y1="55274" x2="71304" y2="55274"/>
                        <a14:backgroundMark x1="70435" y1="52743" x2="70435" y2="52743"/>
                        <a14:backgroundMark x1="71014" y1="57384" x2="71014" y2="57384"/>
                        <a14:backgroundMark x1="67246" y1="93671" x2="67246" y2="93671"/>
                        <a14:backgroundMark x1="87536" y1="80169" x2="87536" y2="801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047" y="-40342"/>
            <a:ext cx="9386047" cy="689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831035"/>
            <a:ext cx="9002712" cy="39592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s-ES" sz="3200" b="1" i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Lleva a  la persona a sentirse como pisoteada/o, es como si alguien te degradara y te hiciera sentir inferior, con vergüenza y mortificado/a</a:t>
            </a:r>
            <a:r>
              <a:rPr lang="es-ES" b="1" i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.</a:t>
            </a:r>
            <a:endParaRPr lang="es-ES" b="1" i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935264" y="45462"/>
            <a:ext cx="47355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4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Herida </a:t>
            </a:r>
            <a:r>
              <a:rPr lang="es-ES" sz="40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de la </a:t>
            </a:r>
            <a:r>
              <a:rPr lang="es-ES" sz="4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Humillación</a:t>
            </a:r>
            <a:endParaRPr lang="es-ES" sz="4000" b="1" i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858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fbcdn-sphotos-h-a.akamaihd.net/hphotos-ak-prn2/q71/s720x720/1483083_454198794711573_52677725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17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" y="4796606"/>
            <a:ext cx="9269076" cy="2263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Traicionar es violar la lealtad y la fidelidad </a:t>
            </a:r>
            <a:r>
              <a:rPr lang="es-ES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hacia alguien</a:t>
            </a:r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. Es una manera de hacer daño a alguien con engaño o de forma oculta y solapada. La mayoría de quienes experimentan celos tuvieron vivencias de traición en su niñez.</a:t>
            </a:r>
          </a:p>
          <a:p>
            <a:pPr>
              <a:lnSpc>
                <a:spcPct val="90000"/>
              </a:lnSpc>
            </a:pPr>
            <a:endParaRPr lang="es-ES" sz="2800" b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53035" y="202303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solidFill>
                  <a:srgbClr val="1DFF48"/>
                </a:solidFill>
                <a:latin typeface="Monotype Corsiva" panose="03010101010201010101" pitchFamily="66" charset="0"/>
              </a:rPr>
              <a:t>Herida de Traición</a:t>
            </a:r>
            <a:r>
              <a:rPr lang="es-ES" sz="3200" b="1" dirty="0" smtClean="0">
                <a:solidFill>
                  <a:srgbClr val="1DFF48"/>
                </a:solidFill>
                <a:latin typeface="Monotype Corsiva" panose="03010101010201010101" pitchFamily="66" charset="0"/>
              </a:rPr>
              <a:t/>
            </a:r>
            <a:br>
              <a:rPr lang="es-ES" sz="3200" b="1" dirty="0" smtClean="0">
                <a:solidFill>
                  <a:srgbClr val="1DFF48"/>
                </a:solidFill>
                <a:latin typeface="Monotype Corsiva" panose="03010101010201010101" pitchFamily="66" charset="0"/>
              </a:rPr>
            </a:br>
            <a:endParaRPr lang="es-ES" sz="3200" dirty="0">
              <a:solidFill>
                <a:srgbClr val="1DFF48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451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crush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-1.85185E-6 C -0.01406 -0.00509 -0.02899 -0.00903 -0.04392 -0.00903 C -0.11406 -0.00903 -0.16892 0.04792 -0.16892 0.1169 C -0.16892 0.18496 -0.11406 0.24097 -0.04392 0.24097 C -0.02899 0.24097 -0.01406 0.23796 -8.33333E-7 0.2331 C -0.04705 0.21505 -0.08003 0.16991 -0.08003 0.1169 C -0.08003 0.06296 -0.04705 0.01806 -8.33333E-7 -1.85185E-6 Z " pathEditMode="relative" rAng="0" ptsTypes="AAAAAAA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uest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81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32135" y="3429000"/>
            <a:ext cx="4535487" cy="48958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endParaRPr lang="es-ES" b="1" i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48912" y="332863"/>
            <a:ext cx="6003971" cy="56809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Monotype Corsiva" panose="03010101010201010101" pitchFamily="66" charset="0"/>
              </a:rPr>
              <a:t>Herida De La Injusticia</a:t>
            </a:r>
            <a:endParaRPr lang="es-ES" sz="32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C0C0C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6" descr="gamon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1" t="6922" r="3263" b="5384"/>
          <a:stretch/>
        </p:blipFill>
        <p:spPr bwMode="auto">
          <a:xfrm>
            <a:off x="7463118" y="5244353"/>
            <a:ext cx="1620563" cy="17077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32135" y="3159545"/>
            <a:ext cx="4034118" cy="33792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buNone/>
            </a:pPr>
            <a:r>
              <a:rPr lang="es-ES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Esta herida es la actitud de una persona o de algo que carece de justicia, 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es-ES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La persona que sufre de injusticia no se siente amada o respetada en su justo valor o cree no recibir “lo que merece como parte de ese derecho” como ser humano</a:t>
            </a:r>
            <a:r>
              <a:rPr lang="es-E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Kristen ITC" panose="03050502040202030202" pitchFamily="66" charset="0"/>
              </a:rPr>
              <a:t>.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s-ES" sz="2400" b="1" dirty="0">
              <a:solidFill>
                <a:schemeClr val="accent2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11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wind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http://4.bp.blogspot.com/-mtQR9cwpKjw/Ujo5RZXMOhI/AAAAAAAAASs/G-XZv0NpC8I/s1600/250px-Two-young-girls-laughing-behind-another-girls-back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7" b="99533" l="0" r="100000">
                        <a14:foregroundMark x1="11600" y1="47196" x2="11600" y2="47196"/>
                        <a14:foregroundMark x1="3600" y1="85514" x2="3600" y2="85514"/>
                        <a14:foregroundMark x1="30400" y1="81776" x2="30400" y2="81776"/>
                        <a14:foregroundMark x1="12400" y1="87850" x2="12400" y2="87850"/>
                        <a14:foregroundMark x1="78400" y1="94393" x2="78400" y2="94393"/>
                        <a14:backgroundMark x1="10400" y1="35047" x2="10400" y2="35047"/>
                        <a14:backgroundMark x1="9200" y1="41589" x2="9200" y2="41589"/>
                        <a14:backgroundMark x1="6000" y1="46729" x2="6000" y2="46729"/>
                        <a14:backgroundMark x1="3200" y1="50467" x2="3200" y2="50467"/>
                        <a14:backgroundMark x1="23600" y1="28972" x2="23600" y2="28972"/>
                        <a14:backgroundMark x1="20400" y1="27103" x2="20400" y2="27103"/>
                        <a14:backgroundMark x1="22000" y1="25701" x2="22000" y2="25701"/>
                        <a14:backgroundMark x1="24000" y1="24299" x2="24000" y2="24299"/>
                        <a14:backgroundMark x1="26800" y1="23364" x2="26800" y2="23364"/>
                        <a14:backgroundMark x1="30400" y1="23364" x2="30400" y2="23364"/>
                        <a14:backgroundMark x1="32000" y1="23364" x2="32000" y2="23364"/>
                        <a14:backgroundMark x1="34800" y1="22897" x2="34800" y2="22897"/>
                        <a14:backgroundMark x1="35600" y1="25234" x2="35600" y2="25234"/>
                        <a14:backgroundMark x1="36400" y1="28505" x2="36400" y2="28505"/>
                        <a14:backgroundMark x1="38400" y1="29439" x2="38400" y2="29439"/>
                        <a14:backgroundMark x1="88000" y1="8879" x2="88000" y2="8879"/>
                        <a14:backgroundMark x1="98400" y1="35047" x2="98400" y2="35047"/>
                        <a14:backgroundMark x1="98400" y1="31308" x2="98400" y2="31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7154"/>
            <a:ext cx="9144000" cy="578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-67235" y="149367"/>
            <a:ext cx="9144000" cy="6858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endParaRPr lang="es-ES" b="1" i="1" dirty="0">
              <a:solidFill>
                <a:srgbClr val="FFFFCC"/>
              </a:solidFill>
              <a:latin typeface="Kristen ITC" panose="03050502040202030202" pitchFamily="66" charset="0"/>
            </a:endParaRPr>
          </a:p>
          <a:p>
            <a:pPr marL="0" indent="0">
              <a:buFontTx/>
              <a:buNone/>
            </a:pP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968689" y="479589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i="1" dirty="0">
                <a:solidFill>
                  <a:srgbClr val="0070C0"/>
                </a:solidFill>
                <a:latin typeface="Monotype Corsiva" panose="03010101010201010101" pitchFamily="66" charset="0"/>
              </a:rPr>
              <a:t>El bebé que ha sido rechazado/a, seguirá experimentándose así por todos los días de su vida.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072654" y="281517"/>
            <a:ext cx="3792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Herida del Rechazo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61367" y="781949"/>
            <a:ext cx="42896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Es una herida que se marca  profundamente en la afectividad de quien la sufre</a:t>
            </a:r>
            <a:endParaRPr lang="es-ES" sz="3200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276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8000">
        <p15:prstTrans prst="airplan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photos-d.ak.fbcdn.net/hphotos-ak-ash4/399369_10151314166063322_954255547_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26"/>
          <a:stretch/>
        </p:blipFill>
        <p:spPr bwMode="auto">
          <a:xfrm>
            <a:off x="0" y="0"/>
            <a:ext cx="9143999" cy="675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16859" y="363071"/>
            <a:ext cx="78828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atin typeface="Monotype Corsiva" panose="03010101010201010101" pitchFamily="66" charset="0"/>
              </a:rPr>
              <a:t>Cada dolor en el presente nos da la oportunidad de sanar una vieja herida</a:t>
            </a:r>
            <a:endParaRPr lang="es-ES" sz="3200" b="1" dirty="0"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5594" y="5644661"/>
            <a:ext cx="8685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Monotype Corsiva" panose="03010101010201010101" pitchFamily="66" charset="0"/>
              </a:rPr>
              <a:t>Aprender a aceptar nuestras heridas es aprender a ser responsables y a amarnos incondicionalmente </a:t>
            </a:r>
          </a:p>
        </p:txBody>
      </p:sp>
    </p:spTree>
    <p:extLst>
      <p:ext uri="{BB962C8B-B14F-4D97-AF65-F5344CB8AC3E}">
        <p14:creationId xmlns:p14="http://schemas.microsoft.com/office/powerpoint/2010/main" val="1006039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2000">
        <p15:prstTrans prst="origami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4zgZXjQ9-1g/T5QcTl5rlXI/AAAAAAAAAWg/AMF09YMPoMs/s1600/SUFRIMIENTO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88259" y="5647765"/>
            <a:ext cx="88347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Hay que aprender  que para  sanar una herida hay que dejar de tocarla</a:t>
            </a:r>
            <a:endParaRPr lang="es-ES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41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273" y="62441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C1E2-828C-4BB3-9DC6-8DC8BBB41542}" type="datetime1">
              <a:rPr lang="es-ES" sz="1800" b="1" smtClean="0">
                <a:solidFill>
                  <a:srgbClr val="FF0066"/>
                </a:solidFill>
                <a:latin typeface="Monotype Corsiva" panose="03010101010201010101" pitchFamily="66" charset="0"/>
              </a:rPr>
              <a:t>24/05/2014</a:t>
            </a:fld>
            <a:endParaRPr lang="es-ES" sz="18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6367626" y="6211513"/>
            <a:ext cx="3086100" cy="365125"/>
          </a:xfrm>
        </p:spPr>
        <p:txBody>
          <a:bodyPr/>
          <a:lstStyle/>
          <a:p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Yolanda violeta</a:t>
            </a:r>
            <a:endParaRPr lang="es-ES" sz="20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876654" y="4976200"/>
            <a:ext cx="36403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Diseño : </a:t>
            </a:r>
            <a:r>
              <a:rPr lang="es-ES" sz="2000" b="1" dirty="0" err="1" smtClean="0">
                <a:solidFill>
                  <a:srgbClr val="FF0066"/>
                </a:solidFill>
                <a:latin typeface="Monotype Corsiva" panose="03010101010201010101" pitchFamily="66" charset="0"/>
              </a:rPr>
              <a:t>Amore</a:t>
            </a:r>
            <a:endParaRPr lang="es-ES" sz="2000" b="1" dirty="0" smtClean="0">
              <a:solidFill>
                <a:srgbClr val="FF0066"/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Tema : Las </a:t>
            </a:r>
            <a:r>
              <a:rPr lang="es-ES" sz="20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C</a:t>
            </a:r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inco </a:t>
            </a:r>
            <a:r>
              <a:rPr lang="es-ES" sz="20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H</a:t>
            </a:r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eridas del Alma</a:t>
            </a:r>
          </a:p>
          <a:p>
            <a:r>
              <a:rPr lang="es-E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Música : </a:t>
            </a:r>
            <a:r>
              <a:rPr lang="en-U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A </a:t>
            </a:r>
            <a:r>
              <a:rPr lang="en-US" sz="2000" b="1" dirty="0">
                <a:solidFill>
                  <a:srgbClr val="FF0066"/>
                </a:solidFill>
                <a:latin typeface="Monotype Corsiva" panose="03010101010201010101" pitchFamily="66" charset="0"/>
              </a:rPr>
              <a:t>time for </a:t>
            </a:r>
            <a:r>
              <a:rPr lang="en-U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us</a:t>
            </a:r>
          </a:p>
          <a:p>
            <a:r>
              <a:rPr lang="en-US" sz="2000" b="1" dirty="0" err="1" smtClean="0">
                <a:solidFill>
                  <a:srgbClr val="FF0066"/>
                </a:solidFill>
                <a:latin typeface="Monotype Corsiva" panose="03010101010201010101" pitchFamily="66" charset="0"/>
              </a:rPr>
              <a:t>Interprete</a:t>
            </a:r>
            <a:r>
              <a:rPr lang="en-US" sz="2000" b="1" dirty="0" smtClean="0">
                <a:solidFill>
                  <a:srgbClr val="FF0066"/>
                </a:solidFill>
                <a:latin typeface="Monotype Corsiva" panose="03010101010201010101" pitchFamily="66" charset="0"/>
              </a:rPr>
              <a:t> : Golden Melody</a:t>
            </a:r>
            <a:endParaRPr lang="en-US" sz="2000" b="1" dirty="0">
              <a:solidFill>
                <a:srgbClr val="FF0066"/>
              </a:solidFill>
              <a:latin typeface="Monotype Corsiva" panose="03010101010201010101" pitchFamily="66" charset="0"/>
            </a:endParaRPr>
          </a:p>
          <a:p>
            <a:endParaRPr lang="es-ES" dirty="0"/>
          </a:p>
        </p:txBody>
      </p:sp>
      <p:pic>
        <p:nvPicPr>
          <p:cNvPr id="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779" y="3948952"/>
            <a:ext cx="131232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12" y="264458"/>
            <a:ext cx="131232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694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585</TotalTime>
  <Words>346</Words>
  <Application>Microsoft Office PowerPoint</Application>
  <PresentationFormat>Presentación en pantalla (4:3)</PresentationFormat>
  <Paragraphs>52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Berlin Sans FB Demi</vt:lpstr>
      <vt:lpstr>Calibri</vt:lpstr>
      <vt:lpstr>Calibri Light</vt:lpstr>
      <vt:lpstr>Kristen ITC</vt:lpstr>
      <vt:lpstr>Monotype Corsiva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43</cp:revision>
  <dcterms:created xsi:type="dcterms:W3CDTF">2014-05-23T20:34:55Z</dcterms:created>
  <dcterms:modified xsi:type="dcterms:W3CDTF">2014-05-24T06:21:49Z</dcterms:modified>
</cp:coreProperties>
</file>