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3"/>
  </p:notesMasterIdLst>
  <p:sldIdLst>
    <p:sldId id="276" r:id="rId3"/>
    <p:sldId id="266" r:id="rId4"/>
    <p:sldId id="268" r:id="rId5"/>
    <p:sldId id="264" r:id="rId6"/>
    <p:sldId id="272" r:id="rId7"/>
    <p:sldId id="271" r:id="rId8"/>
    <p:sldId id="277" r:id="rId9"/>
    <p:sldId id="265" r:id="rId10"/>
    <p:sldId id="273" r:id="rId11"/>
    <p:sldId id="274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vGY+pbgReJ9HVvKFbyLVw==" hashData="7W7S/IMdle0mwvXVwGNzwArVLrmmVP4l4ysINby3UGUtJS0XMAfuUYq03LNtm2OeGZ0Z4FXClpO9yJUo1+bz6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0066"/>
    <a:srgbClr val="6600FF"/>
    <a:srgbClr val="3333FF"/>
    <a:srgbClr val="000000"/>
    <a:srgbClr val="FF33CC"/>
    <a:srgbClr val="9A57CD"/>
    <a:srgbClr val="0033CC"/>
    <a:srgbClr val="33CC33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58E073-366E-432F-8D79-EE6BEAAA58D1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5AFF8-6CA0-4B4E-9AEB-29B38CAE8E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1016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5AFF8-6CA0-4B4E-9AEB-29B38CAE8E91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8618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0305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3490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4961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6978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807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0480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9877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2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4301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927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4011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7A2A2-A8FF-436F-B414-2CAF55B3D85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789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4D024-858C-4D4E-8AC8-BD5F06B02BEE}" type="datetimeFigureOut">
              <a:rPr lang="es-ES" smtClean="0"/>
              <a:t>01/11/2014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0C46E-FBC6-4D34-A4CF-DEB823B621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2306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FFC19-EEED-442F-8238-47929A7B228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07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7.uploadhouse.com/fileuploads/16844/1684496101392fbee6009b8b1ca746166f580b5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952" y="1"/>
            <a:ext cx="123309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246343" y="5508829"/>
            <a:ext cx="29193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cap="none" spc="0" dirty="0" smtClean="0">
                <a:ln w="0"/>
                <a:solidFill>
                  <a:schemeClr val="tx1"/>
                </a:solidFill>
                <a:effectLst>
                  <a:glow rad="101600">
                    <a:srgbClr val="00000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La Vida</a:t>
            </a:r>
            <a:endParaRPr lang="es-ES" sz="7200" b="1" cap="none" spc="0" dirty="0">
              <a:ln w="0"/>
              <a:solidFill>
                <a:schemeClr val="tx1"/>
              </a:solidFill>
              <a:effectLst>
                <a:glow rad="101600">
                  <a:srgbClr val="000000">
                    <a:alpha val="60000"/>
                  </a:srgb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55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ndAc>
          <p:stSnd>
            <p:snd r:embed="rId2" name="01_Richard Clayderman (Mariage d'amour).wav"/>
          </p:stSnd>
        </p:sndAc>
      </p:transition>
    </mc:Choice>
    <mc:Fallback>
      <p:transition spd="slow" advTm="8000">
        <p:sndAc>
          <p:stSnd>
            <p:snd r:embed="rId2" name="01_Richard Clayderman (Mariage d'amou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¿Sabías que hay tres tipos de lágrimas? / Foto: Think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09"/>
          <a:stretch/>
        </p:blipFill>
        <p:spPr bwMode="auto">
          <a:xfrm>
            <a:off x="-10808" y="1"/>
            <a:ext cx="6020972" cy="690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actualidadevangelica.es/images/stories/2014/07_JULIO/20140725-3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340" y="119269"/>
            <a:ext cx="6436659" cy="673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58628" cy="68933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041" y="-70655"/>
            <a:ext cx="5302573" cy="6991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595" y="105673"/>
            <a:ext cx="5301656" cy="68505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/>
          <p:cNvSpPr txBox="1"/>
          <p:nvPr/>
        </p:nvSpPr>
        <p:spPr>
          <a:xfrm>
            <a:off x="1030726" y="6024282"/>
            <a:ext cx="10709776" cy="651727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vida me ha arrancado muchas </a:t>
            </a:r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lágrimas, más…</a:t>
            </a:r>
            <a:endParaRPr lang="es-ES" sz="3200" b="1" dirty="0">
              <a:solidFill>
                <a:srgbClr val="FF0066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823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s.forwallpaper.com/files/images/3/3a89/3a899aa4/231276/a-perfect-smil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9" r="19994"/>
          <a:stretch/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imagenesfullhd.com/html/images/wallpapers/min2_201209111832251706014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1722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imagenesfullhd.com/html/images/wallpapers/min2_201209111832251706014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305" y="1"/>
            <a:ext cx="60198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949824" y="5499847"/>
            <a:ext cx="8390963" cy="1065765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pPr lvl="0"/>
            <a:r>
              <a:rPr lang="es-ES" sz="3200" b="1" dirty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</a:t>
            </a:r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o </a:t>
            </a:r>
            <a:r>
              <a:rPr lang="es-ES" sz="3200" b="1" dirty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ha logrado borrarme la sonrisa</a:t>
            </a:r>
          </a:p>
        </p:txBody>
      </p:sp>
    </p:spTree>
    <p:extLst>
      <p:ext uri="{BB962C8B-B14F-4D97-AF65-F5344CB8AC3E}">
        <p14:creationId xmlns:p14="http://schemas.microsoft.com/office/powerpoint/2010/main" val="203379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54167E-6 3.7037E-7 C 0.00104 0.03403 0.01093 0.06505 0.02799 0.08495 C 0.02799 0.08611 0.05494 0.11296 0.05494 0.11204 C 0.07005 0.12708 0.07903 0.14792 0.07903 0.16991 C 0.07903 0.21389 0.04401 0.24907 3.54167E-6 0.25 C -0.04401 0.24907 -0.07904 0.21389 -0.07904 0.16991 C -0.07904 0.14792 -0.07006 0.12708 -0.05495 0.11204 C -0.05495 0.11296 -0.028 0.08611 -0.028 0.08495 C -0.01094 0.06505 -0.00105 0.03403 3.54167E-6 3.7037E-7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ZxIJ1jqtENA/T9S4M2-eQQI/AAAAAAAAAFk/RChr7QRb1lU/s1600/_mujer+corazon+en+m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224" y="-135393"/>
            <a:ext cx="6360459" cy="750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3.bp.blogspot.com/_HtdAjOosnlQ/TEcW46ZauMI/AAAAAAAAAnQ/d19ujGJRGl4/s1600/corazon_roto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93224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encrypted-tbn3.gstatic.com/images?q=tbn:ANd9GcSzjVWlDfvX4TDAqE89hO0t5xvwbaBPFpw0kg2s6YYCkxXr3xVdH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676"/>
            <a:ext cx="6441143" cy="719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encrypted-tbn3.gstatic.com/images?q=tbn:ANd9GcSzjVWlDfvX4TDAqE89hO0t5xvwbaBPFpw0kg2s6YYCkxXr3xVdH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96317" y="-135393"/>
            <a:ext cx="6212540" cy="719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00635" y="5499847"/>
            <a:ext cx="11591365" cy="726141"/>
          </a:xfrm>
          <a:prstGeom prst="rect">
            <a:avLst/>
          </a:prstGeom>
          <a:noFill/>
        </p:spPr>
        <p:txBody>
          <a:bodyPr wrap="square" rtlCol="0">
            <a:prstTxWarp prst="textCurveUp">
              <a:avLst>
                <a:gd name="adj" fmla="val 49568"/>
              </a:avLst>
            </a:prstTxWarp>
            <a:spAutoFit/>
          </a:bodyPr>
          <a:lstStyle/>
          <a:p>
            <a:r>
              <a:rPr lang="es-ES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vida me ha roto el corazón más…         </a:t>
            </a:r>
            <a:r>
              <a:rPr lang="es-ES" sz="3200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</a:t>
            </a:r>
            <a:endParaRPr lang="es-ES" sz="3200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580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crush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pi.ning.com/files/WltTFfACAjdJIODcBpGnHu6g1Hl0NE8UC27SF5OL-BKXkkmZYeENRmAn2G5oGU2wqBzM0pMCDMQ2n-NrDWpDb*O0AVRD8ptp/cuandoseduceelalmaLwKcqQv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4"/>
          <a:stretch/>
        </p:blipFill>
        <p:spPr bwMode="auto">
          <a:xfrm>
            <a:off x="0" y="0"/>
            <a:ext cx="12362328" cy="690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6.glitter-graphics.org/pub/180/180466reh3lmxgd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76"/>
            <a:ext cx="6306671" cy="688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lh6.ggpht.com/-qduAMkZH7aQ/UvjpF1ai7iI/AAAAAAAAHJo/H-jR029x2r4/s640/1618614_10150442004054977_184450720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671" y="-22476"/>
            <a:ext cx="6055657" cy="688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761566" y="5526741"/>
            <a:ext cx="8258736" cy="868283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ha conseguido partirme el alma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2654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crush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168.photobucket.com/albums/u169/marfil07/dancing-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76"/>
            <a:ext cx="12163334" cy="686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5121"/>
            <a:ext cx="6096000" cy="685967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121"/>
            <a:ext cx="6081667" cy="6873121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698369" y="470648"/>
            <a:ext cx="8780930" cy="1008528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vida me ha robado una que otra </a:t>
            </a:r>
            <a: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ilusión más…..     </a:t>
            </a:r>
            <a:endParaRPr lang="es-ES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516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crush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065"/>
            <a:ext cx="12192001" cy="690506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7065"/>
            <a:ext cx="12192000" cy="689497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174544">
            <a:off x="3398190" y="707855"/>
            <a:ext cx="6987649" cy="298180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604797"/>
              </a:avLst>
            </a:prstTxWarp>
            <a:spAutoFit/>
          </a:bodyPr>
          <a:lstStyle/>
          <a:p>
            <a:r>
              <a:rPr lang="es-ES" sz="4000" b="1" dirty="0" smtClean="0">
                <a:solidFill>
                  <a:srgbClr val="FF0066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es-ES" sz="54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N</a:t>
            </a:r>
            <a:r>
              <a:rPr lang="es-ES" sz="5400" b="1" dirty="0" smtClean="0">
                <a:solidFill>
                  <a:srgbClr val="FF0066"/>
                </a:solidFill>
                <a:effectLst/>
                <a:latin typeface="Monotype Corsiva" panose="03010101010201010101" pitchFamily="66" charset="0"/>
              </a:rPr>
              <a:t>o </a:t>
            </a:r>
            <a:r>
              <a:rPr lang="es-ES" sz="5400" b="1" dirty="0" smtClean="0">
                <a:solidFill>
                  <a:srgbClr val="FF0066"/>
                </a:solidFill>
                <a:effectLst/>
                <a:latin typeface="Monotype Corsiva" panose="03010101010201010101" pitchFamily="66" charset="0"/>
              </a:rPr>
              <a:t>logra quitarme mis sueños</a:t>
            </a:r>
            <a:endParaRPr lang="es-ES" sz="5400" b="1" dirty="0">
              <a:solidFill>
                <a:srgbClr val="FF0066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683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125E-6 -7.40741E-7 C 0.01198 -0.01805 0.03294 -0.04398 0.05794 -0.04398 C 0.09505 -0.04398 0.125 -0.0169 0.125 0.0169 C 0.125 0.02801 0.122 0.03796 0.11601 0.04699 C 0.11705 0.04699 3.125E-6 0.18195 3.125E-6 0.1831 C 3.125E-6 0.18195 -0.11706 0.04699 -0.11602 0.04699 C -0.12201 0.03796 -0.125 0.02801 -0.125 0.0169 C -0.125 -0.0169 -0.09506 -0.04398 -0.05703 -0.04398 C -0.03295 -0.04398 -0.01198 -0.01805 3.125E-6 -7.40741E-7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5122" name="Picture 2" descr="http://crianzacreativa.com/wp-content/uploads/2013/07/CorazonArteVanessaOsornoAnzaldo-1024x667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149"/>
            <a:stretch/>
          </p:blipFill>
          <p:spPr bwMode="auto">
            <a:xfrm>
              <a:off x="6078070" y="0"/>
              <a:ext cx="6113929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http://crianzacreativa.com/wp-content/uploads/2013/07/CorazonArteVanessaOsornoAnzaldo-1024x667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777"/>
            <a:stretch/>
          </p:blipFill>
          <p:spPr bwMode="auto">
            <a:xfrm>
              <a:off x="0" y="0"/>
              <a:ext cx="6078071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2" t="2374" r="5368" b="1032"/>
          <a:stretch/>
        </p:blipFill>
        <p:spPr>
          <a:xfrm flipH="1">
            <a:off x="6113928" y="0"/>
            <a:ext cx="6113932" cy="6858000"/>
          </a:xfrm>
          <a:prstGeom prst="rect">
            <a:avLst/>
          </a:prstGeom>
        </p:spPr>
      </p:pic>
      <p:pic>
        <p:nvPicPr>
          <p:cNvPr id="9" name="Picture 2" descr="http://assets3.mi-web.org/entradas/0006/4280/arrugas.jpg?132965007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" t="910" r="1354" b="1687"/>
          <a:stretch/>
        </p:blipFill>
        <p:spPr bwMode="auto">
          <a:xfrm>
            <a:off x="0" y="0"/>
            <a:ext cx="6113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1718" y="5540188"/>
            <a:ext cx="6042210" cy="1077218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3200" b="1" dirty="0" smtClean="0">
                <a:solidFill>
                  <a:srgbClr val="FF0066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Podrá la vida con el paso de los años  ponerme arrugas en la cara</a:t>
            </a:r>
            <a:r>
              <a:rPr lang="es-ES" sz="3200" b="1" dirty="0" smtClean="0">
                <a:solidFill>
                  <a:srgbClr val="FF0066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,….</a:t>
            </a:r>
            <a:endParaRPr lang="es-ES" sz="3200" b="1" dirty="0">
              <a:solidFill>
                <a:srgbClr val="FF0066"/>
              </a:solidFill>
              <a:effectLst>
                <a:glow rad="228600">
                  <a:srgbClr val="FFFF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rot="266038">
            <a:off x="7288305" y="-268942"/>
            <a:ext cx="4477870" cy="1653988"/>
          </a:xfrm>
          <a:prstGeom prst="rect">
            <a:avLst/>
          </a:prstGeom>
          <a:noFill/>
        </p:spPr>
        <p:txBody>
          <a:bodyPr wrap="square" rtlCol="0">
            <a:prstTxWarp prst="textCurveUp">
              <a:avLst>
                <a:gd name="adj" fmla="val 48474"/>
              </a:avLst>
            </a:prstTxWarp>
            <a:spAutoFit/>
          </a:bodyPr>
          <a:lstStyle/>
          <a:p>
            <a:pPr algn="ctr"/>
            <a:r>
              <a:rPr lang="es-ES" sz="3200" b="1" dirty="0" smtClean="0">
                <a:solidFill>
                  <a:srgbClr val="990033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Pero nunca podrá envejecer mi corazón </a:t>
            </a:r>
            <a:endParaRPr lang="es-ES" sz="3200" b="1" dirty="0">
              <a:solidFill>
                <a:srgbClr val="990033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099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crush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67 0 L 0.21 0.167 L -0.04 0.167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08333E-7 1.38778E-17 C 0.02995 -0.03796 0.075 -0.06204 0.125 -0.06204 C 0.175 -0.06204 0.22005 -0.03796 0.25 1.38778E-17 C 0.22005 0.03796 0.175 0.06204 0.125 0.06204 C 0.075 0.06204 0.02995 0.03796 -2.08333E-7 1.38778E-17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412" y="893574"/>
            <a:ext cx="5934936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527" y="4722970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17" y="418983"/>
            <a:ext cx="1551553" cy="1670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904" y="418983"/>
            <a:ext cx="2867025" cy="1390650"/>
          </a:xfrm>
          <a:prstGeom prst="rect">
            <a:avLst/>
          </a:prstGeom>
        </p:spPr>
      </p:pic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AB151-99F2-46A9-B2F5-2D56425583F5}" type="datetime1">
              <a:rPr lang="es-ES" sz="1600" b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01/11/2014</a:t>
            </a:fld>
            <a:endParaRPr lang="es-ES" sz="1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10280356" y="5551925"/>
            <a:ext cx="1653693" cy="1169550"/>
            <a:chOff x="10280356" y="5551925"/>
            <a:chExt cx="1653693" cy="1169550"/>
          </a:xfrm>
        </p:grpSpPr>
        <p:grpSp>
          <p:nvGrpSpPr>
            <p:cNvPr id="7" name="Grupo 6"/>
            <p:cNvGrpSpPr/>
            <p:nvPr/>
          </p:nvGrpSpPr>
          <p:grpSpPr>
            <a:xfrm>
              <a:off x="10697214" y="6003569"/>
              <a:ext cx="813174" cy="717906"/>
              <a:chOff x="7159493" y="5696818"/>
              <a:chExt cx="813174" cy="717906"/>
            </a:xfrm>
          </p:grpSpPr>
          <p:pic>
            <p:nvPicPr>
              <p:cNvPr id="5" name="Picture 2" descr="https://encrypted-tbn3.gstatic.com/images?q=tbn:ANd9GcSLbQv4uxnsISrzq2CPjA9SeEL3G7gtRqxUyLjhgYYWdTsZ-HoDe2Vd7hbS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59494" y="5696818"/>
                <a:ext cx="813173" cy="717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" name="CuadroTexto 1"/>
              <p:cNvSpPr txBox="1"/>
              <p:nvPr/>
            </p:nvSpPr>
            <p:spPr>
              <a:xfrm>
                <a:off x="7159493" y="5829949"/>
                <a:ext cx="8131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b="1" dirty="0"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  <p:sp>
          <p:nvSpPr>
            <p:cNvPr id="10" name="CuadroTexto 9"/>
            <p:cNvSpPr txBox="1"/>
            <p:nvPr/>
          </p:nvSpPr>
          <p:spPr>
            <a:xfrm>
              <a:off x="10280356" y="5551925"/>
              <a:ext cx="16536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Yolanda Violeta</a:t>
              </a:r>
              <a:endParaRPr lang="es-ES" b="1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13" name="CuadroTexto 12"/>
          <p:cNvSpPr txBox="1"/>
          <p:nvPr/>
        </p:nvSpPr>
        <p:spPr>
          <a:xfrm>
            <a:off x="4585447" y="4987669"/>
            <a:ext cx="3267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Tema: La Vida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Música: Mariage  d´ Amour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Interprete: Richard </a:t>
            </a:r>
            <a:r>
              <a:rPr lang="es-ES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C</a:t>
            </a:r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layderman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000">
        <p15:prstTrans prst="crush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1267</TotalTime>
  <Words>153</Words>
  <Application>Microsoft Office PowerPoint</Application>
  <PresentationFormat>Panorámica</PresentationFormat>
  <Paragraphs>45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Arial</vt:lpstr>
      <vt:lpstr>Berlin Sans FB Demi</vt:lpstr>
      <vt:lpstr>Calibri</vt:lpstr>
      <vt:lpstr>Calibri Light</vt:lpstr>
      <vt:lpstr>Monotype Corsiva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92</cp:revision>
  <dcterms:created xsi:type="dcterms:W3CDTF">2014-10-15T04:14:48Z</dcterms:created>
  <dcterms:modified xsi:type="dcterms:W3CDTF">2014-11-02T02:08:37Z</dcterms:modified>
</cp:coreProperties>
</file>