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28"/>
  </p:notesMasterIdLst>
  <p:sldIdLst>
    <p:sldId id="270" r:id="rId3"/>
    <p:sldId id="281" r:id="rId4"/>
    <p:sldId id="256" r:id="rId5"/>
    <p:sldId id="264" r:id="rId6"/>
    <p:sldId id="262" r:id="rId7"/>
    <p:sldId id="263" r:id="rId8"/>
    <p:sldId id="280" r:id="rId9"/>
    <p:sldId id="257" r:id="rId10"/>
    <p:sldId id="273" r:id="rId11"/>
    <p:sldId id="265" r:id="rId12"/>
    <p:sldId id="266" r:id="rId13"/>
    <p:sldId id="274" r:id="rId14"/>
    <p:sldId id="258" r:id="rId15"/>
    <p:sldId id="267" r:id="rId16"/>
    <p:sldId id="268" r:id="rId17"/>
    <p:sldId id="283" r:id="rId18"/>
    <p:sldId id="284" r:id="rId19"/>
    <p:sldId id="285" r:id="rId20"/>
    <p:sldId id="286" r:id="rId21"/>
    <p:sldId id="287" r:id="rId22"/>
    <p:sldId id="272" r:id="rId23"/>
    <p:sldId id="276" r:id="rId24"/>
    <p:sldId id="278" r:id="rId25"/>
    <p:sldId id="288" r:id="rId26"/>
    <p:sldId id="282" r:id="rId27"/>
  </p:sldIdLst>
  <p:sldSz cx="9144000" cy="5143500" type="screen16x9"/>
  <p:notesSz cx="6858000" cy="9144000"/>
  <p:embeddedFontLst>
    <p:embeddedFont>
      <p:font typeface="Arial Unicode MS" pitchFamily="34" charset="-128"/>
      <p:regular r:id="rId29"/>
    </p:embeddedFont>
    <p:embeddedFont>
      <p:font typeface="Kunstler Script" pitchFamily="66" charset="0"/>
      <p:regular r:id="rId30"/>
    </p:embeddedFont>
    <p:embeddedFont>
      <p:font typeface="Edwardian Script ITC" pitchFamily="66" charset="0"/>
      <p:regular r:id="rId31"/>
    </p:embeddedFont>
    <p:embeddedFont>
      <p:font typeface="Comic Sans MS" pitchFamily="66" charset="0"/>
      <p:regular r:id="rId32"/>
      <p:bold r:id="rId33"/>
      <p:italic r:id="rId34"/>
      <p:boldItalic r:id="rId35"/>
    </p:embeddedFont>
    <p:embeddedFont>
      <p:font typeface="Coneria Script Demo" pitchFamily="2" charset="0"/>
      <p:regular r:id="rId36"/>
    </p:embeddedFont>
    <p:embeddedFont>
      <p:font typeface="Brush Script MT" pitchFamily="66" charset="0"/>
      <p:italic r:id="rId37"/>
    </p:embeddedFont>
    <p:embeddedFont>
      <p:font typeface="Berlin Sans FB Demi" pitchFamily="34" charset="0"/>
      <p:bold r:id="rId38"/>
    </p:embeddedFont>
    <p:embeddedFont>
      <p:font typeface="Calibri" pitchFamily="34" charset="0"/>
      <p:regular r:id="rId39"/>
      <p:bold r:id="rId40"/>
      <p:italic r:id="rId41"/>
      <p:boldItalic r:id="rId42"/>
    </p:embeddedFont>
  </p:embeddedFontLst>
  <p:defaultTextStyle>
    <a:defPPr>
      <a:defRPr lang="pt-BR"/>
    </a:defPPr>
    <a:lvl1pPr algn="ctr" rtl="0" fontAlgn="base">
      <a:spcBef>
        <a:spcPct val="0"/>
      </a:spcBef>
      <a:spcAft>
        <a:spcPct val="0"/>
      </a:spcAft>
      <a:defRPr sz="2400" b="1" kern="1200">
        <a:solidFill>
          <a:schemeClr val="bg1"/>
        </a:solidFill>
        <a:effectLst>
          <a:outerShdw blurRad="38100" dist="38100" dir="2700000" algn="tl">
            <a:srgbClr val="000000">
              <a:alpha val="43137"/>
            </a:srgbClr>
          </a:outerShdw>
        </a:effectLst>
        <a:latin typeface="Arial Unicode MS" pitchFamily="34" charset="-128"/>
        <a:ea typeface="+mn-ea"/>
        <a:cs typeface="+mn-cs"/>
      </a:defRPr>
    </a:lvl1pPr>
    <a:lvl2pPr marL="457200" algn="ctr" rtl="0" fontAlgn="base">
      <a:spcBef>
        <a:spcPct val="0"/>
      </a:spcBef>
      <a:spcAft>
        <a:spcPct val="0"/>
      </a:spcAft>
      <a:defRPr sz="2400" b="1" kern="1200">
        <a:solidFill>
          <a:schemeClr val="bg1"/>
        </a:solidFill>
        <a:effectLst>
          <a:outerShdw blurRad="38100" dist="38100" dir="2700000" algn="tl">
            <a:srgbClr val="000000">
              <a:alpha val="43137"/>
            </a:srgbClr>
          </a:outerShdw>
        </a:effectLst>
        <a:latin typeface="Arial Unicode MS" pitchFamily="34" charset="-128"/>
        <a:ea typeface="+mn-ea"/>
        <a:cs typeface="+mn-cs"/>
      </a:defRPr>
    </a:lvl2pPr>
    <a:lvl3pPr marL="914400" algn="ctr" rtl="0" fontAlgn="base">
      <a:spcBef>
        <a:spcPct val="0"/>
      </a:spcBef>
      <a:spcAft>
        <a:spcPct val="0"/>
      </a:spcAft>
      <a:defRPr sz="2400" b="1" kern="1200">
        <a:solidFill>
          <a:schemeClr val="bg1"/>
        </a:solidFill>
        <a:effectLst>
          <a:outerShdw blurRad="38100" dist="38100" dir="2700000" algn="tl">
            <a:srgbClr val="000000">
              <a:alpha val="43137"/>
            </a:srgbClr>
          </a:outerShdw>
        </a:effectLst>
        <a:latin typeface="Arial Unicode MS" pitchFamily="34" charset="-128"/>
        <a:ea typeface="+mn-ea"/>
        <a:cs typeface="+mn-cs"/>
      </a:defRPr>
    </a:lvl3pPr>
    <a:lvl4pPr marL="1371600" algn="ctr" rtl="0" fontAlgn="base">
      <a:spcBef>
        <a:spcPct val="0"/>
      </a:spcBef>
      <a:spcAft>
        <a:spcPct val="0"/>
      </a:spcAft>
      <a:defRPr sz="2400" b="1" kern="1200">
        <a:solidFill>
          <a:schemeClr val="bg1"/>
        </a:solidFill>
        <a:effectLst>
          <a:outerShdw blurRad="38100" dist="38100" dir="2700000" algn="tl">
            <a:srgbClr val="000000">
              <a:alpha val="43137"/>
            </a:srgbClr>
          </a:outerShdw>
        </a:effectLst>
        <a:latin typeface="Arial Unicode MS" pitchFamily="34" charset="-128"/>
        <a:ea typeface="+mn-ea"/>
        <a:cs typeface="+mn-cs"/>
      </a:defRPr>
    </a:lvl4pPr>
    <a:lvl5pPr marL="1828800" algn="ctr" rtl="0" fontAlgn="base">
      <a:spcBef>
        <a:spcPct val="0"/>
      </a:spcBef>
      <a:spcAft>
        <a:spcPct val="0"/>
      </a:spcAft>
      <a:defRPr sz="2400" b="1" kern="1200">
        <a:solidFill>
          <a:schemeClr val="bg1"/>
        </a:solidFill>
        <a:effectLst>
          <a:outerShdw blurRad="38100" dist="38100" dir="2700000" algn="tl">
            <a:srgbClr val="000000">
              <a:alpha val="43137"/>
            </a:srgbClr>
          </a:outerShdw>
        </a:effectLst>
        <a:latin typeface="Arial Unicode MS" pitchFamily="34" charset="-128"/>
        <a:ea typeface="+mn-ea"/>
        <a:cs typeface="+mn-cs"/>
      </a:defRPr>
    </a:lvl5pPr>
    <a:lvl6pPr marL="2286000" algn="l" defTabSz="914400" rtl="0" eaLnBrk="1" latinLnBrk="0" hangingPunct="1">
      <a:defRPr sz="2400" b="1" kern="1200">
        <a:solidFill>
          <a:schemeClr val="bg1"/>
        </a:solidFill>
        <a:effectLst>
          <a:outerShdw blurRad="38100" dist="38100" dir="2700000" algn="tl">
            <a:srgbClr val="000000">
              <a:alpha val="43137"/>
            </a:srgbClr>
          </a:outerShdw>
        </a:effectLst>
        <a:latin typeface="Arial Unicode MS" pitchFamily="34" charset="-128"/>
        <a:ea typeface="+mn-ea"/>
        <a:cs typeface="+mn-cs"/>
      </a:defRPr>
    </a:lvl6pPr>
    <a:lvl7pPr marL="2743200" algn="l" defTabSz="914400" rtl="0" eaLnBrk="1" latinLnBrk="0" hangingPunct="1">
      <a:defRPr sz="2400" b="1" kern="1200">
        <a:solidFill>
          <a:schemeClr val="bg1"/>
        </a:solidFill>
        <a:effectLst>
          <a:outerShdw blurRad="38100" dist="38100" dir="2700000" algn="tl">
            <a:srgbClr val="000000">
              <a:alpha val="43137"/>
            </a:srgbClr>
          </a:outerShdw>
        </a:effectLst>
        <a:latin typeface="Arial Unicode MS" pitchFamily="34" charset="-128"/>
        <a:ea typeface="+mn-ea"/>
        <a:cs typeface="+mn-cs"/>
      </a:defRPr>
    </a:lvl7pPr>
    <a:lvl8pPr marL="3200400" algn="l" defTabSz="914400" rtl="0" eaLnBrk="1" latinLnBrk="0" hangingPunct="1">
      <a:defRPr sz="2400" b="1" kern="1200">
        <a:solidFill>
          <a:schemeClr val="bg1"/>
        </a:solidFill>
        <a:effectLst>
          <a:outerShdw blurRad="38100" dist="38100" dir="2700000" algn="tl">
            <a:srgbClr val="000000">
              <a:alpha val="43137"/>
            </a:srgbClr>
          </a:outerShdw>
        </a:effectLst>
        <a:latin typeface="Arial Unicode MS" pitchFamily="34" charset="-128"/>
        <a:ea typeface="+mn-ea"/>
        <a:cs typeface="+mn-cs"/>
      </a:defRPr>
    </a:lvl8pPr>
    <a:lvl9pPr marL="3657600" algn="l" defTabSz="914400" rtl="0" eaLnBrk="1" latinLnBrk="0" hangingPunct="1">
      <a:defRPr sz="2400" b="1" kern="1200">
        <a:solidFill>
          <a:schemeClr val="bg1"/>
        </a:solidFill>
        <a:effectLst>
          <a:outerShdw blurRad="38100" dist="38100" dir="2700000" algn="tl">
            <a:srgbClr val="000000">
              <a:alpha val="43137"/>
            </a:srgbClr>
          </a:outerShdw>
        </a:effectLst>
        <a:latin typeface="Arial Unicode MS" pitchFamily="34" charset="-128"/>
        <a:ea typeface="+mn-ea"/>
        <a:cs typeface="+mn-cs"/>
      </a:defRPr>
    </a:lvl9pPr>
  </p:defaultTextStyle>
  <p:modifyVerifier cryptProviderType="rsaFull" cryptAlgorithmClass="hash" cryptAlgorithmType="typeAny" cryptAlgorithmSid="4" spinCount="50000" saltData="qZ+mQBFIB37sEvluUcXkTQ" hashData="MR4+AcRXMVYFKXPKBHaflDypaP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FFFF66"/>
    <a:srgbClr val="663300"/>
    <a:srgbClr val="00CC99"/>
    <a:srgbClr val="969696"/>
    <a:srgbClr val="FF3300"/>
    <a:srgbClr val="CC3300"/>
    <a:srgbClr val="CFCDB5"/>
    <a:srgbClr val="3C382E"/>
    <a:srgbClr val="FF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250" autoAdjust="0"/>
    <p:restoredTop sz="93970" autoAdjust="0"/>
  </p:normalViewPr>
  <p:slideViewPr>
    <p:cSldViewPr>
      <p:cViewPr>
        <p:scale>
          <a:sx n="90" d="100"/>
          <a:sy n="90" d="100"/>
        </p:scale>
        <p:origin x="-702" y="-144"/>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11.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font" Target="fonts/font6.fntdata"/><Relationship Id="rId42" Type="http://schemas.openxmlformats.org/officeDocument/2006/relationships/font" Target="fonts/font14.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5.fntdata"/><Relationship Id="rId38" Type="http://schemas.openxmlformats.org/officeDocument/2006/relationships/font" Target="fonts/font10.fntdata"/><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1.fntdata"/><Relationship Id="rId41"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font" Target="fonts/font12.fntdata"/><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36" Type="http://schemas.openxmlformats.org/officeDocument/2006/relationships/font" Target="fonts/font8.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3.fntdata"/><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font" Target="fonts/font2.fntdata"/><Relationship Id="rId35" Type="http://schemas.openxmlformats.org/officeDocument/2006/relationships/font" Target="fonts/font7.fntdata"/><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AR"/>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23B5B2-4AFF-49B7-BBB8-7F40C4ED7E70}" type="datetimeFigureOut">
              <a:rPr lang="es-AR" smtClean="0"/>
              <a:pPr/>
              <a:t>30/06/2014</a:t>
            </a:fld>
            <a:endParaRPr lang="es-AR"/>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AR"/>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AR"/>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042FDE2-6C69-4290-8AB3-94B0334E3F7D}" type="slidenum">
              <a:rPr lang="es-AR" smtClean="0"/>
              <a:pPr/>
              <a:t>‹Nº›</a:t>
            </a:fld>
            <a:endParaRPr lang="es-A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AR" dirty="0"/>
          </a:p>
        </p:txBody>
      </p:sp>
      <p:sp>
        <p:nvSpPr>
          <p:cNvPr id="4" name="3 Marcador de número de diapositiva"/>
          <p:cNvSpPr>
            <a:spLocks noGrp="1"/>
          </p:cNvSpPr>
          <p:nvPr>
            <p:ph type="sldNum" sz="quarter" idx="10"/>
          </p:nvPr>
        </p:nvSpPr>
        <p:spPr/>
        <p:txBody>
          <a:bodyPr/>
          <a:lstStyle/>
          <a:p>
            <a:fld id="{B042FDE2-6C69-4290-8AB3-94B0334E3F7D}" type="slidenum">
              <a:rPr lang="es-AR" smtClean="0"/>
              <a:pPr/>
              <a:t>12</a:t>
            </a:fld>
            <a:endParaRPr lang="es-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AR" dirty="0"/>
          </a:p>
        </p:txBody>
      </p:sp>
      <p:sp>
        <p:nvSpPr>
          <p:cNvPr id="4" name="3 Marcador de número de diapositiva"/>
          <p:cNvSpPr>
            <a:spLocks noGrp="1"/>
          </p:cNvSpPr>
          <p:nvPr>
            <p:ph type="sldNum" sz="quarter" idx="10"/>
          </p:nvPr>
        </p:nvSpPr>
        <p:spPr/>
        <p:txBody>
          <a:bodyPr/>
          <a:lstStyle/>
          <a:p>
            <a:fld id="{B042FDE2-6C69-4290-8AB3-94B0334E3F7D}" type="slidenum">
              <a:rPr lang="es-AR" smtClean="0"/>
              <a:pPr/>
              <a:t>21</a:t>
            </a:fld>
            <a:endParaRPr lang="es-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E1D30062-67B3-4757-8804-4003880226CA}" type="slidenum">
              <a:rPr lang="pt-BR"/>
              <a:pPr/>
              <a:t>‹Nº›</a:t>
            </a:fld>
            <a:endParaRPr lang="pt-BR"/>
          </a:p>
        </p:txBody>
      </p:sp>
    </p:spTree>
  </p:cSld>
  <p:clrMapOvr>
    <a:masterClrMapping/>
  </p:clrMapOvr>
  <p:transition spd="slow" advTm="5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DB31CED3-6EED-4D28-891C-9BC66EAD8D25}" type="slidenum">
              <a:rPr lang="pt-BR"/>
              <a:pPr/>
              <a:t>‹Nº›</a:t>
            </a:fld>
            <a:endParaRPr lang="pt-BR"/>
          </a:p>
        </p:txBody>
      </p:sp>
    </p:spTree>
  </p:cSld>
  <p:clrMapOvr>
    <a:masterClrMapping/>
  </p:clrMapOvr>
  <p:transition spd="slow" advTm="5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06D99690-6D22-4513-83B6-0BE0531477A9}" type="slidenum">
              <a:rPr lang="pt-BR"/>
              <a:pPr/>
              <a:t>‹Nº›</a:t>
            </a:fld>
            <a:endParaRPr lang="pt-BR"/>
          </a:p>
        </p:txBody>
      </p:sp>
    </p:spTree>
  </p:cSld>
  <p:clrMapOvr>
    <a:masterClrMapping/>
  </p:clrMapOvr>
  <p:transition spd="slow" advTm="5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6858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lvl1pPr>
              <a:defRPr/>
            </a:lvl1pPr>
          </a:lstStyle>
          <a:p>
            <a:endParaRPr lang="pt-BR"/>
          </a:p>
        </p:txBody>
      </p:sp>
      <p:sp>
        <p:nvSpPr>
          <p:cNvPr id="6" name="5 Marcador de pie de página"/>
          <p:cNvSpPr>
            <a:spLocks noGrp="1"/>
          </p:cNvSpPr>
          <p:nvPr>
            <p:ph type="ftr" sz="quarter" idx="11"/>
          </p:nvPr>
        </p:nvSpPr>
        <p:spPr/>
        <p:txBody>
          <a:bodyPr/>
          <a:lstStyle>
            <a:lvl1pPr>
              <a:defRPr/>
            </a:lvl1pPr>
          </a:lstStyle>
          <a:p>
            <a:endParaRPr lang="pt-BR"/>
          </a:p>
        </p:txBody>
      </p:sp>
      <p:sp>
        <p:nvSpPr>
          <p:cNvPr id="7" name="6 Marcador de número de diapositiva"/>
          <p:cNvSpPr>
            <a:spLocks noGrp="1"/>
          </p:cNvSpPr>
          <p:nvPr>
            <p:ph type="sldNum" sz="quarter" idx="12"/>
          </p:nvPr>
        </p:nvSpPr>
        <p:spPr/>
        <p:txBody>
          <a:bodyPr/>
          <a:lstStyle>
            <a:lvl1pPr>
              <a:defRPr/>
            </a:lvl1pPr>
          </a:lstStyle>
          <a:p>
            <a:fld id="{F68AE24A-0E93-47C6-B7DA-ED2777AE79FC}" type="slidenum">
              <a:rPr lang="pt-BR"/>
              <a:pPr/>
              <a:t>‹Nº›</a:t>
            </a:fld>
            <a:endParaRPr lang="pt-BR"/>
          </a:p>
        </p:txBody>
      </p:sp>
    </p:spTree>
  </p:cSld>
  <p:clrMapOvr>
    <a:masterClrMapping/>
  </p:clrMapOvr>
  <p:transition spd="slow" advTm="5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lvl1pPr>
              <a:defRPr/>
            </a:lvl1pPr>
          </a:lstStyle>
          <a:p>
            <a:endParaRPr lang="pt-BR"/>
          </a:p>
        </p:txBody>
      </p:sp>
      <p:sp>
        <p:nvSpPr>
          <p:cNvPr id="8" name="7 Marcador de pie de página"/>
          <p:cNvSpPr>
            <a:spLocks noGrp="1"/>
          </p:cNvSpPr>
          <p:nvPr>
            <p:ph type="ftr" sz="quarter" idx="11"/>
          </p:nvPr>
        </p:nvSpPr>
        <p:spPr/>
        <p:txBody>
          <a:bodyPr/>
          <a:lstStyle>
            <a:lvl1pPr>
              <a:defRPr/>
            </a:lvl1pPr>
          </a:lstStyle>
          <a:p>
            <a:endParaRPr lang="pt-BR"/>
          </a:p>
        </p:txBody>
      </p:sp>
      <p:sp>
        <p:nvSpPr>
          <p:cNvPr id="9" name="8 Marcador de número de diapositiva"/>
          <p:cNvSpPr>
            <a:spLocks noGrp="1"/>
          </p:cNvSpPr>
          <p:nvPr>
            <p:ph type="sldNum" sz="quarter" idx="12"/>
          </p:nvPr>
        </p:nvSpPr>
        <p:spPr/>
        <p:txBody>
          <a:bodyPr/>
          <a:lstStyle>
            <a:lvl1pPr>
              <a:defRPr/>
            </a:lvl1pPr>
          </a:lstStyle>
          <a:p>
            <a:fld id="{708549A2-6970-4924-850D-29BB565F98F7}" type="slidenum">
              <a:rPr lang="pt-BR"/>
              <a:pPr/>
              <a:t>‹Nº›</a:t>
            </a:fld>
            <a:endParaRPr lang="pt-BR"/>
          </a:p>
        </p:txBody>
      </p:sp>
    </p:spTree>
  </p:cSld>
  <p:clrMapOvr>
    <a:masterClrMapping/>
  </p:clrMapOvr>
  <p:transition spd="slow" advTm="5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lvl1pPr>
              <a:defRPr/>
            </a:lvl1pPr>
          </a:lstStyle>
          <a:p>
            <a:endParaRPr lang="pt-BR"/>
          </a:p>
        </p:txBody>
      </p:sp>
      <p:sp>
        <p:nvSpPr>
          <p:cNvPr id="4" name="3 Marcador de pie de página"/>
          <p:cNvSpPr>
            <a:spLocks noGrp="1"/>
          </p:cNvSpPr>
          <p:nvPr>
            <p:ph type="ftr" sz="quarter" idx="11"/>
          </p:nvPr>
        </p:nvSpPr>
        <p:spPr/>
        <p:txBody>
          <a:bodyPr/>
          <a:lstStyle>
            <a:lvl1pPr>
              <a:defRPr/>
            </a:lvl1pPr>
          </a:lstStyle>
          <a:p>
            <a:endParaRPr lang="pt-BR"/>
          </a:p>
        </p:txBody>
      </p:sp>
      <p:sp>
        <p:nvSpPr>
          <p:cNvPr id="5" name="4 Marcador de número de diapositiva"/>
          <p:cNvSpPr>
            <a:spLocks noGrp="1"/>
          </p:cNvSpPr>
          <p:nvPr>
            <p:ph type="sldNum" sz="quarter" idx="12"/>
          </p:nvPr>
        </p:nvSpPr>
        <p:spPr/>
        <p:txBody>
          <a:bodyPr/>
          <a:lstStyle>
            <a:lvl1pPr>
              <a:defRPr/>
            </a:lvl1pPr>
          </a:lstStyle>
          <a:p>
            <a:fld id="{BEBF9728-5BC5-4890-B1F4-D9B0A6270B88}" type="slidenum">
              <a:rPr lang="pt-BR"/>
              <a:pPr/>
              <a:t>‹Nº›</a:t>
            </a:fld>
            <a:endParaRPr lang="pt-BR"/>
          </a:p>
        </p:txBody>
      </p:sp>
    </p:spTree>
  </p:cSld>
  <p:clrMapOvr>
    <a:masterClrMapping/>
  </p:clrMapOvr>
  <p:transition spd="slow" advTm="5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pt-BR"/>
          </a:p>
        </p:txBody>
      </p:sp>
      <p:sp>
        <p:nvSpPr>
          <p:cNvPr id="3" name="2 Marcador de pie de página"/>
          <p:cNvSpPr>
            <a:spLocks noGrp="1"/>
          </p:cNvSpPr>
          <p:nvPr>
            <p:ph type="ftr" sz="quarter" idx="11"/>
          </p:nvPr>
        </p:nvSpPr>
        <p:spPr/>
        <p:txBody>
          <a:bodyPr/>
          <a:lstStyle>
            <a:lvl1pPr>
              <a:defRPr/>
            </a:lvl1pPr>
          </a:lstStyle>
          <a:p>
            <a:endParaRPr lang="pt-BR"/>
          </a:p>
        </p:txBody>
      </p:sp>
      <p:sp>
        <p:nvSpPr>
          <p:cNvPr id="4" name="3 Marcador de número de diapositiva"/>
          <p:cNvSpPr>
            <a:spLocks noGrp="1"/>
          </p:cNvSpPr>
          <p:nvPr>
            <p:ph type="sldNum" sz="quarter" idx="12"/>
          </p:nvPr>
        </p:nvSpPr>
        <p:spPr/>
        <p:txBody>
          <a:bodyPr/>
          <a:lstStyle>
            <a:lvl1pPr>
              <a:defRPr/>
            </a:lvl1pPr>
          </a:lstStyle>
          <a:p>
            <a:fld id="{1F2C166D-CF87-4561-A8EB-7A0739C0744F}" type="slidenum">
              <a:rPr lang="pt-BR"/>
              <a:pPr/>
              <a:t>‹Nº›</a:t>
            </a:fld>
            <a:endParaRPr lang="pt-BR"/>
          </a:p>
        </p:txBody>
      </p:sp>
    </p:spTree>
  </p:cSld>
  <p:clrMapOvr>
    <a:masterClrMapping/>
  </p:clrMapOvr>
  <p:transition spd="slow" advTm="5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pt-BR"/>
          </a:p>
        </p:txBody>
      </p:sp>
      <p:sp>
        <p:nvSpPr>
          <p:cNvPr id="6" name="5 Marcador de pie de página"/>
          <p:cNvSpPr>
            <a:spLocks noGrp="1"/>
          </p:cNvSpPr>
          <p:nvPr>
            <p:ph type="ftr" sz="quarter" idx="11"/>
          </p:nvPr>
        </p:nvSpPr>
        <p:spPr/>
        <p:txBody>
          <a:bodyPr/>
          <a:lstStyle>
            <a:lvl1pPr>
              <a:defRPr/>
            </a:lvl1pPr>
          </a:lstStyle>
          <a:p>
            <a:endParaRPr lang="pt-BR"/>
          </a:p>
        </p:txBody>
      </p:sp>
      <p:sp>
        <p:nvSpPr>
          <p:cNvPr id="7" name="6 Marcador de número de diapositiva"/>
          <p:cNvSpPr>
            <a:spLocks noGrp="1"/>
          </p:cNvSpPr>
          <p:nvPr>
            <p:ph type="sldNum" sz="quarter" idx="12"/>
          </p:nvPr>
        </p:nvSpPr>
        <p:spPr/>
        <p:txBody>
          <a:bodyPr/>
          <a:lstStyle>
            <a:lvl1pPr>
              <a:defRPr/>
            </a:lvl1pPr>
          </a:lstStyle>
          <a:p>
            <a:fld id="{52BE90A6-274D-4BA9-BC64-85C2DDC5F005}" type="slidenum">
              <a:rPr lang="pt-BR"/>
              <a:pPr/>
              <a:t>‹Nº›</a:t>
            </a:fld>
            <a:endParaRPr lang="pt-BR"/>
          </a:p>
        </p:txBody>
      </p:sp>
    </p:spTree>
  </p:cSld>
  <p:clrMapOvr>
    <a:masterClrMapping/>
  </p:clrMapOvr>
  <p:transition spd="slow" advTm="5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pt-BR"/>
          </a:p>
        </p:txBody>
      </p:sp>
      <p:sp>
        <p:nvSpPr>
          <p:cNvPr id="6" name="5 Marcador de pie de página"/>
          <p:cNvSpPr>
            <a:spLocks noGrp="1"/>
          </p:cNvSpPr>
          <p:nvPr>
            <p:ph type="ftr" sz="quarter" idx="11"/>
          </p:nvPr>
        </p:nvSpPr>
        <p:spPr/>
        <p:txBody>
          <a:bodyPr/>
          <a:lstStyle>
            <a:lvl1pPr>
              <a:defRPr/>
            </a:lvl1pPr>
          </a:lstStyle>
          <a:p>
            <a:endParaRPr lang="pt-BR"/>
          </a:p>
        </p:txBody>
      </p:sp>
      <p:sp>
        <p:nvSpPr>
          <p:cNvPr id="7" name="6 Marcador de número de diapositiva"/>
          <p:cNvSpPr>
            <a:spLocks noGrp="1"/>
          </p:cNvSpPr>
          <p:nvPr>
            <p:ph type="sldNum" sz="quarter" idx="12"/>
          </p:nvPr>
        </p:nvSpPr>
        <p:spPr/>
        <p:txBody>
          <a:bodyPr/>
          <a:lstStyle>
            <a:lvl1pPr>
              <a:defRPr/>
            </a:lvl1pPr>
          </a:lstStyle>
          <a:p>
            <a:fld id="{BCCC199B-1566-4763-9DF3-F2800265BD79}" type="slidenum">
              <a:rPr lang="pt-BR"/>
              <a:pPr/>
              <a:t>‹Nº›</a:t>
            </a:fld>
            <a:endParaRPr lang="pt-BR"/>
          </a:p>
        </p:txBody>
      </p:sp>
    </p:spTree>
  </p:cSld>
  <p:clrMapOvr>
    <a:masterClrMapping/>
  </p:clrMapOvr>
  <p:transition spd="slow" advTm="5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342F17CE-8BAA-41D7-AA7E-87C32090FD2F}" type="slidenum">
              <a:rPr lang="pt-BR"/>
              <a:pPr/>
              <a:t>‹Nº›</a:t>
            </a:fld>
            <a:endParaRPr lang="pt-BR"/>
          </a:p>
        </p:txBody>
      </p:sp>
    </p:spTree>
  </p:cSld>
  <p:clrMapOvr>
    <a:masterClrMapping/>
  </p:clrMapOvr>
  <p:transition spd="slow" advTm="5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457200"/>
            <a:ext cx="1943100" cy="4114800"/>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685800" y="457200"/>
            <a:ext cx="5676900" cy="4114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CED68436-5910-4CA2-BD16-578FD085DA22}" type="slidenum">
              <a:rPr lang="pt-BR"/>
              <a:pPr/>
              <a:t>‹Nº›</a:t>
            </a:fld>
            <a:endParaRPr lang="pt-BR"/>
          </a:p>
        </p:txBody>
      </p:sp>
    </p:spTree>
  </p:cSld>
  <p:clrMapOvr>
    <a:masterClrMapping/>
  </p:clrMapOvr>
  <p:transition spd="slow" advTm="5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A16A966-4C06-4C6C-8F5C-0C4ED3E1BD38}"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457200"/>
            <a:ext cx="7772400" cy="857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Rectangle 3"/>
          <p:cNvSpPr>
            <a:spLocks noGrp="1" noChangeArrowheads="1"/>
          </p:cNvSpPr>
          <p:nvPr>
            <p:ph type="body" idx="1"/>
          </p:nvPr>
        </p:nvSpPr>
        <p:spPr bwMode="auto">
          <a:xfrm>
            <a:off x="685800" y="1485900"/>
            <a:ext cx="77724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1028" name="Rectangle 4"/>
          <p:cNvSpPr>
            <a:spLocks noGrp="1" noChangeArrowheads="1"/>
          </p:cNvSpPr>
          <p:nvPr>
            <p:ph type="dt" sz="half" idx="2"/>
          </p:nvPr>
        </p:nvSpPr>
        <p:spPr bwMode="auto">
          <a:xfrm>
            <a:off x="685800" y="4686300"/>
            <a:ext cx="19050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0">
                <a:solidFill>
                  <a:schemeClr val="tx1"/>
                </a:solidFill>
                <a:effectLst/>
                <a:latin typeface="+mn-lt"/>
              </a:defRPr>
            </a:lvl1pPr>
          </a:lstStyle>
          <a:p>
            <a:endParaRPr lang="pt-BR"/>
          </a:p>
        </p:txBody>
      </p:sp>
      <p:sp>
        <p:nvSpPr>
          <p:cNvPr id="1029" name="Rectangle 5"/>
          <p:cNvSpPr>
            <a:spLocks noGrp="1" noChangeArrowheads="1"/>
          </p:cNvSpPr>
          <p:nvPr>
            <p:ph type="ftr" sz="quarter" idx="3"/>
          </p:nvPr>
        </p:nvSpPr>
        <p:spPr bwMode="auto">
          <a:xfrm>
            <a:off x="3124200" y="4686300"/>
            <a:ext cx="28956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solidFill>
                  <a:schemeClr val="tx1"/>
                </a:solidFill>
                <a:effectLst/>
                <a:latin typeface="+mn-lt"/>
              </a:defRPr>
            </a:lvl1pPr>
          </a:lstStyle>
          <a:p>
            <a:endParaRPr lang="pt-BR"/>
          </a:p>
        </p:txBody>
      </p:sp>
      <p:sp>
        <p:nvSpPr>
          <p:cNvPr id="1030" name="Rectangle 6"/>
          <p:cNvSpPr>
            <a:spLocks noGrp="1" noChangeArrowheads="1"/>
          </p:cNvSpPr>
          <p:nvPr>
            <p:ph type="sldNum" sz="quarter" idx="4"/>
          </p:nvPr>
        </p:nvSpPr>
        <p:spPr bwMode="auto">
          <a:xfrm>
            <a:off x="6553200" y="4686300"/>
            <a:ext cx="19050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solidFill>
                  <a:schemeClr val="tx1"/>
                </a:solidFill>
                <a:effectLst/>
                <a:latin typeface="+mn-lt"/>
              </a:defRPr>
            </a:lvl1pPr>
          </a:lstStyle>
          <a:p>
            <a:fld id="{6E2E504C-7A6B-4484-A98F-F9A79B8FC5ED}" type="slidenum">
              <a:rPr lang="pt-B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dissolve/>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defRPr>
      </a:lvl2pPr>
      <a:lvl3pPr algn="ctr" rtl="0" fontAlgn="base">
        <a:spcBef>
          <a:spcPct val="0"/>
        </a:spcBef>
        <a:spcAft>
          <a:spcPct val="0"/>
        </a:spcAft>
        <a:defRPr sz="4400">
          <a:solidFill>
            <a:schemeClr val="tx2"/>
          </a:solidFill>
          <a:latin typeface="Times New Roman" pitchFamily="18" charset="0"/>
        </a:defRPr>
      </a:lvl3pPr>
      <a:lvl4pPr algn="ctr" rtl="0" fontAlgn="base">
        <a:spcBef>
          <a:spcPct val="0"/>
        </a:spcBef>
        <a:spcAft>
          <a:spcPct val="0"/>
        </a:spcAft>
        <a:defRPr sz="4400">
          <a:solidFill>
            <a:schemeClr val="tx2"/>
          </a:solidFill>
          <a:latin typeface="Times New Roman" pitchFamily="18" charset="0"/>
        </a:defRPr>
      </a:lvl4pPr>
      <a:lvl5pPr algn="ctr" rtl="0" fontAlgn="base">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07E4E48-78BE-4C54-8BC1-CD8FB85ED96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slide" Target="slide2.xml"/><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slide" Target="slide4.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slide" Target="slide4.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gif"/><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 name="8 Rectángulo"/>
          <p:cNvSpPr/>
          <p:nvPr/>
        </p:nvSpPr>
        <p:spPr bwMode="auto">
          <a:xfrm>
            <a:off x="0" y="3429006"/>
            <a:ext cx="9144000" cy="1714494"/>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AR" sz="2400" b="1" i="0" u="none" strike="noStrike" cap="none" normalizeH="0" baseline="0" dirty="0" smtClean="0">
              <a:ln>
                <a:noFill/>
              </a:ln>
              <a:solidFill>
                <a:schemeClr val="bg1"/>
              </a:solidFill>
              <a:effectLst>
                <a:outerShdw blurRad="38100" dist="38100" dir="2700000" algn="tl">
                  <a:srgbClr val="000000">
                    <a:alpha val="43137"/>
                  </a:srgbClr>
                </a:outerShdw>
              </a:effectLst>
              <a:latin typeface="Arial Unicode MS" pitchFamily="34" charset="-128"/>
            </a:endParaRPr>
          </a:p>
        </p:txBody>
      </p:sp>
      <p:pic>
        <p:nvPicPr>
          <p:cNvPr id="10" name="Picture 2"/>
          <p:cNvPicPr>
            <a:picLocks noChangeAspect="1" noChangeArrowheads="1"/>
          </p:cNvPicPr>
          <p:nvPr/>
        </p:nvPicPr>
        <p:blipFill>
          <a:blip r:embed="rId3"/>
          <a:srcRect l="536" t="1148" r="560" b="1889"/>
          <a:stretch>
            <a:fillRect/>
          </a:stretch>
        </p:blipFill>
        <p:spPr bwMode="auto">
          <a:xfrm>
            <a:off x="-652" y="0"/>
            <a:ext cx="9144652" cy="3429006"/>
          </a:xfrm>
          <a:prstGeom prst="rect">
            <a:avLst/>
          </a:prstGeom>
          <a:noFill/>
          <a:ln w="9525">
            <a:noFill/>
            <a:miter lim="800000"/>
            <a:headEnd/>
            <a:tailEnd/>
          </a:ln>
          <a:effectLst/>
        </p:spPr>
      </p:pic>
      <p:pic>
        <p:nvPicPr>
          <p:cNvPr id="5" name="4 Imagen" descr="violin.jpg"/>
          <p:cNvPicPr>
            <a:picLocks noChangeAspect="1"/>
          </p:cNvPicPr>
          <p:nvPr/>
        </p:nvPicPr>
        <p:blipFill>
          <a:blip r:embed="rId4">
            <a:clrChange>
              <a:clrFrom>
                <a:srgbClr val="FFFFFF"/>
              </a:clrFrom>
              <a:clrTo>
                <a:srgbClr val="FFFFFF">
                  <a:alpha val="0"/>
                </a:srgbClr>
              </a:clrTo>
            </a:clrChange>
          </a:blip>
          <a:stretch>
            <a:fillRect/>
          </a:stretch>
        </p:blipFill>
        <p:spPr>
          <a:xfrm>
            <a:off x="1857356" y="785800"/>
            <a:ext cx="5212080" cy="2209800"/>
          </a:xfrm>
          <a:prstGeom prst="rect">
            <a:avLst/>
          </a:prstGeom>
        </p:spPr>
      </p:pic>
      <p:pic>
        <p:nvPicPr>
          <p:cNvPr id="7" name="Picture 3"/>
          <p:cNvPicPr>
            <a:picLocks noChangeArrowheads="1"/>
          </p:cNvPicPr>
          <p:nvPr/>
        </p:nvPicPr>
        <p:blipFill>
          <a:blip r:embed="rId5">
            <a:clrChange>
              <a:clrFrom>
                <a:srgbClr val="FFFFFF"/>
              </a:clrFrom>
              <a:clrTo>
                <a:srgbClr val="FFFFFF">
                  <a:alpha val="0"/>
                </a:srgbClr>
              </a:clrTo>
            </a:clrChange>
            <a:lum bright="30000" contrast="-40000"/>
          </a:blip>
          <a:srcRect/>
          <a:stretch>
            <a:fillRect/>
          </a:stretch>
        </p:blipFill>
        <p:spPr bwMode="auto">
          <a:xfrm>
            <a:off x="1850953" y="3284548"/>
            <a:ext cx="5212800" cy="1473595"/>
          </a:xfrm>
          <a:prstGeom prst="rect">
            <a:avLst/>
          </a:prstGeom>
          <a:noFill/>
          <a:ln w="9525">
            <a:noFill/>
            <a:miter lim="800000"/>
            <a:headEnd/>
            <a:tailEnd/>
          </a:ln>
          <a:effectLst/>
        </p:spPr>
      </p:pic>
      <p:sp>
        <p:nvSpPr>
          <p:cNvPr id="20482" name="Text Box 2"/>
          <p:cNvSpPr txBox="1">
            <a:spLocks noChangeArrowheads="1"/>
          </p:cNvSpPr>
          <p:nvPr/>
        </p:nvSpPr>
        <p:spPr bwMode="auto">
          <a:xfrm>
            <a:off x="857224" y="1071552"/>
            <a:ext cx="7467600" cy="2349682"/>
          </a:xfrm>
          <a:prstGeom prst="rect">
            <a:avLst/>
          </a:prstGeom>
          <a:noFill/>
          <a:ln w="9525">
            <a:noFill/>
            <a:miter lim="800000"/>
            <a:headEnd/>
            <a:tailEnd/>
          </a:ln>
          <a:effectLst/>
        </p:spPr>
        <p:txBody>
          <a:bodyPr>
            <a:spAutoFit/>
          </a:bodyPr>
          <a:lstStyle/>
          <a:p>
            <a:pPr>
              <a:lnSpc>
                <a:spcPct val="130000"/>
              </a:lnSpc>
              <a:spcBef>
                <a:spcPct val="50000"/>
              </a:spcBef>
            </a:pPr>
            <a:r>
              <a:rPr lang="pt-BR" sz="12000" b="0" dirty="0">
                <a:effectLst>
                  <a:outerShdw blurRad="63500" dist="38100" dir="2700000" algn="tl">
                    <a:schemeClr val="tx1"/>
                  </a:outerShdw>
                  <a:reflection blurRad="6350" stA="55000" endA="50" endPos="85000" dir="5400000" sy="-100000" algn="bl" rotWithShape="0"/>
                </a:effectLst>
                <a:latin typeface="Kunstler Script" pitchFamily="66" charset="0"/>
                <a:cs typeface="Times New Roman" pitchFamily="18" charset="0"/>
              </a:rPr>
              <a:t>La última </a:t>
            </a:r>
            <a:r>
              <a:rPr lang="pt-BR" sz="12000" b="0" dirty="0" err="1">
                <a:effectLst>
                  <a:outerShdw blurRad="63500" dist="38100" dir="2700000" algn="tl">
                    <a:schemeClr val="tx1"/>
                  </a:outerShdw>
                  <a:reflection blurRad="6350" stA="55000" endA="50" endPos="85000" dir="5400000" sy="-100000" algn="bl" rotWithShape="0"/>
                </a:effectLst>
                <a:latin typeface="Kunstler Script" pitchFamily="66" charset="0"/>
                <a:cs typeface="Times New Roman" pitchFamily="18" charset="0"/>
              </a:rPr>
              <a:t>cuerda</a:t>
            </a:r>
            <a:endParaRPr lang="pt-BR" sz="12000" b="0" dirty="0">
              <a:effectLst>
                <a:outerShdw blurRad="63500" dist="38100" dir="2700000" algn="tl">
                  <a:schemeClr val="tx1"/>
                </a:outerShdw>
                <a:reflection blurRad="6350" stA="55000" endA="50" endPos="85000" dir="5400000" sy="-100000" algn="bl" rotWithShape="0"/>
              </a:effectLst>
              <a:latin typeface="Kunstler Script" pitchFamily="66" charset="0"/>
            </a:endParaRPr>
          </a:p>
        </p:txBody>
      </p:sp>
      <p:sp>
        <p:nvSpPr>
          <p:cNvPr id="8" name="7 CuadroTexto"/>
          <p:cNvSpPr txBox="1"/>
          <p:nvPr/>
        </p:nvSpPr>
        <p:spPr>
          <a:xfrm rot="18802545">
            <a:off x="8209142" y="4487002"/>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
        <p:nvSpPr>
          <p:cNvPr id="11" name="4-Point Star 10"/>
          <p:cNvSpPr/>
          <p:nvPr/>
        </p:nvSpPr>
        <p:spPr>
          <a:xfrm rot="890656">
            <a:off x="5228356" y="370586"/>
            <a:ext cx="761624" cy="761624"/>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5"/>
          <p:cNvSpPr/>
          <p:nvPr/>
        </p:nvSpPr>
        <p:spPr>
          <a:xfrm>
            <a:off x="246852" y="2173696"/>
            <a:ext cx="3571900" cy="2448000"/>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480000" lon="18900000" rev="12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spcBef>
                <a:spcPct val="50000"/>
              </a:spcBef>
            </a:pPr>
            <a:endParaRPr lang="pt-BR" sz="800" b="0" dirty="0" smtClean="0">
              <a:solidFill>
                <a:schemeClr val="bg1"/>
              </a:solidFill>
              <a:latin typeface="Comic Sans MS" pitchFamily="66" charset="0"/>
              <a:cs typeface="Times New Roman" pitchFamily="18" charset="0"/>
            </a:endParaRPr>
          </a:p>
          <a:p>
            <a:pPr>
              <a:spcBef>
                <a:spcPct val="50000"/>
              </a:spcBef>
            </a:pPr>
            <a:r>
              <a:rPr lang="pt-BR" b="0" dirty="0" smtClean="0">
                <a:solidFill>
                  <a:schemeClr val="bg1"/>
                </a:solidFill>
                <a:latin typeface="Comic Sans MS" pitchFamily="66" charset="0"/>
                <a:cs typeface="Times New Roman" pitchFamily="18" charset="0"/>
              </a:rPr>
              <a:t> “</a:t>
            </a:r>
            <a:r>
              <a:rPr lang="pt-BR" b="0" dirty="0" err="1" smtClean="0">
                <a:solidFill>
                  <a:schemeClr val="bg1"/>
                </a:solidFill>
                <a:latin typeface="Comic Sans MS" pitchFamily="66" charset="0"/>
                <a:cs typeface="Times New Roman" pitchFamily="18" charset="0"/>
              </a:rPr>
              <a:t>Moses</a:t>
            </a:r>
            <a:r>
              <a:rPr lang="pt-BR" b="0" dirty="0" smtClean="0">
                <a:solidFill>
                  <a:schemeClr val="bg1"/>
                </a:solidFill>
                <a:latin typeface="Comic Sans MS" pitchFamily="66" charset="0"/>
                <a:cs typeface="Times New Roman" pitchFamily="18" charset="0"/>
              </a:rPr>
              <a:t> </a:t>
            </a:r>
            <a:r>
              <a:rPr lang="pt-BR" b="0" dirty="0" err="1" smtClean="0">
                <a:solidFill>
                  <a:schemeClr val="bg1"/>
                </a:solidFill>
                <a:latin typeface="Comic Sans MS" pitchFamily="66" charset="0"/>
                <a:cs typeface="Times New Roman" pitchFamily="18" charset="0"/>
              </a:rPr>
              <a:t>Fantasy</a:t>
            </a:r>
            <a:r>
              <a:rPr lang="pt-BR" b="0" dirty="0" smtClean="0">
                <a:solidFill>
                  <a:schemeClr val="bg1"/>
                </a:solidFill>
                <a:latin typeface="Comic Sans MS" pitchFamily="66" charset="0"/>
                <a:cs typeface="Times New Roman" pitchFamily="18" charset="0"/>
              </a:rPr>
              <a:t>”</a:t>
            </a:r>
          </a:p>
          <a:p>
            <a:pPr>
              <a:spcBef>
                <a:spcPct val="50000"/>
              </a:spcBef>
            </a:pPr>
            <a:r>
              <a:rPr lang="pt-BR" sz="1800" b="0" dirty="0" smtClean="0">
                <a:solidFill>
                  <a:schemeClr val="bg1"/>
                </a:solidFill>
                <a:latin typeface="Comic Sans MS" pitchFamily="66" charset="0"/>
                <a:cs typeface="Times New Roman" pitchFamily="18" charset="0"/>
              </a:rPr>
              <a:t> </a:t>
            </a:r>
            <a:r>
              <a:rPr lang="pt-BR" sz="1800" b="0" dirty="0" err="1" smtClean="0">
                <a:solidFill>
                  <a:schemeClr val="bg1"/>
                </a:solidFill>
                <a:latin typeface="Comic Sans MS" pitchFamily="66" charset="0"/>
                <a:cs typeface="Times New Roman" pitchFamily="18" charset="0"/>
              </a:rPr>
              <a:t>Niccoló</a:t>
            </a:r>
            <a:r>
              <a:rPr lang="pt-BR" sz="1800" b="0" dirty="0" smtClean="0">
                <a:solidFill>
                  <a:schemeClr val="bg1"/>
                </a:solidFill>
                <a:latin typeface="Comic Sans MS" pitchFamily="66" charset="0"/>
                <a:cs typeface="Times New Roman" pitchFamily="18" charset="0"/>
              </a:rPr>
              <a:t> </a:t>
            </a:r>
            <a:r>
              <a:rPr lang="pt-BR" sz="1800" b="0" dirty="0" err="1" smtClean="0">
                <a:solidFill>
                  <a:schemeClr val="bg1"/>
                </a:solidFill>
                <a:latin typeface="Comic Sans MS" pitchFamily="66" charset="0"/>
                <a:cs typeface="Times New Roman" pitchFamily="18" charset="0"/>
              </a:rPr>
              <a:t>Paganini</a:t>
            </a:r>
            <a:endParaRPr lang="pt-BR" sz="1800" b="0" dirty="0" smtClean="0">
              <a:solidFill>
                <a:schemeClr val="bg1"/>
              </a:solidFill>
              <a:latin typeface="Comic Sans MS" pitchFamily="66" charset="0"/>
              <a:cs typeface="Times New Roman" pitchFamily="18" charset="0"/>
            </a:endParaRPr>
          </a:p>
          <a:p>
            <a:pPr>
              <a:spcBef>
                <a:spcPct val="50000"/>
              </a:spcBef>
            </a:pPr>
            <a:r>
              <a:rPr lang="pt-BR" sz="1800" b="0" dirty="0" smtClean="0">
                <a:solidFill>
                  <a:schemeClr val="bg1"/>
                </a:solidFill>
                <a:latin typeface="Comic Sans MS" pitchFamily="66" charset="0"/>
                <a:cs typeface="Times New Roman" pitchFamily="18" charset="0"/>
              </a:rPr>
              <a:t>Intérprete</a:t>
            </a:r>
            <a:r>
              <a:rPr lang="pt-BR" b="0" dirty="0" smtClean="0">
                <a:solidFill>
                  <a:schemeClr val="bg1"/>
                </a:solidFill>
                <a:latin typeface="Comic Sans MS" pitchFamily="66" charset="0"/>
                <a:cs typeface="Times New Roman" pitchFamily="18" charset="0"/>
              </a:rPr>
              <a:t>: </a:t>
            </a:r>
          </a:p>
          <a:p>
            <a:pPr>
              <a:spcBef>
                <a:spcPct val="50000"/>
              </a:spcBef>
            </a:pPr>
            <a:r>
              <a:rPr lang="pt-BR" b="0" dirty="0" err="1" smtClean="0">
                <a:solidFill>
                  <a:schemeClr val="bg1"/>
                </a:solidFill>
                <a:latin typeface="Comic Sans MS" pitchFamily="66" charset="0"/>
                <a:cs typeface="Times New Roman" pitchFamily="18" charset="0"/>
              </a:rPr>
              <a:t>Antal</a:t>
            </a:r>
            <a:r>
              <a:rPr lang="pt-BR" b="0" dirty="0" smtClean="0">
                <a:solidFill>
                  <a:schemeClr val="bg1"/>
                </a:solidFill>
                <a:latin typeface="Comic Sans MS" pitchFamily="66" charset="0"/>
                <a:cs typeface="Times New Roman" pitchFamily="18" charset="0"/>
              </a:rPr>
              <a:t> </a:t>
            </a:r>
            <a:r>
              <a:rPr lang="pt-BR" b="0" dirty="0" err="1" smtClean="0">
                <a:solidFill>
                  <a:schemeClr val="bg1"/>
                </a:solidFill>
                <a:latin typeface="Comic Sans MS" pitchFamily="66" charset="0"/>
                <a:cs typeface="Times New Roman" pitchFamily="18" charset="0"/>
              </a:rPr>
              <a:t>Zalai</a:t>
            </a:r>
            <a:r>
              <a:rPr lang="pt-BR" b="0" dirty="0" smtClean="0">
                <a:solidFill>
                  <a:schemeClr val="bg1"/>
                </a:solidFill>
                <a:latin typeface="Comic Sans MS" pitchFamily="66" charset="0"/>
                <a:cs typeface="Times New Roman" pitchFamily="18" charset="0"/>
              </a:rPr>
              <a:t> </a:t>
            </a:r>
          </a:p>
          <a:p>
            <a:pPr>
              <a:spcBef>
                <a:spcPct val="50000"/>
              </a:spcBef>
            </a:pPr>
            <a:r>
              <a:rPr lang="pt-BR" sz="1800" b="0" dirty="0" err="1" smtClean="0">
                <a:solidFill>
                  <a:schemeClr val="bg1"/>
                </a:solidFill>
                <a:latin typeface="Comic Sans MS" pitchFamily="66" charset="0"/>
                <a:cs typeface="Times New Roman" pitchFamily="18" charset="0"/>
              </a:rPr>
              <a:t>Con</a:t>
            </a:r>
            <a:r>
              <a:rPr lang="pt-BR" sz="1800" b="0" dirty="0" smtClean="0">
                <a:solidFill>
                  <a:schemeClr val="bg1"/>
                </a:solidFill>
                <a:latin typeface="Comic Sans MS" pitchFamily="66" charset="0"/>
                <a:cs typeface="Times New Roman" pitchFamily="18" charset="0"/>
              </a:rPr>
              <a:t> una sola </a:t>
            </a:r>
            <a:r>
              <a:rPr lang="pt-BR" sz="1800" b="0" dirty="0" err="1" smtClean="0">
                <a:solidFill>
                  <a:schemeClr val="bg1"/>
                </a:solidFill>
                <a:latin typeface="Comic Sans MS" pitchFamily="66" charset="0"/>
                <a:cs typeface="Times New Roman" pitchFamily="18" charset="0"/>
              </a:rPr>
              <a:t>cuerda</a:t>
            </a:r>
            <a:r>
              <a:rPr lang="pt-BR" sz="1800" b="0" dirty="0" smtClean="0">
                <a:solidFill>
                  <a:schemeClr val="bg1"/>
                </a:solidFill>
                <a:latin typeface="Comic Sans MS" pitchFamily="66" charset="0"/>
                <a:cs typeface="Times New Roman" pitchFamily="18" charset="0"/>
              </a:rPr>
              <a:t>  - Sol (G)</a:t>
            </a:r>
          </a:p>
          <a:p>
            <a:pPr algn="ctr"/>
            <a:endParaRPr lang="en-US" dirty="0">
              <a:solidFill>
                <a:prstClr val="white"/>
              </a:solidFill>
            </a:endParaRPr>
          </a:p>
        </p:txBody>
      </p:sp>
      <p:sp>
        <p:nvSpPr>
          <p:cNvPr id="13" name="Rectangle 5"/>
          <p:cNvSpPr/>
          <p:nvPr/>
        </p:nvSpPr>
        <p:spPr>
          <a:xfrm>
            <a:off x="5386694" y="2041451"/>
            <a:ext cx="3571900" cy="2678163"/>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fov="2700000">
              <a:rot lat="480000" lon="2280000" rev="2148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spcBef>
                <a:spcPct val="50000"/>
              </a:spcBef>
            </a:pPr>
            <a:endParaRPr lang="pt-BR" sz="800" b="0" dirty="0" smtClean="0">
              <a:solidFill>
                <a:schemeClr val="bg1"/>
              </a:solidFill>
              <a:latin typeface="Comic Sans MS" pitchFamily="66" charset="0"/>
              <a:cs typeface="Times New Roman" pitchFamily="18" charset="0"/>
            </a:endParaRPr>
          </a:p>
          <a:p>
            <a:pPr>
              <a:spcBef>
                <a:spcPct val="50000"/>
              </a:spcBef>
            </a:pPr>
            <a:r>
              <a:rPr lang="pt-BR" b="0" dirty="0" smtClean="0">
                <a:solidFill>
                  <a:schemeClr val="bg1"/>
                </a:solidFill>
                <a:latin typeface="Comic Sans MS" pitchFamily="66" charset="0"/>
                <a:cs typeface="Times New Roman" pitchFamily="18" charset="0"/>
              </a:rPr>
              <a:t> “C</a:t>
            </a:r>
            <a:r>
              <a:rPr lang="it-IT" b="0" dirty="0" smtClean="0">
                <a:solidFill>
                  <a:schemeClr val="bg1"/>
                </a:solidFill>
                <a:latin typeface="Comic Sans MS" pitchFamily="66" charset="0"/>
                <a:cs typeface="Times New Roman" pitchFamily="18" charset="0"/>
              </a:rPr>
              <a:t>oncerto no 6 - Risoluto</a:t>
            </a:r>
            <a:r>
              <a:rPr lang="pt-BR" b="0" dirty="0" smtClean="0">
                <a:solidFill>
                  <a:schemeClr val="bg1"/>
                </a:solidFill>
                <a:latin typeface="Comic Sans MS" pitchFamily="66" charset="0"/>
                <a:cs typeface="Times New Roman" pitchFamily="18" charset="0"/>
              </a:rPr>
              <a:t>”</a:t>
            </a:r>
          </a:p>
          <a:p>
            <a:pPr>
              <a:spcBef>
                <a:spcPct val="50000"/>
              </a:spcBef>
            </a:pPr>
            <a:r>
              <a:rPr lang="pt-BR" sz="1800" b="0" dirty="0" err="1" smtClean="0">
                <a:solidFill>
                  <a:schemeClr val="bg1"/>
                </a:solidFill>
                <a:latin typeface="Comic Sans MS" pitchFamily="66" charset="0"/>
                <a:cs typeface="Times New Roman" pitchFamily="18" charset="0"/>
              </a:rPr>
              <a:t>Niccoló</a:t>
            </a:r>
            <a:r>
              <a:rPr lang="pt-BR" sz="1800" b="0" dirty="0" smtClean="0">
                <a:solidFill>
                  <a:schemeClr val="bg1"/>
                </a:solidFill>
                <a:latin typeface="Comic Sans MS" pitchFamily="66" charset="0"/>
                <a:cs typeface="Times New Roman" pitchFamily="18" charset="0"/>
              </a:rPr>
              <a:t> </a:t>
            </a:r>
            <a:r>
              <a:rPr lang="pt-BR" sz="1800" b="0" dirty="0" err="1" smtClean="0">
                <a:solidFill>
                  <a:schemeClr val="bg1"/>
                </a:solidFill>
                <a:latin typeface="Comic Sans MS" pitchFamily="66" charset="0"/>
                <a:cs typeface="Times New Roman" pitchFamily="18" charset="0"/>
              </a:rPr>
              <a:t>Paganini</a:t>
            </a:r>
            <a:endParaRPr lang="pt-BR" sz="1800" b="0" dirty="0" smtClean="0">
              <a:solidFill>
                <a:schemeClr val="bg1"/>
              </a:solidFill>
              <a:latin typeface="Comic Sans MS" pitchFamily="66" charset="0"/>
              <a:cs typeface="Times New Roman" pitchFamily="18" charset="0"/>
            </a:endParaRPr>
          </a:p>
          <a:p>
            <a:pPr>
              <a:spcBef>
                <a:spcPct val="50000"/>
              </a:spcBef>
            </a:pPr>
            <a:r>
              <a:rPr lang="pt-BR" sz="1800" b="0" dirty="0" smtClean="0">
                <a:solidFill>
                  <a:schemeClr val="bg1"/>
                </a:solidFill>
                <a:latin typeface="Comic Sans MS" pitchFamily="66" charset="0"/>
                <a:cs typeface="Times New Roman" pitchFamily="18" charset="0"/>
              </a:rPr>
              <a:t>Intérprete</a:t>
            </a:r>
            <a:r>
              <a:rPr lang="pt-BR" b="0" dirty="0" smtClean="0">
                <a:solidFill>
                  <a:schemeClr val="bg1"/>
                </a:solidFill>
                <a:latin typeface="Comic Sans MS" pitchFamily="66" charset="0"/>
                <a:cs typeface="Times New Roman" pitchFamily="18" charset="0"/>
              </a:rPr>
              <a:t>:</a:t>
            </a:r>
          </a:p>
          <a:p>
            <a:pPr>
              <a:spcBef>
                <a:spcPct val="50000"/>
              </a:spcBef>
            </a:pPr>
            <a:r>
              <a:rPr lang="it-IT" b="0" dirty="0" smtClean="0">
                <a:solidFill>
                  <a:schemeClr val="bg1"/>
                </a:solidFill>
                <a:latin typeface="Comic Sans MS" pitchFamily="66" charset="0"/>
                <a:cs typeface="Times New Roman" pitchFamily="18" charset="0"/>
              </a:rPr>
              <a:t>Salvatore Accardo</a:t>
            </a:r>
            <a:endParaRPr lang="pt-BR" b="0" dirty="0" smtClean="0">
              <a:solidFill>
                <a:schemeClr val="bg1"/>
              </a:solidFill>
              <a:latin typeface="Comic Sans MS" pitchFamily="66" charset="0"/>
              <a:cs typeface="Times New Roman" pitchFamily="18" charset="0"/>
            </a:endParaRPr>
          </a:p>
          <a:p>
            <a:pPr algn="ctr"/>
            <a:endParaRPr lang="en-US" dirty="0">
              <a:solidFill>
                <a:prstClr val="white"/>
              </a:solidFill>
            </a:endParaRPr>
          </a:p>
        </p:txBody>
      </p:sp>
      <p:sp>
        <p:nvSpPr>
          <p:cNvPr id="15" name="14 Rectángulo">
            <a:hlinkClick r:id="rId6" action="ppaction://hlinksldjump"/>
          </p:cNvPr>
          <p:cNvSpPr/>
          <p:nvPr/>
        </p:nvSpPr>
        <p:spPr bwMode="auto">
          <a:xfrm>
            <a:off x="116959" y="2071684"/>
            <a:ext cx="3168502" cy="2919651"/>
          </a:xfrm>
          <a:prstGeom prst="rect">
            <a:avLst/>
          </a:prstGeom>
          <a:solidFill>
            <a:schemeClr val="bg1">
              <a:alpha val="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AR" sz="2400" b="1" i="0" u="none" strike="noStrike" cap="none" normalizeH="0" baseline="0" smtClean="0">
              <a:ln>
                <a:noFill/>
              </a:ln>
              <a:solidFill>
                <a:schemeClr val="bg1"/>
              </a:solidFill>
              <a:effectLst>
                <a:outerShdw blurRad="38100" dist="38100" dir="2700000" algn="tl">
                  <a:srgbClr val="000000">
                    <a:alpha val="43137"/>
                  </a:srgbClr>
                </a:outerShdw>
              </a:effectLst>
              <a:latin typeface="Arial Unicode MS" pitchFamily="34" charset="-128"/>
            </a:endParaRPr>
          </a:p>
        </p:txBody>
      </p:sp>
      <p:sp>
        <p:nvSpPr>
          <p:cNvPr id="17" name="16 Rectángulo">
            <a:hlinkClick r:id="rId7" action="ppaction://hlinksldjump"/>
          </p:cNvPr>
          <p:cNvSpPr/>
          <p:nvPr/>
        </p:nvSpPr>
        <p:spPr bwMode="auto">
          <a:xfrm>
            <a:off x="5786446" y="2000246"/>
            <a:ext cx="3190423" cy="2928958"/>
          </a:xfrm>
          <a:prstGeom prst="rect">
            <a:avLst/>
          </a:prstGeom>
          <a:solidFill>
            <a:schemeClr val="bg1">
              <a:alpha val="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AR" sz="2400" b="1" i="0" u="none" strike="noStrike" cap="none" normalizeH="0" baseline="0" smtClean="0">
              <a:ln>
                <a:noFill/>
              </a:ln>
              <a:solidFill>
                <a:schemeClr val="bg1"/>
              </a:solidFill>
              <a:effectLst>
                <a:outerShdw blurRad="38100" dist="38100" dir="2700000" algn="tl">
                  <a:srgbClr val="000000">
                    <a:alpha val="43137"/>
                  </a:srgbClr>
                </a:outerShdw>
              </a:effectLst>
              <a:latin typeface="Arial Unicode MS" pitchFamily="34" charset="-128"/>
            </a:endParaRPr>
          </a:p>
        </p:txBody>
      </p:sp>
      <p:sp>
        <p:nvSpPr>
          <p:cNvPr id="18" name="17 CuadroTexto"/>
          <p:cNvSpPr txBox="1"/>
          <p:nvPr/>
        </p:nvSpPr>
        <p:spPr>
          <a:xfrm>
            <a:off x="3652275" y="-116958"/>
            <a:ext cx="1846980" cy="1200329"/>
          </a:xfrm>
          <a:prstGeom prst="rect">
            <a:avLst/>
          </a:prstGeom>
          <a:noFill/>
        </p:spPr>
        <p:txBody>
          <a:bodyPr wrap="none" rtlCol="0">
            <a:spAutoFit/>
          </a:bodyPr>
          <a:lstStyle/>
          <a:p>
            <a:r>
              <a:rPr lang="es-AR" sz="7200" b="0" dirty="0" smtClean="0">
                <a:effectLst>
                  <a:outerShdw blurRad="63500" dist="38100" dir="2700000" algn="tl">
                    <a:schemeClr val="tx1"/>
                  </a:outerShdw>
                  <a:reflection blurRad="6350" stA="55000" endA="50" endPos="85000" dir="5400000" sy="-100000" algn="bl" rotWithShape="0"/>
                </a:effectLst>
                <a:latin typeface="Kunstler Script" pitchFamily="66" charset="0"/>
                <a:cs typeface="Times New Roman" pitchFamily="18" charset="0"/>
              </a:rPr>
              <a:t>Elegir</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childTnLst>
                                </p:cTn>
                              </p:par>
                            </p:childTnLst>
                          </p:cTn>
                        </p:par>
                        <p:par>
                          <p:cTn id="11" fill="hold">
                            <p:stCondLst>
                              <p:cond delay="2000"/>
                            </p:stCondLst>
                            <p:childTnLst>
                              <p:par>
                                <p:cTn id="12" presetID="53"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Effect transition="in" filter="fade">
                                      <p:cBhvr>
                                        <p:cTn id="16" dur="2000"/>
                                        <p:tgtEl>
                                          <p:spTgt spid="5"/>
                                        </p:tgtEl>
                                      </p:cBhvr>
                                    </p:animEffect>
                                  </p:childTnLst>
                                </p:cTn>
                              </p:par>
                              <p:par>
                                <p:cTn id="17" presetID="53"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000" fill="hold"/>
                                        <p:tgtEl>
                                          <p:spTgt spid="7"/>
                                        </p:tgtEl>
                                        <p:attrNameLst>
                                          <p:attrName>ppt_w</p:attrName>
                                        </p:attrNameLst>
                                      </p:cBhvr>
                                      <p:tavLst>
                                        <p:tav tm="0">
                                          <p:val>
                                            <p:fltVal val="0"/>
                                          </p:val>
                                        </p:tav>
                                        <p:tav tm="100000">
                                          <p:val>
                                            <p:strVal val="#ppt_w"/>
                                          </p:val>
                                        </p:tav>
                                      </p:tavLst>
                                    </p:anim>
                                    <p:anim calcmode="lin" valueType="num">
                                      <p:cBhvr>
                                        <p:cTn id="20" dur="2000" fill="hold"/>
                                        <p:tgtEl>
                                          <p:spTgt spid="7"/>
                                        </p:tgtEl>
                                        <p:attrNameLst>
                                          <p:attrName>ppt_h</p:attrName>
                                        </p:attrNameLst>
                                      </p:cBhvr>
                                      <p:tavLst>
                                        <p:tav tm="0">
                                          <p:val>
                                            <p:fltVal val="0"/>
                                          </p:val>
                                        </p:tav>
                                        <p:tav tm="100000">
                                          <p:val>
                                            <p:strVal val="#ppt_h"/>
                                          </p:val>
                                        </p:tav>
                                      </p:tavLst>
                                    </p:anim>
                                    <p:animEffect transition="in" filter="fade">
                                      <p:cBhvr>
                                        <p:cTn id="21" dur="2000"/>
                                        <p:tgtEl>
                                          <p:spTgt spid="7"/>
                                        </p:tgtEl>
                                      </p:cBhvr>
                                    </p:animEffect>
                                  </p:childTnLst>
                                </p:cTn>
                              </p:par>
                            </p:childTnLst>
                          </p:cTn>
                        </p:par>
                        <p:par>
                          <p:cTn id="22" fill="hold">
                            <p:stCondLst>
                              <p:cond delay="4000"/>
                            </p:stCondLst>
                            <p:childTnLst>
                              <p:par>
                                <p:cTn id="23" presetID="56" presetClass="entr" presetSubtype="0" fill="hold" grpId="1" nodeType="afterEffect">
                                  <p:stCondLst>
                                    <p:cond delay="0"/>
                                  </p:stCondLst>
                                  <p:iterate type="lt">
                                    <p:tmPct val="10000"/>
                                  </p:iterate>
                                  <p:childTnLst>
                                    <p:set>
                                      <p:cBhvr>
                                        <p:cTn id="24" dur="1" fill="hold">
                                          <p:stCondLst>
                                            <p:cond delay="0"/>
                                          </p:stCondLst>
                                        </p:cTn>
                                        <p:tgtEl>
                                          <p:spTgt spid="20482">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20482">
                                            <p:txEl>
                                              <p:pRg st="0" end="0"/>
                                            </p:txEl>
                                          </p:spTgt>
                                        </p:tgtEl>
                                        <p:attrNameLst>
                                          <p:attrName>ppt_w</p:attrName>
                                        </p:attrNameLst>
                                      </p:cBhvr>
                                    </p:anim>
                                    <p:anim by="(#ppt_w*0.50)" calcmode="lin" valueType="num">
                                      <p:cBhvr>
                                        <p:cTn id="26" dur="500" decel="50000" autoRev="1" fill="hold">
                                          <p:stCondLst>
                                            <p:cond delay="0"/>
                                          </p:stCondLst>
                                        </p:cTn>
                                        <p:tgtEl>
                                          <p:spTgt spid="20482">
                                            <p:txEl>
                                              <p:pRg st="0" end="0"/>
                                            </p:txEl>
                                          </p:spTgt>
                                        </p:tgtEl>
                                        <p:attrNameLst>
                                          <p:attrName>ppt_x</p:attrName>
                                        </p:attrNameLst>
                                      </p:cBhvr>
                                    </p:anim>
                                    <p:anim from="(-#ppt_h/2)" to="(#ppt_y)" calcmode="lin" valueType="num">
                                      <p:cBhvr>
                                        <p:cTn id="27" dur="1000" fill="hold">
                                          <p:stCondLst>
                                            <p:cond delay="0"/>
                                          </p:stCondLst>
                                        </p:cTn>
                                        <p:tgtEl>
                                          <p:spTgt spid="20482">
                                            <p:txEl>
                                              <p:pRg st="0" end="0"/>
                                            </p:txEl>
                                          </p:spTgt>
                                        </p:tgtEl>
                                        <p:attrNameLst>
                                          <p:attrName>ppt_y</p:attrName>
                                        </p:attrNameLst>
                                      </p:cBhvr>
                                    </p:anim>
                                    <p:animRot by="21600000">
                                      <p:cBhvr>
                                        <p:cTn id="28" dur="1000" fill="hold">
                                          <p:stCondLst>
                                            <p:cond delay="0"/>
                                          </p:stCondLst>
                                        </p:cTn>
                                        <p:tgtEl>
                                          <p:spTgt spid="20482">
                                            <p:txEl>
                                              <p:pRg st="0" end="0"/>
                                            </p:txEl>
                                          </p:spTgt>
                                        </p:tgtEl>
                                        <p:attrNameLst>
                                          <p:attrName>r</p:attrName>
                                        </p:attrNameLst>
                                      </p:cBhvr>
                                    </p:animRot>
                                  </p:childTnLst>
                                </p:cTn>
                              </p:par>
                            </p:childTnLst>
                          </p:cTn>
                        </p:par>
                        <p:par>
                          <p:cTn id="29" fill="hold">
                            <p:stCondLst>
                              <p:cond delay="6300"/>
                            </p:stCondLst>
                            <p:childTnLst>
                              <p:par>
                                <p:cTn id="30" presetID="31" presetClass="entr" presetSubtype="0" fill="hold" grpId="2" nodeType="afterEffect">
                                  <p:stCondLst>
                                    <p:cond delay="0"/>
                                  </p:stCondLst>
                                  <p:iterate type="lt">
                                    <p:tmPct val="5000"/>
                                  </p:iterate>
                                  <p:childTnLst>
                                    <p:set>
                                      <p:cBhvr>
                                        <p:cTn id="31" dur="1" fill="hold">
                                          <p:stCondLst>
                                            <p:cond delay="0"/>
                                          </p:stCondLst>
                                        </p:cTn>
                                        <p:tgtEl>
                                          <p:spTgt spid="11"/>
                                        </p:tgtEl>
                                        <p:attrNameLst>
                                          <p:attrName>style.visibility</p:attrName>
                                        </p:attrNameLst>
                                      </p:cBhvr>
                                      <p:to>
                                        <p:strVal val="visible"/>
                                      </p:to>
                                    </p:set>
                                    <p:anim calcmode="lin" valueType="num">
                                      <p:cBhvr>
                                        <p:cTn id="32" dur="1000" fill="hold"/>
                                        <p:tgtEl>
                                          <p:spTgt spid="11"/>
                                        </p:tgtEl>
                                        <p:attrNameLst>
                                          <p:attrName>ppt_w</p:attrName>
                                        </p:attrNameLst>
                                      </p:cBhvr>
                                      <p:tavLst>
                                        <p:tav tm="0">
                                          <p:val>
                                            <p:fltVal val="0"/>
                                          </p:val>
                                        </p:tav>
                                        <p:tav tm="100000">
                                          <p:val>
                                            <p:strVal val="#ppt_w"/>
                                          </p:val>
                                        </p:tav>
                                      </p:tavLst>
                                    </p:anim>
                                    <p:anim calcmode="lin" valueType="num">
                                      <p:cBhvr>
                                        <p:cTn id="33" dur="1000" fill="hold"/>
                                        <p:tgtEl>
                                          <p:spTgt spid="11"/>
                                        </p:tgtEl>
                                        <p:attrNameLst>
                                          <p:attrName>ppt_h</p:attrName>
                                        </p:attrNameLst>
                                      </p:cBhvr>
                                      <p:tavLst>
                                        <p:tav tm="0">
                                          <p:val>
                                            <p:fltVal val="0"/>
                                          </p:val>
                                        </p:tav>
                                        <p:tav tm="100000">
                                          <p:val>
                                            <p:strVal val="#ppt_h"/>
                                          </p:val>
                                        </p:tav>
                                      </p:tavLst>
                                    </p:anim>
                                    <p:anim calcmode="lin" valueType="num">
                                      <p:cBhvr>
                                        <p:cTn id="34" dur="1000" fill="hold"/>
                                        <p:tgtEl>
                                          <p:spTgt spid="11"/>
                                        </p:tgtEl>
                                        <p:attrNameLst>
                                          <p:attrName>style.rotation</p:attrName>
                                        </p:attrNameLst>
                                      </p:cBhvr>
                                      <p:tavLst>
                                        <p:tav tm="0">
                                          <p:val>
                                            <p:fltVal val="90"/>
                                          </p:val>
                                        </p:tav>
                                        <p:tav tm="100000">
                                          <p:val>
                                            <p:fltVal val="0"/>
                                          </p:val>
                                        </p:tav>
                                      </p:tavLst>
                                    </p:anim>
                                    <p:animEffect transition="in" filter="fade">
                                      <p:cBhvr>
                                        <p:cTn id="35" dur="1000"/>
                                        <p:tgtEl>
                                          <p:spTgt spid="11"/>
                                        </p:tgtEl>
                                      </p:cBhvr>
                                    </p:animEffect>
                                  </p:childTnLst>
                                  <p:subTnLst>
                                    <p:audio>
                                      <p:cMediaNode>
                                        <p:cTn display="0" masterRel="sameClick">
                                          <p:stCondLst>
                                            <p:cond evt="begin" delay="0">
                                              <p:tn val="30"/>
                                            </p:cond>
                                          </p:stCondLst>
                                          <p:endCondLst>
                                            <p:cond evt="onStopAudio" delay="0">
                                              <p:tgtEl>
                                                <p:sldTgt/>
                                              </p:tgtEl>
                                            </p:cond>
                                          </p:endCondLst>
                                        </p:cTn>
                                        <p:tgtEl>
                                          <p:sndTgt r:embed="rId2" name="click.wav" builtIn="1"/>
                                        </p:tgtEl>
                                      </p:cMediaNode>
                                    </p:audio>
                                  </p:subTnLst>
                                </p:cTn>
                              </p:par>
                            </p:childTnLst>
                          </p:cTn>
                        </p:par>
                        <p:par>
                          <p:cTn id="36" fill="hold">
                            <p:stCondLst>
                              <p:cond delay="7300"/>
                            </p:stCondLst>
                            <p:childTnLst>
                              <p:par>
                                <p:cTn id="37" presetID="31" presetClass="exit" presetSubtype="0" fill="hold" grpId="4" nodeType="afterEffect">
                                  <p:stCondLst>
                                    <p:cond delay="0"/>
                                  </p:stCondLst>
                                  <p:iterate type="lt">
                                    <p:tmPct val="5000"/>
                                  </p:iterate>
                                  <p:childTnLst>
                                    <p:anim calcmode="lin" valueType="num">
                                      <p:cBhvr>
                                        <p:cTn id="38" dur="1000"/>
                                        <p:tgtEl>
                                          <p:spTgt spid="11"/>
                                        </p:tgtEl>
                                        <p:attrNameLst>
                                          <p:attrName>ppt_w</p:attrName>
                                        </p:attrNameLst>
                                      </p:cBhvr>
                                      <p:tavLst>
                                        <p:tav tm="0">
                                          <p:val>
                                            <p:strVal val="ppt_w"/>
                                          </p:val>
                                        </p:tav>
                                        <p:tav tm="100000">
                                          <p:val>
                                            <p:fltVal val="0"/>
                                          </p:val>
                                        </p:tav>
                                      </p:tavLst>
                                    </p:anim>
                                    <p:anim calcmode="lin" valueType="num">
                                      <p:cBhvr>
                                        <p:cTn id="39" dur="1000"/>
                                        <p:tgtEl>
                                          <p:spTgt spid="11"/>
                                        </p:tgtEl>
                                        <p:attrNameLst>
                                          <p:attrName>ppt_h</p:attrName>
                                        </p:attrNameLst>
                                      </p:cBhvr>
                                      <p:tavLst>
                                        <p:tav tm="0">
                                          <p:val>
                                            <p:strVal val="ppt_h"/>
                                          </p:val>
                                        </p:tav>
                                        <p:tav tm="100000">
                                          <p:val>
                                            <p:fltVal val="0"/>
                                          </p:val>
                                        </p:tav>
                                      </p:tavLst>
                                    </p:anim>
                                    <p:anim calcmode="lin" valueType="num">
                                      <p:cBhvr>
                                        <p:cTn id="40" dur="1000"/>
                                        <p:tgtEl>
                                          <p:spTgt spid="11"/>
                                        </p:tgtEl>
                                        <p:attrNameLst>
                                          <p:attrName>style.rotation</p:attrName>
                                        </p:attrNameLst>
                                      </p:cBhvr>
                                      <p:tavLst>
                                        <p:tav tm="0">
                                          <p:val>
                                            <p:fltVal val="0"/>
                                          </p:val>
                                        </p:tav>
                                        <p:tav tm="100000">
                                          <p:val>
                                            <p:fltVal val="90"/>
                                          </p:val>
                                        </p:tav>
                                      </p:tavLst>
                                    </p:anim>
                                    <p:animEffect transition="out" filter="fade">
                                      <p:cBhvr>
                                        <p:cTn id="41" dur="1000"/>
                                        <p:tgtEl>
                                          <p:spTgt spid="11"/>
                                        </p:tgtEl>
                                      </p:cBhvr>
                                    </p:animEffect>
                                    <p:set>
                                      <p:cBhvr>
                                        <p:cTn id="42" dur="1" fill="hold">
                                          <p:stCondLst>
                                            <p:cond delay="999"/>
                                          </p:stCondLst>
                                        </p:cTn>
                                        <p:tgtEl>
                                          <p:spTgt spid="11"/>
                                        </p:tgtEl>
                                        <p:attrNameLst>
                                          <p:attrName>style.visibility</p:attrName>
                                        </p:attrNameLst>
                                      </p:cBhvr>
                                      <p:to>
                                        <p:strVal val="hidden"/>
                                      </p:to>
                                    </p:set>
                                  </p:childTnLst>
                                  <p:subTnLst>
                                    <p:audio>
                                      <p:cMediaNode vol="17000">
                                        <p:cTn display="0" masterRel="sameClick">
                                          <p:stCondLst>
                                            <p:cond evt="begin" delay="0">
                                              <p:tn val="37"/>
                                            </p:cond>
                                          </p:stCondLst>
                                          <p:endCondLst>
                                            <p:cond evt="onStopAudio" delay="0">
                                              <p:tgtEl>
                                                <p:sldTgt/>
                                              </p:tgtEl>
                                            </p:cond>
                                          </p:endCondLst>
                                        </p:cTn>
                                        <p:tgtEl>
                                          <p:sndTgt r:embed="rId2" name="click.wav" builtIn="1"/>
                                        </p:tgtEl>
                                      </p:cMediaNode>
                                    </p:audio>
                                  </p:subTnLst>
                                </p:cTn>
                              </p:par>
                            </p:childTnLst>
                          </p:cTn>
                        </p:par>
                        <p:par>
                          <p:cTn id="43" fill="hold">
                            <p:stCondLst>
                              <p:cond delay="8300"/>
                            </p:stCondLst>
                            <p:childTnLst>
                              <p:par>
                                <p:cTn id="44" presetID="31" presetClass="entr" presetSubtype="0" fill="hold" grpId="3" nodeType="afterEffect">
                                  <p:stCondLst>
                                    <p:cond delay="0"/>
                                  </p:stCondLst>
                                  <p:iterate type="lt">
                                    <p:tmPct val="5000"/>
                                  </p:iterate>
                                  <p:childTnLst>
                                    <p:set>
                                      <p:cBhvr>
                                        <p:cTn id="45" dur="1" fill="hold">
                                          <p:stCondLst>
                                            <p:cond delay="0"/>
                                          </p:stCondLst>
                                        </p:cTn>
                                        <p:tgtEl>
                                          <p:spTgt spid="11"/>
                                        </p:tgtEl>
                                        <p:attrNameLst>
                                          <p:attrName>style.visibility</p:attrName>
                                        </p:attrNameLst>
                                      </p:cBhvr>
                                      <p:to>
                                        <p:strVal val="visible"/>
                                      </p:to>
                                    </p:set>
                                    <p:anim calcmode="lin" valueType="num">
                                      <p:cBhvr>
                                        <p:cTn id="46" dur="1000" fill="hold"/>
                                        <p:tgtEl>
                                          <p:spTgt spid="11"/>
                                        </p:tgtEl>
                                        <p:attrNameLst>
                                          <p:attrName>ppt_w</p:attrName>
                                        </p:attrNameLst>
                                      </p:cBhvr>
                                      <p:tavLst>
                                        <p:tav tm="0">
                                          <p:val>
                                            <p:fltVal val="0"/>
                                          </p:val>
                                        </p:tav>
                                        <p:tav tm="100000">
                                          <p:val>
                                            <p:strVal val="#ppt_w"/>
                                          </p:val>
                                        </p:tav>
                                      </p:tavLst>
                                    </p:anim>
                                    <p:anim calcmode="lin" valueType="num">
                                      <p:cBhvr>
                                        <p:cTn id="47" dur="1000" fill="hold"/>
                                        <p:tgtEl>
                                          <p:spTgt spid="11"/>
                                        </p:tgtEl>
                                        <p:attrNameLst>
                                          <p:attrName>ppt_h</p:attrName>
                                        </p:attrNameLst>
                                      </p:cBhvr>
                                      <p:tavLst>
                                        <p:tav tm="0">
                                          <p:val>
                                            <p:fltVal val="0"/>
                                          </p:val>
                                        </p:tav>
                                        <p:tav tm="100000">
                                          <p:val>
                                            <p:strVal val="#ppt_h"/>
                                          </p:val>
                                        </p:tav>
                                      </p:tavLst>
                                    </p:anim>
                                    <p:anim calcmode="lin" valueType="num">
                                      <p:cBhvr>
                                        <p:cTn id="48" dur="1000" fill="hold"/>
                                        <p:tgtEl>
                                          <p:spTgt spid="11"/>
                                        </p:tgtEl>
                                        <p:attrNameLst>
                                          <p:attrName>style.rotation</p:attrName>
                                        </p:attrNameLst>
                                      </p:cBhvr>
                                      <p:tavLst>
                                        <p:tav tm="0">
                                          <p:val>
                                            <p:fltVal val="90"/>
                                          </p:val>
                                        </p:tav>
                                        <p:tav tm="100000">
                                          <p:val>
                                            <p:fltVal val="0"/>
                                          </p:val>
                                        </p:tav>
                                      </p:tavLst>
                                    </p:anim>
                                    <p:animEffect transition="in" filter="fade">
                                      <p:cBhvr>
                                        <p:cTn id="49" dur="1000"/>
                                        <p:tgtEl>
                                          <p:spTgt spid="11"/>
                                        </p:tgtEl>
                                      </p:cBhvr>
                                    </p:animEffect>
                                  </p:childTnLst>
                                  <p:subTnLst>
                                    <p:audio>
                                      <p:cMediaNode vol="15000">
                                        <p:cTn display="0" masterRel="sameClick">
                                          <p:stCondLst>
                                            <p:cond evt="begin" delay="0">
                                              <p:tn val="44"/>
                                            </p:cond>
                                          </p:stCondLst>
                                          <p:endCondLst>
                                            <p:cond evt="onStopAudio" delay="0">
                                              <p:tgtEl>
                                                <p:sldTgt/>
                                              </p:tgtEl>
                                            </p:cond>
                                          </p:endCondLst>
                                        </p:cTn>
                                        <p:tgtEl>
                                          <p:sndTgt r:embed="rId2" name="click.wav" builtIn="1"/>
                                        </p:tgtEl>
                                      </p:cMediaNode>
                                    </p:audio>
                                  </p:subTnLst>
                                </p:cTn>
                              </p:par>
                            </p:childTnLst>
                          </p:cTn>
                        </p:par>
                        <p:par>
                          <p:cTn id="50" fill="hold">
                            <p:stCondLst>
                              <p:cond delay="9300"/>
                            </p:stCondLst>
                            <p:childTnLst>
                              <p:par>
                                <p:cTn id="51" presetID="31" presetClass="exit" presetSubtype="0" fill="hold" grpId="5" nodeType="afterEffect">
                                  <p:stCondLst>
                                    <p:cond delay="0"/>
                                  </p:stCondLst>
                                  <p:iterate type="lt">
                                    <p:tmPct val="5000"/>
                                  </p:iterate>
                                  <p:childTnLst>
                                    <p:anim calcmode="lin" valueType="num">
                                      <p:cBhvr>
                                        <p:cTn id="52" dur="1000"/>
                                        <p:tgtEl>
                                          <p:spTgt spid="11"/>
                                        </p:tgtEl>
                                        <p:attrNameLst>
                                          <p:attrName>ppt_w</p:attrName>
                                        </p:attrNameLst>
                                      </p:cBhvr>
                                      <p:tavLst>
                                        <p:tav tm="0">
                                          <p:val>
                                            <p:strVal val="ppt_w"/>
                                          </p:val>
                                        </p:tav>
                                        <p:tav tm="100000">
                                          <p:val>
                                            <p:fltVal val="0"/>
                                          </p:val>
                                        </p:tav>
                                      </p:tavLst>
                                    </p:anim>
                                    <p:anim calcmode="lin" valueType="num">
                                      <p:cBhvr>
                                        <p:cTn id="53" dur="1000"/>
                                        <p:tgtEl>
                                          <p:spTgt spid="11"/>
                                        </p:tgtEl>
                                        <p:attrNameLst>
                                          <p:attrName>ppt_h</p:attrName>
                                        </p:attrNameLst>
                                      </p:cBhvr>
                                      <p:tavLst>
                                        <p:tav tm="0">
                                          <p:val>
                                            <p:strVal val="ppt_h"/>
                                          </p:val>
                                        </p:tav>
                                        <p:tav tm="100000">
                                          <p:val>
                                            <p:fltVal val="0"/>
                                          </p:val>
                                        </p:tav>
                                      </p:tavLst>
                                    </p:anim>
                                    <p:anim calcmode="lin" valueType="num">
                                      <p:cBhvr>
                                        <p:cTn id="54" dur="1000"/>
                                        <p:tgtEl>
                                          <p:spTgt spid="11"/>
                                        </p:tgtEl>
                                        <p:attrNameLst>
                                          <p:attrName>style.rotation</p:attrName>
                                        </p:attrNameLst>
                                      </p:cBhvr>
                                      <p:tavLst>
                                        <p:tav tm="0">
                                          <p:val>
                                            <p:fltVal val="0"/>
                                          </p:val>
                                        </p:tav>
                                        <p:tav tm="100000">
                                          <p:val>
                                            <p:fltVal val="90"/>
                                          </p:val>
                                        </p:tav>
                                      </p:tavLst>
                                    </p:anim>
                                    <p:animEffect transition="out" filter="fade">
                                      <p:cBhvr>
                                        <p:cTn id="55" dur="1000"/>
                                        <p:tgtEl>
                                          <p:spTgt spid="11"/>
                                        </p:tgtEl>
                                      </p:cBhvr>
                                    </p:animEffect>
                                    <p:set>
                                      <p:cBhvr>
                                        <p:cTn id="56" dur="1" fill="hold">
                                          <p:stCondLst>
                                            <p:cond delay="999"/>
                                          </p:stCondLst>
                                        </p:cTn>
                                        <p:tgtEl>
                                          <p:spTgt spid="11"/>
                                        </p:tgtEl>
                                        <p:attrNameLst>
                                          <p:attrName>style.visibility</p:attrName>
                                        </p:attrNameLst>
                                      </p:cBhvr>
                                      <p:to>
                                        <p:strVal val="hidden"/>
                                      </p:to>
                                    </p:set>
                                  </p:childTnLst>
                                  <p:subTnLst>
                                    <p:audio>
                                      <p:cMediaNode vol="11000">
                                        <p:cTn display="0" masterRel="sameClick">
                                          <p:stCondLst>
                                            <p:cond evt="begin" delay="0">
                                              <p:tn val="51"/>
                                            </p:cond>
                                          </p:stCondLst>
                                          <p:endCondLst>
                                            <p:cond evt="onStopAudio" delay="0">
                                              <p:tgtEl>
                                                <p:sldTgt/>
                                              </p:tgtEl>
                                            </p:cond>
                                          </p:endCondLst>
                                        </p:cTn>
                                        <p:tgtEl>
                                          <p:sndTgt r:embed="rId2" name="click.wav" builtIn="1"/>
                                        </p:tgtEl>
                                      </p:cMediaNode>
                                    </p:audio>
                                  </p:subTnLst>
                                </p:cTn>
                              </p:par>
                            </p:childTnLst>
                          </p:cTn>
                        </p:par>
                        <p:par>
                          <p:cTn id="57" fill="hold">
                            <p:stCondLst>
                              <p:cond delay="10300"/>
                            </p:stCondLst>
                            <p:childTnLst>
                              <p:par>
                                <p:cTn id="58" presetID="31" presetClass="entr" presetSubtype="0" fill="hold" grpId="6" nodeType="afterEffect">
                                  <p:stCondLst>
                                    <p:cond delay="0"/>
                                  </p:stCondLst>
                                  <p:iterate type="lt">
                                    <p:tmPct val="5000"/>
                                  </p:iterate>
                                  <p:childTnLst>
                                    <p:set>
                                      <p:cBhvr>
                                        <p:cTn id="59" dur="1" fill="hold">
                                          <p:stCondLst>
                                            <p:cond delay="0"/>
                                          </p:stCondLst>
                                        </p:cTn>
                                        <p:tgtEl>
                                          <p:spTgt spid="11"/>
                                        </p:tgtEl>
                                        <p:attrNameLst>
                                          <p:attrName>style.visibility</p:attrName>
                                        </p:attrNameLst>
                                      </p:cBhvr>
                                      <p:to>
                                        <p:strVal val="visible"/>
                                      </p:to>
                                    </p:set>
                                    <p:anim calcmode="lin" valueType="num">
                                      <p:cBhvr>
                                        <p:cTn id="60" dur="1000" fill="hold"/>
                                        <p:tgtEl>
                                          <p:spTgt spid="11"/>
                                        </p:tgtEl>
                                        <p:attrNameLst>
                                          <p:attrName>ppt_w</p:attrName>
                                        </p:attrNameLst>
                                      </p:cBhvr>
                                      <p:tavLst>
                                        <p:tav tm="0">
                                          <p:val>
                                            <p:fltVal val="0"/>
                                          </p:val>
                                        </p:tav>
                                        <p:tav tm="100000">
                                          <p:val>
                                            <p:strVal val="#ppt_w"/>
                                          </p:val>
                                        </p:tav>
                                      </p:tavLst>
                                    </p:anim>
                                    <p:anim calcmode="lin" valueType="num">
                                      <p:cBhvr>
                                        <p:cTn id="61" dur="1000" fill="hold"/>
                                        <p:tgtEl>
                                          <p:spTgt spid="11"/>
                                        </p:tgtEl>
                                        <p:attrNameLst>
                                          <p:attrName>ppt_h</p:attrName>
                                        </p:attrNameLst>
                                      </p:cBhvr>
                                      <p:tavLst>
                                        <p:tav tm="0">
                                          <p:val>
                                            <p:fltVal val="0"/>
                                          </p:val>
                                        </p:tav>
                                        <p:tav tm="100000">
                                          <p:val>
                                            <p:strVal val="#ppt_h"/>
                                          </p:val>
                                        </p:tav>
                                      </p:tavLst>
                                    </p:anim>
                                    <p:anim calcmode="lin" valueType="num">
                                      <p:cBhvr>
                                        <p:cTn id="62" dur="1000" fill="hold"/>
                                        <p:tgtEl>
                                          <p:spTgt spid="11"/>
                                        </p:tgtEl>
                                        <p:attrNameLst>
                                          <p:attrName>style.rotation</p:attrName>
                                        </p:attrNameLst>
                                      </p:cBhvr>
                                      <p:tavLst>
                                        <p:tav tm="0">
                                          <p:val>
                                            <p:fltVal val="90"/>
                                          </p:val>
                                        </p:tav>
                                        <p:tav tm="100000">
                                          <p:val>
                                            <p:fltVal val="0"/>
                                          </p:val>
                                        </p:tav>
                                      </p:tavLst>
                                    </p:anim>
                                    <p:animEffect transition="in" filter="fade">
                                      <p:cBhvr>
                                        <p:cTn id="63" dur="1000"/>
                                        <p:tgtEl>
                                          <p:spTgt spid="11"/>
                                        </p:tgtEl>
                                      </p:cBhvr>
                                    </p:animEffect>
                                  </p:childTnLst>
                                  <p:subTnLst>
                                    <p:audio>
                                      <p:cMediaNode vol="19000">
                                        <p:cTn display="0" masterRel="sameClick">
                                          <p:stCondLst>
                                            <p:cond evt="begin" delay="0">
                                              <p:tn val="58"/>
                                            </p:cond>
                                          </p:stCondLst>
                                          <p:endCondLst>
                                            <p:cond evt="onStopAudio" delay="0">
                                              <p:tgtEl>
                                                <p:sldTgt/>
                                              </p:tgtEl>
                                            </p:cond>
                                          </p:endCondLst>
                                        </p:cTn>
                                        <p:tgtEl>
                                          <p:sndTgt r:embed="rId2" name="click.wav" builtIn="1"/>
                                        </p:tgtEl>
                                      </p:cMediaNode>
                                    </p:audio>
                                  </p:subTnLst>
                                </p:cTn>
                              </p:par>
                            </p:childTnLst>
                          </p:cTn>
                        </p:par>
                        <p:par>
                          <p:cTn id="64" fill="hold">
                            <p:stCondLst>
                              <p:cond delay="11300"/>
                            </p:stCondLst>
                            <p:childTnLst>
                              <p:par>
                                <p:cTn id="65" presetID="31" presetClass="exit" presetSubtype="0" fill="hold" grpId="7" nodeType="afterEffect">
                                  <p:stCondLst>
                                    <p:cond delay="0"/>
                                  </p:stCondLst>
                                  <p:iterate type="lt">
                                    <p:tmPct val="5000"/>
                                  </p:iterate>
                                  <p:childTnLst>
                                    <p:anim calcmode="lin" valueType="num">
                                      <p:cBhvr>
                                        <p:cTn id="66" dur="1000"/>
                                        <p:tgtEl>
                                          <p:spTgt spid="11"/>
                                        </p:tgtEl>
                                        <p:attrNameLst>
                                          <p:attrName>ppt_w</p:attrName>
                                        </p:attrNameLst>
                                      </p:cBhvr>
                                      <p:tavLst>
                                        <p:tav tm="0">
                                          <p:val>
                                            <p:strVal val="ppt_w"/>
                                          </p:val>
                                        </p:tav>
                                        <p:tav tm="100000">
                                          <p:val>
                                            <p:fltVal val="0"/>
                                          </p:val>
                                        </p:tav>
                                      </p:tavLst>
                                    </p:anim>
                                    <p:anim calcmode="lin" valueType="num">
                                      <p:cBhvr>
                                        <p:cTn id="67" dur="1000"/>
                                        <p:tgtEl>
                                          <p:spTgt spid="11"/>
                                        </p:tgtEl>
                                        <p:attrNameLst>
                                          <p:attrName>ppt_h</p:attrName>
                                        </p:attrNameLst>
                                      </p:cBhvr>
                                      <p:tavLst>
                                        <p:tav tm="0">
                                          <p:val>
                                            <p:strVal val="ppt_h"/>
                                          </p:val>
                                        </p:tav>
                                        <p:tav tm="100000">
                                          <p:val>
                                            <p:fltVal val="0"/>
                                          </p:val>
                                        </p:tav>
                                      </p:tavLst>
                                    </p:anim>
                                    <p:anim calcmode="lin" valueType="num">
                                      <p:cBhvr>
                                        <p:cTn id="68" dur="1000"/>
                                        <p:tgtEl>
                                          <p:spTgt spid="11"/>
                                        </p:tgtEl>
                                        <p:attrNameLst>
                                          <p:attrName>style.rotation</p:attrName>
                                        </p:attrNameLst>
                                      </p:cBhvr>
                                      <p:tavLst>
                                        <p:tav tm="0">
                                          <p:val>
                                            <p:fltVal val="0"/>
                                          </p:val>
                                        </p:tav>
                                        <p:tav tm="100000">
                                          <p:val>
                                            <p:fltVal val="90"/>
                                          </p:val>
                                        </p:tav>
                                      </p:tavLst>
                                    </p:anim>
                                    <p:animEffect transition="out" filter="fade">
                                      <p:cBhvr>
                                        <p:cTn id="69" dur="1000"/>
                                        <p:tgtEl>
                                          <p:spTgt spid="11"/>
                                        </p:tgtEl>
                                      </p:cBhvr>
                                    </p:animEffect>
                                    <p:set>
                                      <p:cBhvr>
                                        <p:cTn id="70" dur="1" fill="hold">
                                          <p:stCondLst>
                                            <p:cond delay="999"/>
                                          </p:stCondLst>
                                        </p:cTn>
                                        <p:tgtEl>
                                          <p:spTgt spid="11"/>
                                        </p:tgtEl>
                                        <p:attrNameLst>
                                          <p:attrName>style.visibility</p:attrName>
                                        </p:attrNameLst>
                                      </p:cBhvr>
                                      <p:to>
                                        <p:strVal val="hidden"/>
                                      </p:to>
                                    </p:set>
                                  </p:childTnLst>
                                  <p:subTnLst>
                                    <p:audio>
                                      <p:cMediaNode vol="15000">
                                        <p:cTn display="0" masterRel="sameClick">
                                          <p:stCondLst>
                                            <p:cond evt="begin" delay="0">
                                              <p:tn val="65"/>
                                            </p:cond>
                                          </p:stCondLst>
                                          <p:endCondLst>
                                            <p:cond evt="onStopAudio" delay="0">
                                              <p:tgtEl>
                                                <p:sldTgt/>
                                              </p:tgtEl>
                                            </p:cond>
                                          </p:endCondLst>
                                        </p:cTn>
                                        <p:tgtEl>
                                          <p:sndTgt r:embed="rId2" name="click.wav" builtIn="1"/>
                                        </p:tgtEl>
                                      </p:cMediaNode>
                                    </p:audio>
                                  </p:subTnLst>
                                </p:cTn>
                              </p:par>
                            </p:childTnLst>
                          </p:cTn>
                        </p:par>
                        <p:par>
                          <p:cTn id="71" fill="hold">
                            <p:stCondLst>
                              <p:cond delay="12300"/>
                            </p:stCondLst>
                            <p:childTnLst>
                              <p:par>
                                <p:cTn id="72" presetID="10" presetClass="exit" presetSubtype="0" fill="hold" grpId="2" nodeType="afterEffect">
                                  <p:stCondLst>
                                    <p:cond delay="0"/>
                                  </p:stCondLst>
                                  <p:iterate type="lt">
                                    <p:tmPct val="0"/>
                                  </p:iterate>
                                  <p:childTnLst>
                                    <p:animEffect transition="out" filter="fade">
                                      <p:cBhvr>
                                        <p:cTn id="73" dur="2000"/>
                                        <p:tgtEl>
                                          <p:spTgt spid="20482">
                                            <p:txEl>
                                              <p:pRg st="0" end="0"/>
                                            </p:txEl>
                                          </p:spTgt>
                                        </p:tgtEl>
                                      </p:cBhvr>
                                    </p:animEffect>
                                    <p:set>
                                      <p:cBhvr>
                                        <p:cTn id="74" dur="1" fill="hold">
                                          <p:stCondLst>
                                            <p:cond delay="1999"/>
                                          </p:stCondLst>
                                        </p:cTn>
                                        <p:tgtEl>
                                          <p:spTgt spid="20482">
                                            <p:txEl>
                                              <p:pRg st="0" end="0"/>
                                            </p:txEl>
                                          </p:spTgt>
                                        </p:tgtEl>
                                        <p:attrNameLst>
                                          <p:attrName>style.visibility</p:attrName>
                                        </p:attrNameLst>
                                      </p:cBhvr>
                                      <p:to>
                                        <p:strVal val="hidden"/>
                                      </p:to>
                                    </p:set>
                                  </p:childTnLst>
                                </p:cTn>
                              </p:par>
                            </p:childTnLst>
                          </p:cTn>
                        </p:par>
                        <p:par>
                          <p:cTn id="75" fill="hold">
                            <p:stCondLst>
                              <p:cond delay="14300"/>
                            </p:stCondLst>
                            <p:childTnLst>
                              <p:par>
                                <p:cTn id="76" presetID="53" presetClass="entr" presetSubtype="0" fill="hold" grpId="0" nodeType="afterEffect">
                                  <p:stCondLst>
                                    <p:cond delay="0"/>
                                  </p:stCondLst>
                                  <p:childTnLst>
                                    <p:set>
                                      <p:cBhvr>
                                        <p:cTn id="77" dur="1" fill="hold">
                                          <p:stCondLst>
                                            <p:cond delay="0"/>
                                          </p:stCondLst>
                                        </p:cTn>
                                        <p:tgtEl>
                                          <p:spTgt spid="18"/>
                                        </p:tgtEl>
                                        <p:attrNameLst>
                                          <p:attrName>style.visibility</p:attrName>
                                        </p:attrNameLst>
                                      </p:cBhvr>
                                      <p:to>
                                        <p:strVal val="visible"/>
                                      </p:to>
                                    </p:set>
                                    <p:anim calcmode="lin" valueType="num">
                                      <p:cBhvr>
                                        <p:cTn id="78" dur="500" fill="hold"/>
                                        <p:tgtEl>
                                          <p:spTgt spid="18"/>
                                        </p:tgtEl>
                                        <p:attrNameLst>
                                          <p:attrName>ppt_w</p:attrName>
                                        </p:attrNameLst>
                                      </p:cBhvr>
                                      <p:tavLst>
                                        <p:tav tm="0">
                                          <p:val>
                                            <p:fltVal val="0"/>
                                          </p:val>
                                        </p:tav>
                                        <p:tav tm="100000">
                                          <p:val>
                                            <p:strVal val="#ppt_w"/>
                                          </p:val>
                                        </p:tav>
                                      </p:tavLst>
                                    </p:anim>
                                    <p:anim calcmode="lin" valueType="num">
                                      <p:cBhvr>
                                        <p:cTn id="79" dur="500" fill="hold"/>
                                        <p:tgtEl>
                                          <p:spTgt spid="18"/>
                                        </p:tgtEl>
                                        <p:attrNameLst>
                                          <p:attrName>ppt_h</p:attrName>
                                        </p:attrNameLst>
                                      </p:cBhvr>
                                      <p:tavLst>
                                        <p:tav tm="0">
                                          <p:val>
                                            <p:fltVal val="0"/>
                                          </p:val>
                                        </p:tav>
                                        <p:tav tm="100000">
                                          <p:val>
                                            <p:strVal val="#ppt_h"/>
                                          </p:val>
                                        </p:tav>
                                      </p:tavLst>
                                    </p:anim>
                                    <p:animEffect transition="in" filter="fade">
                                      <p:cBhvr>
                                        <p:cTn id="80" dur="500"/>
                                        <p:tgtEl>
                                          <p:spTgt spid="18"/>
                                        </p:tgtEl>
                                      </p:cBhvr>
                                    </p:animEffect>
                                  </p:childTnLst>
                                </p:cTn>
                              </p:par>
                            </p:childTnLst>
                          </p:cTn>
                        </p:par>
                        <p:par>
                          <p:cTn id="81" fill="hold">
                            <p:stCondLst>
                              <p:cond delay="14800"/>
                            </p:stCondLst>
                            <p:childTnLst>
                              <p:par>
                                <p:cTn id="82" presetID="10" presetClass="entr" presetSubtype="0" fill="hold" grpId="0" nodeType="afterEffect">
                                  <p:stCondLst>
                                    <p:cond delay="0"/>
                                  </p:stCondLst>
                                  <p:childTnLst>
                                    <p:set>
                                      <p:cBhvr>
                                        <p:cTn id="83" dur="1" fill="hold">
                                          <p:stCondLst>
                                            <p:cond delay="0"/>
                                          </p:stCondLst>
                                        </p:cTn>
                                        <p:tgtEl>
                                          <p:spTgt spid="12">
                                            <p:bg/>
                                          </p:spTgt>
                                        </p:tgtEl>
                                        <p:attrNameLst>
                                          <p:attrName>style.visibility</p:attrName>
                                        </p:attrNameLst>
                                      </p:cBhvr>
                                      <p:to>
                                        <p:strVal val="visible"/>
                                      </p:to>
                                    </p:set>
                                    <p:animEffect transition="in" filter="fade">
                                      <p:cBhvr>
                                        <p:cTn id="84" dur="500"/>
                                        <p:tgtEl>
                                          <p:spTgt spid="12">
                                            <p:bg/>
                                          </p:spTgt>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13">
                                            <p:bg/>
                                          </p:spTgt>
                                        </p:tgtEl>
                                        <p:attrNameLst>
                                          <p:attrName>style.visibility</p:attrName>
                                        </p:attrNameLst>
                                      </p:cBhvr>
                                      <p:to>
                                        <p:strVal val="visible"/>
                                      </p:to>
                                    </p:set>
                                    <p:animEffect transition="in" filter="fade">
                                      <p:cBhvr>
                                        <p:cTn id="87" dur="500"/>
                                        <p:tgtEl>
                                          <p:spTgt spid="13">
                                            <p:bg/>
                                          </p:spTgt>
                                        </p:tgtEl>
                                      </p:cBhvr>
                                    </p:animEffect>
                                  </p:childTnLst>
                                </p:cTn>
                              </p:par>
                            </p:childTnLst>
                          </p:cTn>
                        </p:par>
                        <p:par>
                          <p:cTn id="88" fill="hold">
                            <p:stCondLst>
                              <p:cond delay="15300"/>
                            </p:stCondLst>
                            <p:childTnLst>
                              <p:par>
                                <p:cTn id="89" presetID="10" presetClass="entr" presetSubtype="0" fill="hold" nodeType="afterEffect">
                                  <p:stCondLst>
                                    <p:cond delay="0"/>
                                  </p:stCondLst>
                                  <p:childTnLst>
                                    <p:set>
                                      <p:cBhvr>
                                        <p:cTn id="90" dur="1" fill="hold">
                                          <p:stCondLst>
                                            <p:cond delay="0"/>
                                          </p:stCondLst>
                                        </p:cTn>
                                        <p:tgtEl>
                                          <p:spTgt spid="12">
                                            <p:txEl>
                                              <p:pRg st="1" end="1"/>
                                            </p:txEl>
                                          </p:spTgt>
                                        </p:tgtEl>
                                        <p:attrNameLst>
                                          <p:attrName>style.visibility</p:attrName>
                                        </p:attrNameLst>
                                      </p:cBhvr>
                                      <p:to>
                                        <p:strVal val="visible"/>
                                      </p:to>
                                    </p:set>
                                    <p:animEffect transition="in" filter="fade">
                                      <p:cBhvr>
                                        <p:cTn id="91" dur="1000"/>
                                        <p:tgtEl>
                                          <p:spTgt spid="12">
                                            <p:txEl>
                                              <p:pRg st="1" end="1"/>
                                            </p:txEl>
                                          </p:spTgt>
                                        </p:tgtEl>
                                      </p:cBhvr>
                                    </p:animEffect>
                                  </p:childTnLst>
                                </p:cTn>
                              </p:par>
                              <p:par>
                                <p:cTn id="92" presetID="10" presetClass="entr" presetSubtype="0" fill="hold" nodeType="withEffect">
                                  <p:stCondLst>
                                    <p:cond delay="0"/>
                                  </p:stCondLst>
                                  <p:childTnLst>
                                    <p:set>
                                      <p:cBhvr>
                                        <p:cTn id="93" dur="1" fill="hold">
                                          <p:stCondLst>
                                            <p:cond delay="0"/>
                                          </p:stCondLst>
                                        </p:cTn>
                                        <p:tgtEl>
                                          <p:spTgt spid="13">
                                            <p:txEl>
                                              <p:pRg st="1" end="1"/>
                                            </p:txEl>
                                          </p:spTgt>
                                        </p:tgtEl>
                                        <p:attrNameLst>
                                          <p:attrName>style.visibility</p:attrName>
                                        </p:attrNameLst>
                                      </p:cBhvr>
                                      <p:to>
                                        <p:strVal val="visible"/>
                                      </p:to>
                                    </p:set>
                                    <p:animEffect transition="in" filter="fade">
                                      <p:cBhvr>
                                        <p:cTn id="94" dur="1000"/>
                                        <p:tgtEl>
                                          <p:spTgt spid="13">
                                            <p:txEl>
                                              <p:pRg st="1" end="1"/>
                                            </p:txEl>
                                          </p:spTgt>
                                        </p:tgtEl>
                                      </p:cBhvr>
                                    </p:animEffect>
                                  </p:childTnLst>
                                </p:cTn>
                              </p:par>
                            </p:childTnLst>
                          </p:cTn>
                        </p:par>
                        <p:par>
                          <p:cTn id="95" fill="hold">
                            <p:stCondLst>
                              <p:cond delay="16300"/>
                            </p:stCondLst>
                            <p:childTnLst>
                              <p:par>
                                <p:cTn id="96" presetID="10" presetClass="entr" presetSubtype="0" fill="hold" nodeType="afterEffect">
                                  <p:stCondLst>
                                    <p:cond delay="0"/>
                                  </p:stCondLst>
                                  <p:childTnLst>
                                    <p:set>
                                      <p:cBhvr>
                                        <p:cTn id="97" dur="1" fill="hold">
                                          <p:stCondLst>
                                            <p:cond delay="0"/>
                                          </p:stCondLst>
                                        </p:cTn>
                                        <p:tgtEl>
                                          <p:spTgt spid="12">
                                            <p:txEl>
                                              <p:pRg st="2" end="2"/>
                                            </p:txEl>
                                          </p:spTgt>
                                        </p:tgtEl>
                                        <p:attrNameLst>
                                          <p:attrName>style.visibility</p:attrName>
                                        </p:attrNameLst>
                                      </p:cBhvr>
                                      <p:to>
                                        <p:strVal val="visible"/>
                                      </p:to>
                                    </p:set>
                                    <p:animEffect transition="in" filter="fade">
                                      <p:cBhvr>
                                        <p:cTn id="98" dur="1000"/>
                                        <p:tgtEl>
                                          <p:spTgt spid="12">
                                            <p:txEl>
                                              <p:pRg st="2" end="2"/>
                                            </p:txEl>
                                          </p:spTgt>
                                        </p:tgtEl>
                                      </p:cBhvr>
                                    </p:animEffect>
                                  </p:childTnLst>
                                </p:cTn>
                              </p:par>
                              <p:par>
                                <p:cTn id="99" presetID="10" presetClass="entr" presetSubtype="0" fill="hold" nodeType="withEffect">
                                  <p:stCondLst>
                                    <p:cond delay="0"/>
                                  </p:stCondLst>
                                  <p:childTnLst>
                                    <p:set>
                                      <p:cBhvr>
                                        <p:cTn id="100" dur="1" fill="hold">
                                          <p:stCondLst>
                                            <p:cond delay="0"/>
                                          </p:stCondLst>
                                        </p:cTn>
                                        <p:tgtEl>
                                          <p:spTgt spid="13">
                                            <p:txEl>
                                              <p:pRg st="2" end="2"/>
                                            </p:txEl>
                                          </p:spTgt>
                                        </p:tgtEl>
                                        <p:attrNameLst>
                                          <p:attrName>style.visibility</p:attrName>
                                        </p:attrNameLst>
                                      </p:cBhvr>
                                      <p:to>
                                        <p:strVal val="visible"/>
                                      </p:to>
                                    </p:set>
                                    <p:animEffect transition="in" filter="fade">
                                      <p:cBhvr>
                                        <p:cTn id="101" dur="1000"/>
                                        <p:tgtEl>
                                          <p:spTgt spid="13">
                                            <p:txEl>
                                              <p:pRg st="2" end="2"/>
                                            </p:txEl>
                                          </p:spTgt>
                                        </p:tgtEl>
                                      </p:cBhvr>
                                    </p:animEffect>
                                  </p:childTnLst>
                                </p:cTn>
                              </p:par>
                            </p:childTnLst>
                          </p:cTn>
                        </p:par>
                        <p:par>
                          <p:cTn id="102" fill="hold">
                            <p:stCondLst>
                              <p:cond delay="17300"/>
                            </p:stCondLst>
                            <p:childTnLst>
                              <p:par>
                                <p:cTn id="103" presetID="10" presetClass="entr" presetSubtype="0" fill="hold" nodeType="afterEffect">
                                  <p:stCondLst>
                                    <p:cond delay="0"/>
                                  </p:stCondLst>
                                  <p:childTnLst>
                                    <p:set>
                                      <p:cBhvr>
                                        <p:cTn id="104" dur="1" fill="hold">
                                          <p:stCondLst>
                                            <p:cond delay="0"/>
                                          </p:stCondLst>
                                        </p:cTn>
                                        <p:tgtEl>
                                          <p:spTgt spid="12">
                                            <p:txEl>
                                              <p:pRg st="3" end="3"/>
                                            </p:txEl>
                                          </p:spTgt>
                                        </p:tgtEl>
                                        <p:attrNameLst>
                                          <p:attrName>style.visibility</p:attrName>
                                        </p:attrNameLst>
                                      </p:cBhvr>
                                      <p:to>
                                        <p:strVal val="visible"/>
                                      </p:to>
                                    </p:set>
                                    <p:animEffect transition="in" filter="fade">
                                      <p:cBhvr>
                                        <p:cTn id="105" dur="1000"/>
                                        <p:tgtEl>
                                          <p:spTgt spid="12">
                                            <p:txEl>
                                              <p:pRg st="3" end="3"/>
                                            </p:txEl>
                                          </p:spTgt>
                                        </p:tgtEl>
                                      </p:cBhvr>
                                    </p:animEffect>
                                  </p:childTnLst>
                                </p:cTn>
                              </p:par>
                              <p:par>
                                <p:cTn id="106" presetID="10" presetClass="entr" presetSubtype="0" fill="hold" nodeType="withEffect">
                                  <p:stCondLst>
                                    <p:cond delay="0"/>
                                  </p:stCondLst>
                                  <p:childTnLst>
                                    <p:set>
                                      <p:cBhvr>
                                        <p:cTn id="107" dur="1" fill="hold">
                                          <p:stCondLst>
                                            <p:cond delay="0"/>
                                          </p:stCondLst>
                                        </p:cTn>
                                        <p:tgtEl>
                                          <p:spTgt spid="13">
                                            <p:txEl>
                                              <p:pRg st="3" end="3"/>
                                            </p:txEl>
                                          </p:spTgt>
                                        </p:tgtEl>
                                        <p:attrNameLst>
                                          <p:attrName>style.visibility</p:attrName>
                                        </p:attrNameLst>
                                      </p:cBhvr>
                                      <p:to>
                                        <p:strVal val="visible"/>
                                      </p:to>
                                    </p:set>
                                    <p:animEffect transition="in" filter="fade">
                                      <p:cBhvr>
                                        <p:cTn id="108" dur="1000"/>
                                        <p:tgtEl>
                                          <p:spTgt spid="13">
                                            <p:txEl>
                                              <p:pRg st="3" end="3"/>
                                            </p:txEl>
                                          </p:spTgt>
                                        </p:tgtEl>
                                      </p:cBhvr>
                                    </p:animEffect>
                                  </p:childTnLst>
                                </p:cTn>
                              </p:par>
                            </p:childTnLst>
                          </p:cTn>
                        </p:par>
                        <p:par>
                          <p:cTn id="109" fill="hold">
                            <p:stCondLst>
                              <p:cond delay="18300"/>
                            </p:stCondLst>
                            <p:childTnLst>
                              <p:par>
                                <p:cTn id="110" presetID="10" presetClass="entr" presetSubtype="0" fill="hold" nodeType="afterEffect">
                                  <p:stCondLst>
                                    <p:cond delay="0"/>
                                  </p:stCondLst>
                                  <p:childTnLst>
                                    <p:set>
                                      <p:cBhvr>
                                        <p:cTn id="111" dur="1" fill="hold">
                                          <p:stCondLst>
                                            <p:cond delay="0"/>
                                          </p:stCondLst>
                                        </p:cTn>
                                        <p:tgtEl>
                                          <p:spTgt spid="12">
                                            <p:txEl>
                                              <p:pRg st="4" end="4"/>
                                            </p:txEl>
                                          </p:spTgt>
                                        </p:tgtEl>
                                        <p:attrNameLst>
                                          <p:attrName>style.visibility</p:attrName>
                                        </p:attrNameLst>
                                      </p:cBhvr>
                                      <p:to>
                                        <p:strVal val="visible"/>
                                      </p:to>
                                    </p:set>
                                    <p:animEffect transition="in" filter="fade">
                                      <p:cBhvr>
                                        <p:cTn id="112" dur="1000"/>
                                        <p:tgtEl>
                                          <p:spTgt spid="12">
                                            <p:txEl>
                                              <p:pRg st="4" end="4"/>
                                            </p:txEl>
                                          </p:spTgt>
                                        </p:tgtEl>
                                      </p:cBhvr>
                                    </p:animEffect>
                                  </p:childTnLst>
                                </p:cTn>
                              </p:par>
                              <p:par>
                                <p:cTn id="113" presetID="10" presetClass="entr" presetSubtype="0" fill="hold" nodeType="withEffect">
                                  <p:stCondLst>
                                    <p:cond delay="0"/>
                                  </p:stCondLst>
                                  <p:childTnLst>
                                    <p:set>
                                      <p:cBhvr>
                                        <p:cTn id="114" dur="1" fill="hold">
                                          <p:stCondLst>
                                            <p:cond delay="0"/>
                                          </p:stCondLst>
                                        </p:cTn>
                                        <p:tgtEl>
                                          <p:spTgt spid="13">
                                            <p:txEl>
                                              <p:pRg st="4" end="4"/>
                                            </p:txEl>
                                          </p:spTgt>
                                        </p:tgtEl>
                                        <p:attrNameLst>
                                          <p:attrName>style.visibility</p:attrName>
                                        </p:attrNameLst>
                                      </p:cBhvr>
                                      <p:to>
                                        <p:strVal val="visible"/>
                                      </p:to>
                                    </p:set>
                                    <p:animEffect transition="in" filter="fade">
                                      <p:cBhvr>
                                        <p:cTn id="115" dur="1000"/>
                                        <p:tgtEl>
                                          <p:spTgt spid="13">
                                            <p:txEl>
                                              <p:pRg st="4" end="4"/>
                                            </p:txEl>
                                          </p:spTgt>
                                        </p:tgtEl>
                                      </p:cBhvr>
                                    </p:animEffect>
                                  </p:childTnLst>
                                </p:cTn>
                              </p:par>
                            </p:childTnLst>
                          </p:cTn>
                        </p:par>
                        <p:par>
                          <p:cTn id="116" fill="hold">
                            <p:stCondLst>
                              <p:cond delay="19300"/>
                            </p:stCondLst>
                            <p:childTnLst>
                              <p:par>
                                <p:cTn id="117" presetID="10" presetClass="entr" presetSubtype="0" fill="hold" nodeType="afterEffect">
                                  <p:stCondLst>
                                    <p:cond delay="0"/>
                                  </p:stCondLst>
                                  <p:childTnLst>
                                    <p:set>
                                      <p:cBhvr>
                                        <p:cTn id="118" dur="1" fill="hold">
                                          <p:stCondLst>
                                            <p:cond delay="0"/>
                                          </p:stCondLst>
                                        </p:cTn>
                                        <p:tgtEl>
                                          <p:spTgt spid="12">
                                            <p:txEl>
                                              <p:pRg st="5" end="5"/>
                                            </p:txEl>
                                          </p:spTgt>
                                        </p:tgtEl>
                                        <p:attrNameLst>
                                          <p:attrName>style.visibility</p:attrName>
                                        </p:attrNameLst>
                                      </p:cBhvr>
                                      <p:to>
                                        <p:strVal val="visible"/>
                                      </p:to>
                                    </p:set>
                                    <p:animEffect transition="in" filter="fade">
                                      <p:cBhvr>
                                        <p:cTn id="119" dur="1000"/>
                                        <p:tgtEl>
                                          <p:spTgt spid="1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0482" grpId="1" build="allAtOnce"/>
      <p:bldP spid="20482" grpId="2" build="allAtOnce"/>
      <p:bldP spid="11" grpId="2" animBg="1"/>
      <p:bldP spid="11" grpId="3" animBg="1"/>
      <p:bldP spid="11" grpId="4" animBg="1"/>
      <p:bldP spid="11" grpId="5" animBg="1"/>
      <p:bldP spid="11" grpId="6" animBg="1"/>
      <p:bldP spid="11" grpId="7" animBg="1"/>
      <p:bldP spid="12" grpId="0" build="allAtOnce" animBg="1"/>
      <p:bldP spid="13" grpId="0" build="allAtOnce" animBg="1"/>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9" name="8 Redondear rectángulo de esquina diagonal"/>
          <p:cNvSpPr/>
          <p:nvPr/>
        </p:nvSpPr>
        <p:spPr bwMode="auto">
          <a:xfrm>
            <a:off x="5500694" y="2928940"/>
            <a:ext cx="3286148" cy="633365"/>
          </a:xfrm>
          <a:prstGeom prst="round2DiagRect">
            <a:avLst/>
          </a:prstGeom>
          <a:noFill/>
          <a:ln w="9525">
            <a:noFill/>
            <a:miter lim="800000"/>
            <a:headEnd/>
            <a:tailEnd/>
          </a:ln>
          <a:effectLst/>
        </p:spPr>
        <p:txBody>
          <a:bodyPr>
            <a:spAutoFit/>
            <a:scene3d>
              <a:camera prst="perspectiveContrastingLeftFacing"/>
              <a:lightRig rig="threePt" dir="t"/>
            </a:scene3d>
          </a:bodyPr>
          <a:lstStyle/>
          <a:p>
            <a:pPr marL="0" marR="0" indent="0" algn="l" defTabSz="914400" eaLnBrk="1" latinLnBrk="0" hangingPunct="1">
              <a:lnSpc>
                <a:spcPct val="130000"/>
              </a:lnSpc>
              <a:spcBef>
                <a:spcPct val="50000"/>
              </a:spcBef>
              <a:buClrTx/>
              <a:buSzTx/>
              <a:buFontTx/>
              <a:buNone/>
              <a:tabLst/>
            </a:pPr>
            <a:endParaRPr lang="es-AR" b="0" dirty="0" err="1">
              <a:solidFill>
                <a:schemeClr val="tx1"/>
              </a:solidFill>
              <a:effectLst>
                <a:outerShdw blurRad="50800" dist="38100" dir="2700000" algn="tl" rotWithShape="0">
                  <a:prstClr val="black">
                    <a:alpha val="40000"/>
                  </a:prstClr>
                </a:outerShdw>
              </a:effectLst>
              <a:latin typeface="Comic Sans MS" pitchFamily="66" charset="0"/>
              <a:cs typeface="Times New Roman" pitchFamily="18" charset="0"/>
            </a:endParaRPr>
          </a:p>
        </p:txBody>
      </p:sp>
      <p:sp>
        <p:nvSpPr>
          <p:cNvPr id="8" name="Text Box 4"/>
          <p:cNvSpPr txBox="1">
            <a:spLocks noChangeArrowheads="1"/>
          </p:cNvSpPr>
          <p:nvPr/>
        </p:nvSpPr>
        <p:spPr bwMode="auto">
          <a:xfrm>
            <a:off x="214282" y="142858"/>
            <a:ext cx="6215106" cy="1852815"/>
          </a:xfrm>
          <a:prstGeom prst="rect">
            <a:avLst/>
          </a:prstGeom>
          <a:noFill/>
          <a:ln w="9525">
            <a:noFill/>
            <a:miter lim="800000"/>
            <a:headEnd/>
            <a:tailEnd/>
          </a:ln>
          <a:effectLst/>
        </p:spPr>
        <p:txBody>
          <a:bodyPr wrap="square">
            <a:spAutoFit/>
          </a:bodyPr>
          <a:lstStyle/>
          <a:p>
            <a:pPr algn="l">
              <a:lnSpc>
                <a:spcPct val="130000"/>
              </a:lnSpc>
              <a:spcBef>
                <a:spcPct val="50000"/>
              </a:spcBef>
            </a:pPr>
            <a:r>
              <a:rPr lang="pt-BR" sz="8800" b="0" dirty="0" err="1" smtClean="0">
                <a:solidFill>
                  <a:srgbClr val="FFFFCC"/>
                </a:solidFill>
                <a:effectLst>
                  <a:reflection blurRad="6350" stA="55000" endA="50" endPos="85000" dir="5400000" sy="-100000" algn="bl" rotWithShape="0"/>
                </a:effectLst>
                <a:latin typeface="Kunstler Script" pitchFamily="66" charset="0"/>
                <a:cs typeface="Times New Roman" pitchFamily="18" charset="0"/>
              </a:rPr>
              <a:t>Niccoló</a:t>
            </a:r>
            <a:r>
              <a:rPr lang="pt-BR" sz="8800" b="0" dirty="0" smtClean="0">
                <a:solidFill>
                  <a:srgbClr val="FFFFCC"/>
                </a:solidFill>
                <a:effectLst>
                  <a:reflection blurRad="6350" stA="55000" endA="50" endPos="85000" dir="5400000" sy="-100000" algn="bl" rotWithShape="0"/>
                </a:effectLst>
                <a:latin typeface="Kunstler Script" pitchFamily="66" charset="0"/>
                <a:cs typeface="Times New Roman" pitchFamily="18" charset="0"/>
              </a:rPr>
              <a:t> </a:t>
            </a:r>
            <a:r>
              <a:rPr lang="pt-BR" sz="8800" b="0" dirty="0" err="1" smtClean="0">
                <a:solidFill>
                  <a:srgbClr val="FFFFCC"/>
                </a:solidFill>
                <a:effectLst>
                  <a:reflection blurRad="6350" stA="55000" endA="50" endPos="85000" dir="5400000" sy="-100000" algn="bl" rotWithShape="0"/>
                </a:effectLst>
                <a:latin typeface="Kunstler Script" pitchFamily="66" charset="0"/>
                <a:cs typeface="Times New Roman" pitchFamily="18" charset="0"/>
              </a:rPr>
              <a:t>Paganini</a:t>
            </a:r>
            <a:r>
              <a:rPr lang="pt-BR" sz="8800" b="0" dirty="0" smtClean="0">
                <a:solidFill>
                  <a:srgbClr val="FFFFCC"/>
                </a:solidFill>
                <a:effectLst>
                  <a:reflection blurRad="6350" stA="55000" endA="50" endPos="85000" dir="5400000" sy="-100000" algn="bl" rotWithShape="0"/>
                </a:effectLst>
                <a:latin typeface="Kunstler Script" pitchFamily="66" charset="0"/>
                <a:cs typeface="Times New Roman" pitchFamily="18" charset="0"/>
              </a:rPr>
              <a:t> </a:t>
            </a:r>
            <a:endParaRPr lang="pt-BR" sz="8800" b="0" dirty="0">
              <a:solidFill>
                <a:srgbClr val="FFFFCC"/>
              </a:solidFill>
              <a:effectLst>
                <a:reflection blurRad="6350" stA="55000" endA="50" endPos="85000" dir="5400000" sy="-100000" algn="bl" rotWithShape="0"/>
              </a:effectLst>
              <a:latin typeface="Kunstler Script" pitchFamily="66" charset="0"/>
              <a:cs typeface="Times New Roman" pitchFamily="18" charset="0"/>
            </a:endParaRPr>
          </a:p>
        </p:txBody>
      </p:sp>
      <p:sp>
        <p:nvSpPr>
          <p:cNvPr id="11" name="Text Box 4"/>
          <p:cNvSpPr txBox="1">
            <a:spLocks noChangeArrowheads="1"/>
          </p:cNvSpPr>
          <p:nvPr/>
        </p:nvSpPr>
        <p:spPr bwMode="auto">
          <a:xfrm>
            <a:off x="142844" y="-142894"/>
            <a:ext cx="6215106" cy="995272"/>
          </a:xfrm>
          <a:prstGeom prst="rect">
            <a:avLst/>
          </a:prstGeom>
          <a:noFill/>
          <a:ln w="9525">
            <a:noFill/>
            <a:miter lim="800000"/>
            <a:headEnd/>
            <a:tailEnd/>
          </a:ln>
          <a:effectLst/>
        </p:spPr>
        <p:txBody>
          <a:bodyPr wrap="square">
            <a:spAutoFit/>
          </a:bodyPr>
          <a:lstStyle/>
          <a:p>
            <a:pPr algn="l">
              <a:lnSpc>
                <a:spcPct val="130000"/>
              </a:lnSpc>
              <a:spcBef>
                <a:spcPct val="50000"/>
              </a:spcBef>
            </a:pPr>
            <a:r>
              <a:rPr lang="pt-BR" sz="4800" b="0" dirty="0" err="1">
                <a:solidFill>
                  <a:srgbClr val="FFFFCC"/>
                </a:solidFill>
                <a:effectLst>
                  <a:reflection blurRad="6350" stA="55000" endA="50" endPos="85000" dir="5400000" sy="-100000" algn="bl" rotWithShape="0"/>
                </a:effectLst>
                <a:latin typeface="Kunstler Script" pitchFamily="66" charset="0"/>
                <a:cs typeface="Times New Roman" pitchFamily="18" charset="0"/>
              </a:rPr>
              <a:t>Cuenta</a:t>
            </a:r>
            <a:r>
              <a:rPr lang="pt-BR" sz="4800" b="0" dirty="0">
                <a:solidFill>
                  <a:srgbClr val="FFFFCC"/>
                </a:solidFill>
                <a:effectLst>
                  <a:reflection blurRad="6350" stA="55000" endA="50" endPos="85000" dir="5400000" sy="-100000" algn="bl" rotWithShape="0"/>
                </a:effectLst>
                <a:latin typeface="Kunstler Script" pitchFamily="66" charset="0"/>
                <a:cs typeface="Times New Roman" pitchFamily="18" charset="0"/>
              </a:rPr>
              <a:t> </a:t>
            </a:r>
            <a:r>
              <a:rPr lang="pt-BR" sz="4800" b="0" dirty="0" err="1">
                <a:solidFill>
                  <a:srgbClr val="FFFFCC"/>
                </a:solidFill>
                <a:effectLst>
                  <a:reflection blurRad="6350" stA="55000" endA="50" endPos="85000" dir="5400000" sy="-100000" algn="bl" rotWithShape="0"/>
                </a:effectLst>
                <a:latin typeface="Kunstler Script" pitchFamily="66" charset="0"/>
                <a:cs typeface="Times New Roman" pitchFamily="18" charset="0"/>
              </a:rPr>
              <a:t>la</a:t>
            </a:r>
            <a:r>
              <a:rPr lang="pt-BR" sz="4800" b="0" dirty="0">
                <a:solidFill>
                  <a:srgbClr val="FFFFCC"/>
                </a:solidFill>
                <a:effectLst>
                  <a:reflection blurRad="6350" stA="55000" endA="50" endPos="85000" dir="5400000" sy="-100000" algn="bl" rotWithShape="0"/>
                </a:effectLst>
                <a:latin typeface="Kunstler Script" pitchFamily="66" charset="0"/>
                <a:cs typeface="Times New Roman" pitchFamily="18" charset="0"/>
              </a:rPr>
              <a:t> historia sobre </a:t>
            </a:r>
            <a:r>
              <a:rPr lang="pt-BR" sz="4800" b="0" dirty="0" err="1">
                <a:solidFill>
                  <a:srgbClr val="FFFFCC"/>
                </a:solidFill>
                <a:effectLst>
                  <a:reflection blurRad="6350" stA="55000" endA="50" endPos="85000" dir="5400000" sy="-100000" algn="bl" rotWithShape="0"/>
                </a:effectLst>
                <a:latin typeface="Kunstler Script" pitchFamily="66" charset="0"/>
                <a:cs typeface="Times New Roman" pitchFamily="18" charset="0"/>
              </a:rPr>
              <a:t>el</a:t>
            </a:r>
            <a:r>
              <a:rPr lang="pt-BR" sz="4800" b="0" dirty="0">
                <a:solidFill>
                  <a:srgbClr val="FFFFCC"/>
                </a:solidFill>
                <a:effectLst>
                  <a:reflection blurRad="6350" stA="55000" endA="50" endPos="85000" dir="5400000" sy="-100000" algn="bl" rotWithShape="0"/>
                </a:effectLst>
                <a:latin typeface="Kunstler Script" pitchFamily="66" charset="0"/>
                <a:cs typeface="Times New Roman" pitchFamily="18" charset="0"/>
              </a:rPr>
              <a:t> </a:t>
            </a:r>
            <a:r>
              <a:rPr lang="pt-BR" sz="4800" b="0" dirty="0" smtClean="0">
                <a:solidFill>
                  <a:srgbClr val="FFFFCC"/>
                </a:solidFill>
                <a:effectLst>
                  <a:reflection blurRad="6350" stA="55000" endA="50" endPos="85000" dir="5400000" sy="-100000" algn="bl" rotWithShape="0"/>
                </a:effectLst>
                <a:latin typeface="Kunstler Script" pitchFamily="66" charset="0"/>
                <a:cs typeface="Times New Roman" pitchFamily="18" charset="0"/>
              </a:rPr>
              <a:t>violinista</a:t>
            </a:r>
            <a:endParaRPr lang="pt-BR" sz="8800" b="0" dirty="0">
              <a:solidFill>
                <a:srgbClr val="FFFFCC"/>
              </a:solidFill>
              <a:effectLst>
                <a:reflection blurRad="6350" stA="55000" endA="50" endPos="85000" dir="5400000" sy="-100000" algn="bl" rotWithShape="0"/>
              </a:effectLst>
              <a:latin typeface="Kunstler Script" pitchFamily="66" charset="0"/>
              <a:cs typeface="Times New Roman" pitchFamily="18" charset="0"/>
            </a:endParaRPr>
          </a:p>
        </p:txBody>
      </p:sp>
      <p:sp>
        <p:nvSpPr>
          <p:cNvPr id="14" name="13 CuadroTexto"/>
          <p:cNvSpPr txBox="1"/>
          <p:nvPr/>
        </p:nvSpPr>
        <p:spPr>
          <a:xfrm rot="2544610">
            <a:off x="345" y="4502370"/>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
        <p:nvSpPr>
          <p:cNvPr id="12" name="Rectangle 5"/>
          <p:cNvSpPr/>
          <p:nvPr/>
        </p:nvSpPr>
        <p:spPr>
          <a:xfrm>
            <a:off x="5357818" y="2285998"/>
            <a:ext cx="3571900" cy="2286016"/>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720000" lon="2400000" rev="2136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spcBef>
                <a:spcPct val="50000"/>
              </a:spcBef>
            </a:pPr>
            <a:endParaRPr lang="pt-BR" sz="800" b="0" dirty="0" smtClean="0">
              <a:solidFill>
                <a:schemeClr val="bg1"/>
              </a:solidFill>
              <a:latin typeface="Comic Sans MS" pitchFamily="66" charset="0"/>
              <a:cs typeface="Times New Roman" pitchFamily="18" charset="0"/>
            </a:endParaRPr>
          </a:p>
          <a:p>
            <a:pPr>
              <a:lnSpc>
                <a:spcPct val="130000"/>
              </a:lnSpc>
              <a:spcBef>
                <a:spcPct val="50000"/>
              </a:spcBef>
            </a:pPr>
            <a:r>
              <a:rPr lang="pt-BR" b="0" dirty="0" err="1" smtClean="0">
                <a:solidFill>
                  <a:schemeClr val="bg1"/>
                </a:solidFill>
                <a:latin typeface="Comic Sans MS" pitchFamily="66" charset="0"/>
                <a:cs typeface="Times New Roman" pitchFamily="18" charset="0"/>
              </a:rPr>
              <a:t>Algunos</a:t>
            </a:r>
            <a:r>
              <a:rPr lang="pt-BR" b="0" dirty="0" smtClean="0">
                <a:solidFill>
                  <a:schemeClr val="bg1"/>
                </a:solidFill>
                <a:latin typeface="Comic Sans MS" pitchFamily="66" charset="0"/>
                <a:cs typeface="Times New Roman" pitchFamily="18" charset="0"/>
              </a:rPr>
              <a:t> </a:t>
            </a:r>
            <a:r>
              <a:rPr lang="pt-BR" b="0" dirty="0" err="1" smtClean="0">
                <a:solidFill>
                  <a:schemeClr val="bg1"/>
                </a:solidFill>
                <a:latin typeface="Comic Sans MS" pitchFamily="66" charset="0"/>
                <a:cs typeface="Times New Roman" pitchFamily="18" charset="0"/>
              </a:rPr>
              <a:t>decían</a:t>
            </a:r>
            <a:r>
              <a:rPr lang="pt-BR" b="0" dirty="0" smtClean="0">
                <a:solidFill>
                  <a:schemeClr val="bg1"/>
                </a:solidFill>
                <a:latin typeface="Comic Sans MS" pitchFamily="66" charset="0"/>
                <a:cs typeface="Times New Roman" pitchFamily="18" charset="0"/>
              </a:rPr>
              <a:t> que </a:t>
            </a:r>
            <a:r>
              <a:rPr lang="pt-BR" b="0" dirty="0" err="1" smtClean="0">
                <a:solidFill>
                  <a:schemeClr val="bg1"/>
                </a:solidFill>
                <a:latin typeface="Comic Sans MS" pitchFamily="66" charset="0"/>
                <a:cs typeface="Times New Roman" pitchFamily="18" charset="0"/>
              </a:rPr>
              <a:t>él</a:t>
            </a:r>
            <a:r>
              <a:rPr lang="pt-BR" b="0" dirty="0" smtClean="0">
                <a:solidFill>
                  <a:schemeClr val="bg1"/>
                </a:solidFill>
                <a:latin typeface="Comic Sans MS" pitchFamily="66" charset="0"/>
                <a:cs typeface="Times New Roman" pitchFamily="18" charset="0"/>
              </a:rPr>
              <a:t> era </a:t>
            </a:r>
            <a:r>
              <a:rPr lang="pt-BR" b="0" dirty="0" err="1" smtClean="0">
                <a:solidFill>
                  <a:schemeClr val="bg1"/>
                </a:solidFill>
                <a:latin typeface="Comic Sans MS" pitchFamily="66" charset="0"/>
                <a:cs typeface="Times New Roman" pitchFamily="18" charset="0"/>
              </a:rPr>
              <a:t>muy</a:t>
            </a:r>
            <a:r>
              <a:rPr lang="pt-BR" b="0" dirty="0" smtClean="0">
                <a:solidFill>
                  <a:schemeClr val="bg1"/>
                </a:solidFill>
                <a:latin typeface="Comic Sans MS" pitchFamily="66" charset="0"/>
                <a:cs typeface="Times New Roman" pitchFamily="18" charset="0"/>
              </a:rPr>
              <a:t> </a:t>
            </a:r>
            <a:r>
              <a:rPr lang="pt-BR" b="0" dirty="0" err="1" smtClean="0">
                <a:solidFill>
                  <a:schemeClr val="bg1"/>
                </a:solidFill>
                <a:latin typeface="Comic Sans MS" pitchFamily="66" charset="0"/>
                <a:cs typeface="Times New Roman" pitchFamily="18" charset="0"/>
              </a:rPr>
              <a:t>extraño</a:t>
            </a:r>
            <a:r>
              <a:rPr lang="pt-BR" b="0" dirty="0" smtClean="0">
                <a:solidFill>
                  <a:schemeClr val="bg1"/>
                </a:solidFill>
                <a:latin typeface="Comic Sans MS" pitchFamily="66" charset="0"/>
                <a:cs typeface="Times New Roman" pitchFamily="18" charset="0"/>
              </a:rPr>
              <a:t>.</a:t>
            </a:r>
          </a:p>
          <a:p>
            <a:pPr>
              <a:lnSpc>
                <a:spcPct val="130000"/>
              </a:lnSpc>
              <a:spcBef>
                <a:spcPct val="50000"/>
              </a:spcBef>
            </a:pPr>
            <a:r>
              <a:rPr lang="pt-BR" b="0" dirty="0" err="1" smtClean="0">
                <a:solidFill>
                  <a:schemeClr val="bg1"/>
                </a:solidFill>
                <a:latin typeface="Comic Sans MS" pitchFamily="66" charset="0"/>
                <a:cs typeface="Times New Roman" pitchFamily="18" charset="0"/>
              </a:rPr>
              <a:t>Otros</a:t>
            </a:r>
            <a:r>
              <a:rPr lang="pt-BR" b="0" dirty="0" smtClean="0">
                <a:solidFill>
                  <a:schemeClr val="bg1"/>
                </a:solidFill>
                <a:latin typeface="Comic Sans MS" pitchFamily="66" charset="0"/>
                <a:cs typeface="Times New Roman" pitchFamily="18" charset="0"/>
              </a:rPr>
              <a:t>, que era sobrenatural.</a:t>
            </a:r>
          </a:p>
          <a:p>
            <a:pPr algn="ctr"/>
            <a:endParaRPr lang="en-US" dirty="0">
              <a:solidFill>
                <a:prstClr val="white"/>
              </a:solidFill>
            </a:endParaRPr>
          </a:p>
        </p:txBody>
      </p:sp>
      <p:sp>
        <p:nvSpPr>
          <p:cNvPr id="7" name="6 Rectángulo">
            <a:hlinkClick r:id="rId4" action="ppaction://hlinksldjump"/>
          </p:cNvPr>
          <p:cNvSpPr/>
          <p:nvPr/>
        </p:nvSpPr>
        <p:spPr bwMode="auto">
          <a:xfrm>
            <a:off x="0" y="0"/>
            <a:ext cx="9144000" cy="5143500"/>
          </a:xfrm>
          <a:prstGeom prst="rect">
            <a:avLst/>
          </a:prstGeom>
          <a:solidFill>
            <a:schemeClr val="bg1">
              <a:alpha val="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AR" sz="2400" b="1" i="0" u="none" strike="noStrike" cap="none" normalizeH="0" baseline="0" smtClean="0">
              <a:ln>
                <a:noFill/>
              </a:ln>
              <a:solidFill>
                <a:schemeClr val="bg1"/>
              </a:solidFill>
              <a:effectLst>
                <a:outerShdw blurRad="38100" dist="38100" dir="2700000" algn="tl">
                  <a:srgbClr val="000000">
                    <a:alpha val="43137"/>
                  </a:srgbClr>
                </a:outerShdw>
              </a:effectLst>
              <a:latin typeface="Arial Unicode MS" pitchFamily="34" charset="-128"/>
            </a:endParaRPr>
          </a:p>
        </p:txBody>
      </p:sp>
    </p:spTree>
  </p:cSld>
  <p:clrMapOvr>
    <a:masterClrMapping/>
  </p:clrMapOvr>
  <p:transition spd="slow">
    <p:fade/>
    <p:sndAc>
      <p:stSnd loop="1">
        <p:snd r:embed="rId2" name="Salvatore Accardo plays Paganini violin concerto no6 - Risoluto 8000.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0" presetClass="entr" presetSubtype="0" fill="hold" grpId="0" nodeType="afterEffect">
                                  <p:stCondLst>
                                    <p:cond delay="10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2">
                                            <p:bg/>
                                          </p:spTgt>
                                        </p:tgtEl>
                                        <p:attrNameLst>
                                          <p:attrName>style.visibility</p:attrName>
                                        </p:attrNameLst>
                                      </p:cBhvr>
                                      <p:to>
                                        <p:strVal val="visible"/>
                                      </p:to>
                                    </p:set>
                                    <p:animEffect transition="in" filter="fade">
                                      <p:cBhvr>
                                        <p:cTn id="15" dur="2000"/>
                                        <p:tgtEl>
                                          <p:spTgt spid="12">
                                            <p:bg/>
                                          </p:spTgt>
                                        </p:tgtEl>
                                      </p:cBhvr>
                                    </p:animEffect>
                                  </p:childTnLst>
                                </p:cTn>
                              </p:par>
                            </p:childTnLst>
                          </p:cTn>
                        </p:par>
                        <p:par>
                          <p:cTn id="16" fill="hold">
                            <p:stCondLst>
                              <p:cond delay="4000"/>
                            </p:stCondLst>
                            <p:childTnLst>
                              <p:par>
                                <p:cTn id="17" presetID="10" presetClass="entr" presetSubtype="0" fill="hold" grpId="0" nodeType="afterEffect">
                                  <p:stCondLst>
                                    <p:cond delay="0"/>
                                  </p:stCondLst>
                                  <p:childTnLst>
                                    <p:set>
                                      <p:cBhvr>
                                        <p:cTn id="18" dur="1" fill="hold">
                                          <p:stCondLst>
                                            <p:cond delay="0"/>
                                          </p:stCondLst>
                                        </p:cTn>
                                        <p:tgtEl>
                                          <p:spTgt spid="12">
                                            <p:txEl>
                                              <p:pRg st="1" end="1"/>
                                            </p:txEl>
                                          </p:spTgt>
                                        </p:tgtEl>
                                        <p:attrNameLst>
                                          <p:attrName>style.visibility</p:attrName>
                                        </p:attrNameLst>
                                      </p:cBhvr>
                                      <p:to>
                                        <p:strVal val="visible"/>
                                      </p:to>
                                    </p:set>
                                    <p:animEffect transition="in" filter="fade">
                                      <p:cBhvr>
                                        <p:cTn id="19" dur="2000"/>
                                        <p:tgtEl>
                                          <p:spTgt spid="12">
                                            <p:txEl>
                                              <p:pRg st="1" end="1"/>
                                            </p:txEl>
                                          </p:spTgt>
                                        </p:tgtEl>
                                      </p:cBhvr>
                                    </p:animEffect>
                                  </p:childTnLst>
                                </p:cTn>
                              </p:par>
                            </p:childTnLst>
                          </p:cTn>
                        </p:par>
                        <p:par>
                          <p:cTn id="20" fill="hold">
                            <p:stCondLst>
                              <p:cond delay="6000"/>
                            </p:stCondLst>
                            <p:childTnLst>
                              <p:par>
                                <p:cTn id="21" presetID="10" presetClass="entr" presetSubtype="0" fill="hold" grpId="0" nodeType="afterEffect">
                                  <p:stCondLst>
                                    <p:cond delay="0"/>
                                  </p:stCondLst>
                                  <p:childTnLst>
                                    <p:set>
                                      <p:cBhvr>
                                        <p:cTn id="22" dur="1" fill="hold">
                                          <p:stCondLst>
                                            <p:cond delay="0"/>
                                          </p:stCondLst>
                                        </p:cTn>
                                        <p:tgtEl>
                                          <p:spTgt spid="12">
                                            <p:txEl>
                                              <p:pRg st="2" end="2"/>
                                            </p:txEl>
                                          </p:spTgt>
                                        </p:tgtEl>
                                        <p:attrNameLst>
                                          <p:attrName>style.visibility</p:attrName>
                                        </p:attrNameLst>
                                      </p:cBhvr>
                                      <p:to>
                                        <p:strVal val="visible"/>
                                      </p:to>
                                    </p:set>
                                    <p:animEffect transition="in" filter="fade">
                                      <p:cBhvr>
                                        <p:cTn id="23" dur="2000"/>
                                        <p:tgtEl>
                                          <p:spTgt spid="1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1" nodeType="clickEffect">
                                  <p:stCondLst>
                                    <p:cond delay="0"/>
                                  </p:stCondLst>
                                  <p:childTnLst>
                                    <p:animEffect transition="out" filter="fade">
                                      <p:cBhvr>
                                        <p:cTn id="27" dur="2000"/>
                                        <p:tgtEl>
                                          <p:spTgt spid="12">
                                            <p:txEl>
                                              <p:pRg st="1" end="1"/>
                                            </p:txEl>
                                          </p:spTgt>
                                        </p:tgtEl>
                                      </p:cBhvr>
                                    </p:animEffect>
                                    <p:set>
                                      <p:cBhvr>
                                        <p:cTn id="28" dur="1" fill="hold">
                                          <p:stCondLst>
                                            <p:cond delay="1999"/>
                                          </p:stCondLst>
                                        </p:cTn>
                                        <p:tgtEl>
                                          <p:spTgt spid="12">
                                            <p:txEl>
                                              <p:pRg st="1" end="1"/>
                                            </p:txEl>
                                          </p:spTgt>
                                        </p:tgtEl>
                                        <p:attrNameLst>
                                          <p:attrName>style.visibility</p:attrName>
                                        </p:attrNameLst>
                                      </p:cBhvr>
                                      <p:to>
                                        <p:strVal val="hidden"/>
                                      </p:to>
                                    </p:set>
                                  </p:childTnLst>
                                </p:cTn>
                              </p:par>
                              <p:par>
                                <p:cTn id="29" presetID="10" presetClass="exit" presetSubtype="0" fill="hold" grpId="1" nodeType="withEffect">
                                  <p:stCondLst>
                                    <p:cond delay="0"/>
                                  </p:stCondLst>
                                  <p:childTnLst>
                                    <p:animEffect transition="out" filter="fade">
                                      <p:cBhvr>
                                        <p:cTn id="30" dur="2000"/>
                                        <p:tgtEl>
                                          <p:spTgt spid="12">
                                            <p:txEl>
                                              <p:pRg st="2" end="2"/>
                                            </p:txEl>
                                          </p:spTgt>
                                        </p:tgtEl>
                                      </p:cBhvr>
                                    </p:animEffect>
                                    <p:set>
                                      <p:cBhvr>
                                        <p:cTn id="31" dur="1" fill="hold">
                                          <p:stCondLst>
                                            <p:cond delay="1999"/>
                                          </p:stCondLst>
                                        </p:cTn>
                                        <p:tgtEl>
                                          <p:spTgt spid="12">
                                            <p:txEl>
                                              <p:pRg st="2" end="2"/>
                                            </p:txEl>
                                          </p:spTgt>
                                        </p:tgtEl>
                                        <p:attrNameLst>
                                          <p:attrName>style.visibility</p:attrName>
                                        </p:attrNameLst>
                                      </p:cBhvr>
                                      <p:to>
                                        <p:strVal val="hidden"/>
                                      </p:to>
                                    </p:set>
                                  </p:childTnLst>
                                </p:cTn>
                              </p:par>
                            </p:childTnLst>
                          </p:cTn>
                        </p:par>
                        <p:par>
                          <p:cTn id="32" fill="hold">
                            <p:stCondLst>
                              <p:cond delay="2000"/>
                            </p:stCondLst>
                            <p:childTnLst>
                              <p:par>
                                <p:cTn id="33" presetID="10" presetClass="exit" presetSubtype="0" fill="hold" grpId="1" nodeType="afterEffect">
                                  <p:stCondLst>
                                    <p:cond delay="0"/>
                                  </p:stCondLst>
                                  <p:childTnLst>
                                    <p:animEffect transition="out" filter="fade">
                                      <p:cBhvr>
                                        <p:cTn id="34" dur="2000"/>
                                        <p:tgtEl>
                                          <p:spTgt spid="12">
                                            <p:bg/>
                                          </p:spTgt>
                                        </p:tgtEl>
                                      </p:cBhvr>
                                    </p:animEffect>
                                    <p:set>
                                      <p:cBhvr>
                                        <p:cTn id="35" dur="1" fill="hold">
                                          <p:stCondLst>
                                            <p:cond delay="1999"/>
                                          </p:stCondLst>
                                        </p:cTn>
                                        <p:tgtEl>
                                          <p:spTgt spid="12">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P spid="11" grpId="0" autoUpdateAnimBg="0"/>
      <p:bldP spid="12" grpId="0" build="allAtOnce" animBg="1"/>
      <p:bldP spid="12" grpId="1" build="allAtOnce"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9" name="8 Redondear rectángulo de esquina diagonal"/>
          <p:cNvSpPr/>
          <p:nvPr/>
        </p:nvSpPr>
        <p:spPr bwMode="auto">
          <a:xfrm>
            <a:off x="5500694" y="2928940"/>
            <a:ext cx="3286148" cy="633365"/>
          </a:xfrm>
          <a:prstGeom prst="round2DiagRect">
            <a:avLst/>
          </a:prstGeom>
          <a:noFill/>
          <a:ln w="9525">
            <a:noFill/>
            <a:miter lim="800000"/>
            <a:headEnd/>
            <a:tailEnd/>
          </a:ln>
          <a:effectLst/>
        </p:spPr>
        <p:txBody>
          <a:bodyPr>
            <a:spAutoFit/>
            <a:scene3d>
              <a:camera prst="perspectiveContrastingLeftFacing"/>
              <a:lightRig rig="threePt" dir="t"/>
            </a:scene3d>
          </a:bodyPr>
          <a:lstStyle/>
          <a:p>
            <a:pPr marL="0" marR="0" indent="0" algn="l" defTabSz="914400" eaLnBrk="1" latinLnBrk="0" hangingPunct="1">
              <a:lnSpc>
                <a:spcPct val="130000"/>
              </a:lnSpc>
              <a:spcBef>
                <a:spcPct val="50000"/>
              </a:spcBef>
              <a:buClrTx/>
              <a:buSzTx/>
              <a:buFontTx/>
              <a:buNone/>
              <a:tabLst/>
            </a:pPr>
            <a:endParaRPr lang="es-AR" b="0" dirty="0" err="1">
              <a:solidFill>
                <a:schemeClr val="tx1"/>
              </a:solidFill>
              <a:effectLst>
                <a:outerShdw blurRad="50800" dist="38100" dir="2700000" algn="tl" rotWithShape="0">
                  <a:prstClr val="black">
                    <a:alpha val="40000"/>
                  </a:prstClr>
                </a:outerShdw>
              </a:effectLst>
              <a:latin typeface="Comic Sans MS" pitchFamily="66" charset="0"/>
              <a:cs typeface="Times New Roman" pitchFamily="18" charset="0"/>
            </a:endParaRPr>
          </a:p>
        </p:txBody>
      </p:sp>
      <p:sp>
        <p:nvSpPr>
          <p:cNvPr id="8" name="Text Box 4"/>
          <p:cNvSpPr txBox="1">
            <a:spLocks noChangeArrowheads="1"/>
          </p:cNvSpPr>
          <p:nvPr/>
        </p:nvSpPr>
        <p:spPr bwMode="auto">
          <a:xfrm>
            <a:off x="214282" y="142858"/>
            <a:ext cx="6215106" cy="1852815"/>
          </a:xfrm>
          <a:prstGeom prst="rect">
            <a:avLst/>
          </a:prstGeom>
          <a:noFill/>
          <a:ln w="9525">
            <a:noFill/>
            <a:miter lim="800000"/>
            <a:headEnd/>
            <a:tailEnd/>
          </a:ln>
          <a:effectLst/>
        </p:spPr>
        <p:txBody>
          <a:bodyPr wrap="square">
            <a:spAutoFit/>
          </a:bodyPr>
          <a:lstStyle/>
          <a:p>
            <a:pPr algn="l">
              <a:lnSpc>
                <a:spcPct val="130000"/>
              </a:lnSpc>
              <a:spcBef>
                <a:spcPct val="50000"/>
              </a:spcBef>
            </a:pPr>
            <a:r>
              <a:rPr lang="pt-BR" sz="8800" b="0" dirty="0" err="1" smtClean="0">
                <a:solidFill>
                  <a:srgbClr val="FFFFCC"/>
                </a:solidFill>
                <a:effectLst>
                  <a:reflection blurRad="6350" stA="55000" endA="50" endPos="85000" dir="5400000" sy="-100000" algn="bl" rotWithShape="0"/>
                </a:effectLst>
                <a:latin typeface="Kunstler Script" pitchFamily="66" charset="0"/>
                <a:cs typeface="Times New Roman" pitchFamily="18" charset="0"/>
              </a:rPr>
              <a:t>Niccoló</a:t>
            </a:r>
            <a:r>
              <a:rPr lang="pt-BR" sz="8800" b="0" dirty="0" smtClean="0">
                <a:solidFill>
                  <a:srgbClr val="FFFFCC"/>
                </a:solidFill>
                <a:effectLst>
                  <a:reflection blurRad="6350" stA="55000" endA="50" endPos="85000" dir="5400000" sy="-100000" algn="bl" rotWithShape="0"/>
                </a:effectLst>
                <a:latin typeface="Kunstler Script" pitchFamily="66" charset="0"/>
                <a:cs typeface="Times New Roman" pitchFamily="18" charset="0"/>
              </a:rPr>
              <a:t> </a:t>
            </a:r>
            <a:r>
              <a:rPr lang="pt-BR" sz="8800" b="0" dirty="0" err="1" smtClean="0">
                <a:solidFill>
                  <a:srgbClr val="FFFFCC"/>
                </a:solidFill>
                <a:effectLst>
                  <a:reflection blurRad="6350" stA="55000" endA="50" endPos="85000" dir="5400000" sy="-100000" algn="bl" rotWithShape="0"/>
                </a:effectLst>
                <a:latin typeface="Kunstler Script" pitchFamily="66" charset="0"/>
                <a:cs typeface="Times New Roman" pitchFamily="18" charset="0"/>
              </a:rPr>
              <a:t>Paganini</a:t>
            </a:r>
            <a:r>
              <a:rPr lang="pt-BR" sz="8800" b="0" dirty="0" smtClean="0">
                <a:solidFill>
                  <a:srgbClr val="FFFFCC"/>
                </a:solidFill>
                <a:effectLst>
                  <a:reflection blurRad="6350" stA="55000" endA="50" endPos="85000" dir="5400000" sy="-100000" algn="bl" rotWithShape="0"/>
                </a:effectLst>
                <a:latin typeface="Kunstler Script" pitchFamily="66" charset="0"/>
                <a:cs typeface="Times New Roman" pitchFamily="18" charset="0"/>
              </a:rPr>
              <a:t> </a:t>
            </a:r>
            <a:endParaRPr lang="pt-BR" sz="8800" b="0" dirty="0">
              <a:solidFill>
                <a:srgbClr val="FFFFCC"/>
              </a:solidFill>
              <a:effectLst>
                <a:reflection blurRad="6350" stA="55000" endA="50" endPos="85000" dir="5400000" sy="-100000" algn="bl" rotWithShape="0"/>
              </a:effectLst>
              <a:latin typeface="Kunstler Script" pitchFamily="66" charset="0"/>
              <a:cs typeface="Times New Roman" pitchFamily="18" charset="0"/>
            </a:endParaRPr>
          </a:p>
        </p:txBody>
      </p:sp>
      <p:sp>
        <p:nvSpPr>
          <p:cNvPr id="11" name="Text Box 4"/>
          <p:cNvSpPr txBox="1">
            <a:spLocks noChangeArrowheads="1"/>
          </p:cNvSpPr>
          <p:nvPr/>
        </p:nvSpPr>
        <p:spPr bwMode="auto">
          <a:xfrm>
            <a:off x="142844" y="-142894"/>
            <a:ext cx="6215106" cy="995272"/>
          </a:xfrm>
          <a:prstGeom prst="rect">
            <a:avLst/>
          </a:prstGeom>
          <a:noFill/>
          <a:ln w="9525">
            <a:noFill/>
            <a:miter lim="800000"/>
            <a:headEnd/>
            <a:tailEnd/>
          </a:ln>
          <a:effectLst/>
        </p:spPr>
        <p:txBody>
          <a:bodyPr wrap="square">
            <a:spAutoFit/>
          </a:bodyPr>
          <a:lstStyle/>
          <a:p>
            <a:pPr algn="l">
              <a:lnSpc>
                <a:spcPct val="130000"/>
              </a:lnSpc>
              <a:spcBef>
                <a:spcPct val="50000"/>
              </a:spcBef>
            </a:pPr>
            <a:r>
              <a:rPr lang="pt-BR" sz="4800" b="0" dirty="0" err="1">
                <a:solidFill>
                  <a:srgbClr val="FFFFCC"/>
                </a:solidFill>
                <a:effectLst>
                  <a:reflection blurRad="6350" stA="55000" endA="50" endPos="85000" dir="5400000" sy="-100000" algn="bl" rotWithShape="0"/>
                </a:effectLst>
                <a:latin typeface="Kunstler Script" pitchFamily="66" charset="0"/>
                <a:cs typeface="Times New Roman" pitchFamily="18" charset="0"/>
              </a:rPr>
              <a:t>Cuenta</a:t>
            </a:r>
            <a:r>
              <a:rPr lang="pt-BR" sz="4800" b="0" dirty="0">
                <a:solidFill>
                  <a:srgbClr val="FFFFCC"/>
                </a:solidFill>
                <a:effectLst>
                  <a:reflection blurRad="6350" stA="55000" endA="50" endPos="85000" dir="5400000" sy="-100000" algn="bl" rotWithShape="0"/>
                </a:effectLst>
                <a:latin typeface="Kunstler Script" pitchFamily="66" charset="0"/>
                <a:cs typeface="Times New Roman" pitchFamily="18" charset="0"/>
              </a:rPr>
              <a:t> </a:t>
            </a:r>
            <a:r>
              <a:rPr lang="pt-BR" sz="4800" b="0" dirty="0" err="1">
                <a:solidFill>
                  <a:srgbClr val="FFFFCC"/>
                </a:solidFill>
                <a:effectLst>
                  <a:reflection blurRad="6350" stA="55000" endA="50" endPos="85000" dir="5400000" sy="-100000" algn="bl" rotWithShape="0"/>
                </a:effectLst>
                <a:latin typeface="Kunstler Script" pitchFamily="66" charset="0"/>
                <a:cs typeface="Times New Roman" pitchFamily="18" charset="0"/>
              </a:rPr>
              <a:t>la</a:t>
            </a:r>
            <a:r>
              <a:rPr lang="pt-BR" sz="4800" b="0" dirty="0">
                <a:solidFill>
                  <a:srgbClr val="FFFFCC"/>
                </a:solidFill>
                <a:effectLst>
                  <a:reflection blurRad="6350" stA="55000" endA="50" endPos="85000" dir="5400000" sy="-100000" algn="bl" rotWithShape="0"/>
                </a:effectLst>
                <a:latin typeface="Kunstler Script" pitchFamily="66" charset="0"/>
                <a:cs typeface="Times New Roman" pitchFamily="18" charset="0"/>
              </a:rPr>
              <a:t> historia sobre </a:t>
            </a:r>
            <a:r>
              <a:rPr lang="pt-BR" sz="4800" b="0" dirty="0" err="1">
                <a:solidFill>
                  <a:srgbClr val="FFFFCC"/>
                </a:solidFill>
                <a:effectLst>
                  <a:reflection blurRad="6350" stA="55000" endA="50" endPos="85000" dir="5400000" sy="-100000" algn="bl" rotWithShape="0"/>
                </a:effectLst>
                <a:latin typeface="Kunstler Script" pitchFamily="66" charset="0"/>
                <a:cs typeface="Times New Roman" pitchFamily="18" charset="0"/>
              </a:rPr>
              <a:t>el</a:t>
            </a:r>
            <a:r>
              <a:rPr lang="pt-BR" sz="4800" b="0" dirty="0">
                <a:solidFill>
                  <a:srgbClr val="FFFFCC"/>
                </a:solidFill>
                <a:effectLst>
                  <a:reflection blurRad="6350" stA="55000" endA="50" endPos="85000" dir="5400000" sy="-100000" algn="bl" rotWithShape="0"/>
                </a:effectLst>
                <a:latin typeface="Kunstler Script" pitchFamily="66" charset="0"/>
                <a:cs typeface="Times New Roman" pitchFamily="18" charset="0"/>
              </a:rPr>
              <a:t> </a:t>
            </a:r>
            <a:r>
              <a:rPr lang="pt-BR" sz="4800" b="0" dirty="0" smtClean="0">
                <a:solidFill>
                  <a:srgbClr val="FFFFCC"/>
                </a:solidFill>
                <a:effectLst>
                  <a:reflection blurRad="6350" stA="55000" endA="50" endPos="85000" dir="5400000" sy="-100000" algn="bl" rotWithShape="0"/>
                </a:effectLst>
                <a:latin typeface="Kunstler Script" pitchFamily="66" charset="0"/>
                <a:cs typeface="Times New Roman" pitchFamily="18" charset="0"/>
              </a:rPr>
              <a:t>violinista</a:t>
            </a:r>
            <a:endParaRPr lang="pt-BR" sz="8800" b="0" dirty="0">
              <a:solidFill>
                <a:srgbClr val="FFFFCC"/>
              </a:solidFill>
              <a:effectLst>
                <a:reflection blurRad="6350" stA="55000" endA="50" endPos="85000" dir="5400000" sy="-100000" algn="bl" rotWithShape="0"/>
              </a:effectLst>
              <a:latin typeface="Kunstler Script" pitchFamily="66" charset="0"/>
              <a:cs typeface="Times New Roman" pitchFamily="18" charset="0"/>
            </a:endParaRPr>
          </a:p>
        </p:txBody>
      </p:sp>
      <p:sp>
        <p:nvSpPr>
          <p:cNvPr id="12" name="Rectangle 5"/>
          <p:cNvSpPr/>
          <p:nvPr/>
        </p:nvSpPr>
        <p:spPr>
          <a:xfrm>
            <a:off x="5357818" y="2285998"/>
            <a:ext cx="3571900" cy="2286016"/>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720000" lon="2400000" rev="2136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spcBef>
                <a:spcPct val="50000"/>
              </a:spcBef>
            </a:pPr>
            <a:endParaRPr lang="pt-BR" sz="800" b="0" dirty="0" smtClean="0">
              <a:solidFill>
                <a:schemeClr val="bg1"/>
              </a:solidFill>
              <a:latin typeface="Comic Sans MS" pitchFamily="66" charset="0"/>
              <a:cs typeface="Times New Roman" pitchFamily="18" charset="0"/>
            </a:endParaRPr>
          </a:p>
          <a:p>
            <a:pPr>
              <a:lnSpc>
                <a:spcPct val="130000"/>
              </a:lnSpc>
              <a:spcBef>
                <a:spcPct val="50000"/>
              </a:spcBef>
            </a:pPr>
            <a:r>
              <a:rPr lang="pt-BR" b="0" dirty="0" err="1" smtClean="0">
                <a:solidFill>
                  <a:schemeClr val="bg1"/>
                </a:solidFill>
                <a:latin typeface="Comic Sans MS" pitchFamily="66" charset="0"/>
                <a:cs typeface="Times New Roman" pitchFamily="18" charset="0"/>
              </a:rPr>
              <a:t>Algunos</a:t>
            </a:r>
            <a:r>
              <a:rPr lang="pt-BR" b="0" dirty="0" smtClean="0">
                <a:solidFill>
                  <a:schemeClr val="bg1"/>
                </a:solidFill>
                <a:latin typeface="Comic Sans MS" pitchFamily="66" charset="0"/>
                <a:cs typeface="Times New Roman" pitchFamily="18" charset="0"/>
              </a:rPr>
              <a:t> </a:t>
            </a:r>
            <a:r>
              <a:rPr lang="pt-BR" b="0" dirty="0" err="1" smtClean="0">
                <a:solidFill>
                  <a:schemeClr val="bg1"/>
                </a:solidFill>
                <a:latin typeface="Comic Sans MS" pitchFamily="66" charset="0"/>
                <a:cs typeface="Times New Roman" pitchFamily="18" charset="0"/>
              </a:rPr>
              <a:t>decían</a:t>
            </a:r>
            <a:r>
              <a:rPr lang="pt-BR" b="0" dirty="0" smtClean="0">
                <a:solidFill>
                  <a:schemeClr val="bg1"/>
                </a:solidFill>
                <a:latin typeface="Comic Sans MS" pitchFamily="66" charset="0"/>
                <a:cs typeface="Times New Roman" pitchFamily="18" charset="0"/>
              </a:rPr>
              <a:t> que </a:t>
            </a:r>
            <a:r>
              <a:rPr lang="pt-BR" b="0" dirty="0" err="1" smtClean="0">
                <a:solidFill>
                  <a:schemeClr val="bg1"/>
                </a:solidFill>
                <a:latin typeface="Comic Sans MS" pitchFamily="66" charset="0"/>
                <a:cs typeface="Times New Roman" pitchFamily="18" charset="0"/>
              </a:rPr>
              <a:t>él</a:t>
            </a:r>
            <a:r>
              <a:rPr lang="pt-BR" b="0" dirty="0" smtClean="0">
                <a:solidFill>
                  <a:schemeClr val="bg1"/>
                </a:solidFill>
                <a:latin typeface="Comic Sans MS" pitchFamily="66" charset="0"/>
                <a:cs typeface="Times New Roman" pitchFamily="18" charset="0"/>
              </a:rPr>
              <a:t> era </a:t>
            </a:r>
            <a:r>
              <a:rPr lang="pt-BR" b="0" dirty="0" err="1" smtClean="0">
                <a:solidFill>
                  <a:schemeClr val="bg1"/>
                </a:solidFill>
                <a:latin typeface="Comic Sans MS" pitchFamily="66" charset="0"/>
                <a:cs typeface="Times New Roman" pitchFamily="18" charset="0"/>
              </a:rPr>
              <a:t>muy</a:t>
            </a:r>
            <a:r>
              <a:rPr lang="pt-BR" b="0" dirty="0" smtClean="0">
                <a:solidFill>
                  <a:schemeClr val="bg1"/>
                </a:solidFill>
                <a:latin typeface="Comic Sans MS" pitchFamily="66" charset="0"/>
                <a:cs typeface="Times New Roman" pitchFamily="18" charset="0"/>
              </a:rPr>
              <a:t> </a:t>
            </a:r>
            <a:r>
              <a:rPr lang="pt-BR" b="0" dirty="0" err="1" smtClean="0">
                <a:solidFill>
                  <a:schemeClr val="bg1"/>
                </a:solidFill>
                <a:latin typeface="Comic Sans MS" pitchFamily="66" charset="0"/>
                <a:cs typeface="Times New Roman" pitchFamily="18" charset="0"/>
              </a:rPr>
              <a:t>extraño</a:t>
            </a:r>
            <a:r>
              <a:rPr lang="pt-BR" b="0" dirty="0" smtClean="0">
                <a:solidFill>
                  <a:schemeClr val="bg1"/>
                </a:solidFill>
                <a:latin typeface="Comic Sans MS" pitchFamily="66" charset="0"/>
                <a:cs typeface="Times New Roman" pitchFamily="18" charset="0"/>
              </a:rPr>
              <a:t>.</a:t>
            </a:r>
          </a:p>
          <a:p>
            <a:pPr>
              <a:lnSpc>
                <a:spcPct val="130000"/>
              </a:lnSpc>
              <a:spcBef>
                <a:spcPct val="50000"/>
              </a:spcBef>
            </a:pPr>
            <a:r>
              <a:rPr lang="pt-BR" b="0" dirty="0" err="1" smtClean="0">
                <a:solidFill>
                  <a:schemeClr val="bg1"/>
                </a:solidFill>
                <a:latin typeface="Comic Sans MS" pitchFamily="66" charset="0"/>
                <a:cs typeface="Times New Roman" pitchFamily="18" charset="0"/>
              </a:rPr>
              <a:t>Otros</a:t>
            </a:r>
            <a:r>
              <a:rPr lang="pt-BR" b="0" dirty="0" smtClean="0">
                <a:solidFill>
                  <a:schemeClr val="bg1"/>
                </a:solidFill>
                <a:latin typeface="Comic Sans MS" pitchFamily="66" charset="0"/>
                <a:cs typeface="Times New Roman" pitchFamily="18" charset="0"/>
              </a:rPr>
              <a:t>, que era sobrenatural.</a:t>
            </a:r>
          </a:p>
          <a:p>
            <a:pPr algn="ctr"/>
            <a:endParaRPr lang="en-US" dirty="0">
              <a:solidFill>
                <a:prstClr val="white"/>
              </a:solidFill>
            </a:endParaRPr>
          </a:p>
        </p:txBody>
      </p:sp>
      <p:sp>
        <p:nvSpPr>
          <p:cNvPr id="7" name="6 Rectángulo">
            <a:hlinkClick r:id="rId4" action="ppaction://hlinksldjump"/>
          </p:cNvPr>
          <p:cNvSpPr/>
          <p:nvPr/>
        </p:nvSpPr>
        <p:spPr bwMode="auto">
          <a:xfrm>
            <a:off x="0" y="0"/>
            <a:ext cx="9144000" cy="5143500"/>
          </a:xfrm>
          <a:prstGeom prst="rect">
            <a:avLst/>
          </a:prstGeom>
          <a:solidFill>
            <a:schemeClr val="bg1">
              <a:alpha val="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AR" sz="2400" b="1" i="0" u="none" strike="noStrike" cap="none" normalizeH="0" baseline="0" smtClean="0">
              <a:ln>
                <a:noFill/>
              </a:ln>
              <a:solidFill>
                <a:schemeClr val="bg1"/>
              </a:solidFill>
              <a:effectLst>
                <a:outerShdw blurRad="38100" dist="38100" dir="2700000" algn="tl">
                  <a:srgbClr val="000000">
                    <a:alpha val="43137"/>
                  </a:srgbClr>
                </a:outerShdw>
              </a:effectLst>
              <a:latin typeface="Arial Unicode MS" pitchFamily="34" charset="-128"/>
            </a:endParaRPr>
          </a:p>
        </p:txBody>
      </p:sp>
      <p:sp>
        <p:nvSpPr>
          <p:cNvPr id="10" name="9 CuadroTexto"/>
          <p:cNvSpPr txBox="1"/>
          <p:nvPr/>
        </p:nvSpPr>
        <p:spPr>
          <a:xfrm rot="2544610">
            <a:off x="345" y="4502370"/>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Tree>
  </p:cSld>
  <p:clrMapOvr>
    <a:masterClrMapping/>
  </p:clrMapOvr>
  <p:transition spd="slow">
    <p:fade/>
    <p:sndAc>
      <p:stSnd loop="1">
        <p:snd r:embed="rId2" name="►Paganini Moses Fantasy • Antal Zalai 8000.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0" presetClass="entr" presetSubtype="0" fill="hold" grpId="0" nodeType="afterEffect">
                                  <p:stCondLst>
                                    <p:cond delay="10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2">
                                            <p:bg/>
                                          </p:spTgt>
                                        </p:tgtEl>
                                        <p:attrNameLst>
                                          <p:attrName>style.visibility</p:attrName>
                                        </p:attrNameLst>
                                      </p:cBhvr>
                                      <p:to>
                                        <p:strVal val="visible"/>
                                      </p:to>
                                    </p:set>
                                    <p:animEffect transition="in" filter="fade">
                                      <p:cBhvr>
                                        <p:cTn id="15" dur="2000"/>
                                        <p:tgtEl>
                                          <p:spTgt spid="12">
                                            <p:bg/>
                                          </p:spTgt>
                                        </p:tgtEl>
                                      </p:cBhvr>
                                    </p:animEffect>
                                  </p:childTnLst>
                                </p:cTn>
                              </p:par>
                            </p:childTnLst>
                          </p:cTn>
                        </p:par>
                        <p:par>
                          <p:cTn id="16" fill="hold">
                            <p:stCondLst>
                              <p:cond delay="4000"/>
                            </p:stCondLst>
                            <p:childTnLst>
                              <p:par>
                                <p:cTn id="17" presetID="10" presetClass="entr" presetSubtype="0" fill="hold" grpId="0" nodeType="afterEffect">
                                  <p:stCondLst>
                                    <p:cond delay="0"/>
                                  </p:stCondLst>
                                  <p:childTnLst>
                                    <p:set>
                                      <p:cBhvr>
                                        <p:cTn id="18" dur="1" fill="hold">
                                          <p:stCondLst>
                                            <p:cond delay="0"/>
                                          </p:stCondLst>
                                        </p:cTn>
                                        <p:tgtEl>
                                          <p:spTgt spid="12">
                                            <p:txEl>
                                              <p:pRg st="1" end="1"/>
                                            </p:txEl>
                                          </p:spTgt>
                                        </p:tgtEl>
                                        <p:attrNameLst>
                                          <p:attrName>style.visibility</p:attrName>
                                        </p:attrNameLst>
                                      </p:cBhvr>
                                      <p:to>
                                        <p:strVal val="visible"/>
                                      </p:to>
                                    </p:set>
                                    <p:animEffect transition="in" filter="fade">
                                      <p:cBhvr>
                                        <p:cTn id="19" dur="2000"/>
                                        <p:tgtEl>
                                          <p:spTgt spid="12">
                                            <p:txEl>
                                              <p:pRg st="1" end="1"/>
                                            </p:txEl>
                                          </p:spTgt>
                                        </p:tgtEl>
                                      </p:cBhvr>
                                    </p:animEffect>
                                  </p:childTnLst>
                                </p:cTn>
                              </p:par>
                            </p:childTnLst>
                          </p:cTn>
                        </p:par>
                        <p:par>
                          <p:cTn id="20" fill="hold">
                            <p:stCondLst>
                              <p:cond delay="6000"/>
                            </p:stCondLst>
                            <p:childTnLst>
                              <p:par>
                                <p:cTn id="21" presetID="10" presetClass="entr" presetSubtype="0" fill="hold" grpId="0" nodeType="afterEffect">
                                  <p:stCondLst>
                                    <p:cond delay="0"/>
                                  </p:stCondLst>
                                  <p:childTnLst>
                                    <p:set>
                                      <p:cBhvr>
                                        <p:cTn id="22" dur="1" fill="hold">
                                          <p:stCondLst>
                                            <p:cond delay="0"/>
                                          </p:stCondLst>
                                        </p:cTn>
                                        <p:tgtEl>
                                          <p:spTgt spid="12">
                                            <p:txEl>
                                              <p:pRg st="2" end="2"/>
                                            </p:txEl>
                                          </p:spTgt>
                                        </p:tgtEl>
                                        <p:attrNameLst>
                                          <p:attrName>style.visibility</p:attrName>
                                        </p:attrNameLst>
                                      </p:cBhvr>
                                      <p:to>
                                        <p:strVal val="visible"/>
                                      </p:to>
                                    </p:set>
                                    <p:animEffect transition="in" filter="fade">
                                      <p:cBhvr>
                                        <p:cTn id="23" dur="2000"/>
                                        <p:tgtEl>
                                          <p:spTgt spid="1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1" nodeType="clickEffect">
                                  <p:stCondLst>
                                    <p:cond delay="0"/>
                                  </p:stCondLst>
                                  <p:childTnLst>
                                    <p:animEffect transition="out" filter="fade">
                                      <p:cBhvr>
                                        <p:cTn id="27" dur="2000"/>
                                        <p:tgtEl>
                                          <p:spTgt spid="12">
                                            <p:txEl>
                                              <p:pRg st="1" end="1"/>
                                            </p:txEl>
                                          </p:spTgt>
                                        </p:tgtEl>
                                      </p:cBhvr>
                                    </p:animEffect>
                                    <p:set>
                                      <p:cBhvr>
                                        <p:cTn id="28" dur="1" fill="hold">
                                          <p:stCondLst>
                                            <p:cond delay="1999"/>
                                          </p:stCondLst>
                                        </p:cTn>
                                        <p:tgtEl>
                                          <p:spTgt spid="12">
                                            <p:txEl>
                                              <p:pRg st="1" end="1"/>
                                            </p:txEl>
                                          </p:spTgt>
                                        </p:tgtEl>
                                        <p:attrNameLst>
                                          <p:attrName>style.visibility</p:attrName>
                                        </p:attrNameLst>
                                      </p:cBhvr>
                                      <p:to>
                                        <p:strVal val="hidden"/>
                                      </p:to>
                                    </p:set>
                                  </p:childTnLst>
                                </p:cTn>
                              </p:par>
                              <p:par>
                                <p:cTn id="29" presetID="10" presetClass="exit" presetSubtype="0" fill="hold" grpId="1" nodeType="withEffect">
                                  <p:stCondLst>
                                    <p:cond delay="0"/>
                                  </p:stCondLst>
                                  <p:childTnLst>
                                    <p:animEffect transition="out" filter="fade">
                                      <p:cBhvr>
                                        <p:cTn id="30" dur="2000"/>
                                        <p:tgtEl>
                                          <p:spTgt spid="12">
                                            <p:txEl>
                                              <p:pRg st="2" end="2"/>
                                            </p:txEl>
                                          </p:spTgt>
                                        </p:tgtEl>
                                      </p:cBhvr>
                                    </p:animEffect>
                                    <p:set>
                                      <p:cBhvr>
                                        <p:cTn id="31" dur="1" fill="hold">
                                          <p:stCondLst>
                                            <p:cond delay="1999"/>
                                          </p:stCondLst>
                                        </p:cTn>
                                        <p:tgtEl>
                                          <p:spTgt spid="12">
                                            <p:txEl>
                                              <p:pRg st="2" end="2"/>
                                            </p:txEl>
                                          </p:spTgt>
                                        </p:tgtEl>
                                        <p:attrNameLst>
                                          <p:attrName>style.visibility</p:attrName>
                                        </p:attrNameLst>
                                      </p:cBhvr>
                                      <p:to>
                                        <p:strVal val="hidden"/>
                                      </p:to>
                                    </p:set>
                                  </p:childTnLst>
                                </p:cTn>
                              </p:par>
                            </p:childTnLst>
                          </p:cTn>
                        </p:par>
                        <p:par>
                          <p:cTn id="32" fill="hold">
                            <p:stCondLst>
                              <p:cond delay="2000"/>
                            </p:stCondLst>
                            <p:childTnLst>
                              <p:par>
                                <p:cTn id="33" presetID="10" presetClass="exit" presetSubtype="0" fill="hold" grpId="1" nodeType="afterEffect">
                                  <p:stCondLst>
                                    <p:cond delay="0"/>
                                  </p:stCondLst>
                                  <p:childTnLst>
                                    <p:animEffect transition="out" filter="fade">
                                      <p:cBhvr>
                                        <p:cTn id="34" dur="2000"/>
                                        <p:tgtEl>
                                          <p:spTgt spid="12">
                                            <p:bg/>
                                          </p:spTgt>
                                        </p:tgtEl>
                                      </p:cBhvr>
                                    </p:animEffect>
                                    <p:set>
                                      <p:cBhvr>
                                        <p:cTn id="35" dur="1" fill="hold">
                                          <p:stCondLst>
                                            <p:cond delay="1999"/>
                                          </p:stCondLst>
                                        </p:cTn>
                                        <p:tgtEl>
                                          <p:spTgt spid="12">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P spid="11" grpId="0" autoUpdateAnimBg="0"/>
      <p:bldP spid="12" grpId="0" uiExpand="1" build="allAtOnce" animBg="1"/>
      <p:bldP spid="12" grpId="1" uiExpand="1" build="allAtOnce"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t="-8000" b="-8000"/>
          </a:stretch>
        </a:blipFill>
        <a:effectLst/>
      </p:bgPr>
    </p:bg>
    <p:spTree>
      <p:nvGrpSpPr>
        <p:cNvPr id="1" name=""/>
        <p:cNvGrpSpPr/>
        <p:nvPr/>
      </p:nvGrpSpPr>
      <p:grpSpPr>
        <a:xfrm>
          <a:off x="0" y="0"/>
          <a:ext cx="0" cy="0"/>
          <a:chOff x="0" y="0"/>
          <a:chExt cx="0" cy="0"/>
        </a:xfrm>
      </p:grpSpPr>
      <p:sp>
        <p:nvSpPr>
          <p:cNvPr id="8" name="7 CuadroTexto"/>
          <p:cNvSpPr txBox="1"/>
          <p:nvPr/>
        </p:nvSpPr>
        <p:spPr>
          <a:xfrm rot="2544610">
            <a:off x="347" y="4502367"/>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
        <p:nvSpPr>
          <p:cNvPr id="9" name="Rectangle 5"/>
          <p:cNvSpPr/>
          <p:nvPr/>
        </p:nvSpPr>
        <p:spPr>
          <a:xfrm>
            <a:off x="5072066" y="1000114"/>
            <a:ext cx="3714776" cy="3714776"/>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720000" lon="2400000" rev="2136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spcBef>
                <a:spcPct val="50000"/>
              </a:spcBef>
            </a:pPr>
            <a:endParaRPr lang="pt-BR" sz="800" b="0" dirty="0" smtClean="0">
              <a:solidFill>
                <a:schemeClr val="bg1"/>
              </a:solidFill>
              <a:latin typeface="Comic Sans MS" pitchFamily="66" charset="0"/>
              <a:cs typeface="Times New Roman" pitchFamily="18" charset="0"/>
            </a:endParaRPr>
          </a:p>
          <a:p>
            <a:pPr>
              <a:lnSpc>
                <a:spcPct val="130000"/>
              </a:lnSpc>
              <a:spcBef>
                <a:spcPct val="50000"/>
              </a:spcBef>
            </a:pPr>
            <a:r>
              <a:rPr lang="pt-BR" b="0" dirty="0" smtClean="0">
                <a:solidFill>
                  <a:schemeClr val="bg1"/>
                </a:solidFill>
                <a:latin typeface="Comic Sans MS" pitchFamily="66" charset="0"/>
                <a:cs typeface="Times New Roman" pitchFamily="18" charset="0"/>
              </a:rPr>
              <a:t>Breves y semibreves, fusas y semifusas, </a:t>
            </a:r>
            <a:r>
              <a:rPr lang="pt-BR" b="0" dirty="0" err="1" smtClean="0">
                <a:solidFill>
                  <a:schemeClr val="bg1"/>
                </a:solidFill>
                <a:latin typeface="Comic Sans MS" pitchFamily="66" charset="0"/>
                <a:cs typeface="Times New Roman" pitchFamily="18" charset="0"/>
              </a:rPr>
              <a:t>corcheas</a:t>
            </a:r>
            <a:r>
              <a:rPr lang="pt-BR" b="0" dirty="0" smtClean="0">
                <a:solidFill>
                  <a:schemeClr val="bg1"/>
                </a:solidFill>
                <a:latin typeface="Comic Sans MS" pitchFamily="66" charset="0"/>
                <a:cs typeface="Times New Roman" pitchFamily="18" charset="0"/>
              </a:rPr>
              <a:t> y </a:t>
            </a:r>
            <a:r>
              <a:rPr lang="pt-BR" b="0" dirty="0" err="1" smtClean="0">
                <a:solidFill>
                  <a:schemeClr val="bg1"/>
                </a:solidFill>
                <a:latin typeface="Comic Sans MS" pitchFamily="66" charset="0"/>
                <a:cs typeface="Times New Roman" pitchFamily="18" charset="0"/>
              </a:rPr>
              <a:t>semicorcheas</a:t>
            </a:r>
            <a:r>
              <a:rPr lang="pt-BR" b="0" dirty="0" smtClean="0">
                <a:solidFill>
                  <a:schemeClr val="bg1"/>
                </a:solidFill>
                <a:latin typeface="Comic Sans MS" pitchFamily="66" charset="0"/>
                <a:cs typeface="Times New Roman" pitchFamily="18" charset="0"/>
              </a:rPr>
              <a:t>, </a:t>
            </a:r>
            <a:r>
              <a:rPr lang="pt-BR" b="0" dirty="0" err="1" smtClean="0">
                <a:solidFill>
                  <a:schemeClr val="bg1"/>
                </a:solidFill>
                <a:latin typeface="Comic Sans MS" pitchFamily="66" charset="0"/>
                <a:cs typeface="Times New Roman" pitchFamily="18" charset="0"/>
              </a:rPr>
              <a:t>parecen</a:t>
            </a:r>
            <a:r>
              <a:rPr lang="pt-BR" b="0" dirty="0" smtClean="0">
                <a:solidFill>
                  <a:schemeClr val="bg1"/>
                </a:solidFill>
                <a:latin typeface="Comic Sans MS" pitchFamily="66" charset="0"/>
                <a:cs typeface="Times New Roman" pitchFamily="18" charset="0"/>
              </a:rPr>
              <a:t> </a:t>
            </a:r>
            <a:r>
              <a:rPr lang="pt-BR" b="0" dirty="0" err="1" smtClean="0">
                <a:solidFill>
                  <a:schemeClr val="bg1"/>
                </a:solidFill>
                <a:latin typeface="Comic Sans MS" pitchFamily="66" charset="0"/>
                <a:cs typeface="Times New Roman" pitchFamily="18" charset="0"/>
              </a:rPr>
              <a:t>tener</a:t>
            </a:r>
            <a:r>
              <a:rPr lang="pt-BR" b="0" dirty="0" smtClean="0">
                <a:solidFill>
                  <a:schemeClr val="bg1"/>
                </a:solidFill>
                <a:latin typeface="Comic Sans MS" pitchFamily="66" charset="0"/>
                <a:cs typeface="Times New Roman" pitchFamily="18" charset="0"/>
              </a:rPr>
              <a:t> alas y </a:t>
            </a:r>
            <a:r>
              <a:rPr lang="pt-BR" b="0" dirty="0" err="1" smtClean="0">
                <a:solidFill>
                  <a:schemeClr val="bg1"/>
                </a:solidFill>
                <a:latin typeface="Comic Sans MS" pitchFamily="66" charset="0"/>
                <a:cs typeface="Times New Roman" pitchFamily="18" charset="0"/>
              </a:rPr>
              <a:t>volar</a:t>
            </a:r>
            <a:r>
              <a:rPr lang="pt-BR" b="0" dirty="0" smtClean="0">
                <a:solidFill>
                  <a:schemeClr val="bg1"/>
                </a:solidFill>
                <a:latin typeface="Comic Sans MS" pitchFamily="66" charset="0"/>
                <a:cs typeface="Times New Roman" pitchFamily="18" charset="0"/>
              </a:rPr>
              <a:t> </a:t>
            </a:r>
            <a:r>
              <a:rPr lang="pt-BR" b="0" dirty="0" err="1" smtClean="0">
                <a:solidFill>
                  <a:schemeClr val="bg1"/>
                </a:solidFill>
                <a:latin typeface="Comic Sans MS" pitchFamily="66" charset="0"/>
                <a:cs typeface="Times New Roman" pitchFamily="18" charset="0"/>
              </a:rPr>
              <a:t>con</a:t>
            </a:r>
            <a:r>
              <a:rPr lang="pt-BR" b="0" dirty="0" smtClean="0">
                <a:solidFill>
                  <a:schemeClr val="bg1"/>
                </a:solidFill>
                <a:latin typeface="Comic Sans MS" pitchFamily="66" charset="0"/>
                <a:cs typeface="Times New Roman" pitchFamily="18" charset="0"/>
              </a:rPr>
              <a:t> </a:t>
            </a:r>
            <a:r>
              <a:rPr lang="pt-BR" b="0" dirty="0" err="1" smtClean="0">
                <a:solidFill>
                  <a:schemeClr val="bg1"/>
                </a:solidFill>
                <a:latin typeface="Comic Sans MS" pitchFamily="66" charset="0"/>
                <a:cs typeface="Times New Roman" pitchFamily="18" charset="0"/>
              </a:rPr>
              <a:t>el</a:t>
            </a:r>
            <a:r>
              <a:rPr lang="pt-BR" b="0" dirty="0" smtClean="0">
                <a:solidFill>
                  <a:schemeClr val="bg1"/>
                </a:solidFill>
                <a:latin typeface="Comic Sans MS" pitchFamily="66" charset="0"/>
                <a:cs typeface="Times New Roman" pitchFamily="18" charset="0"/>
              </a:rPr>
              <a:t> toque de </a:t>
            </a:r>
            <a:r>
              <a:rPr lang="pt-BR" b="0" dirty="0" err="1" smtClean="0">
                <a:solidFill>
                  <a:schemeClr val="bg1"/>
                </a:solidFill>
                <a:latin typeface="Comic Sans MS" pitchFamily="66" charset="0"/>
                <a:cs typeface="Times New Roman" pitchFamily="18" charset="0"/>
              </a:rPr>
              <a:t>sus</a:t>
            </a:r>
            <a:r>
              <a:rPr lang="pt-BR" b="0" dirty="0" smtClean="0">
                <a:solidFill>
                  <a:schemeClr val="bg1"/>
                </a:solidFill>
                <a:latin typeface="Comic Sans MS" pitchFamily="66" charset="0"/>
                <a:cs typeface="Times New Roman" pitchFamily="18" charset="0"/>
              </a:rPr>
              <a:t> dedos encantados.</a:t>
            </a:r>
          </a:p>
          <a:p>
            <a:pPr algn="ctr"/>
            <a:endParaRPr lang="en-US" dirty="0">
              <a:solidFill>
                <a:prstClr val="white"/>
              </a:solidFill>
            </a:endParaRPr>
          </a:p>
        </p:txBody>
      </p:sp>
      <p:sp>
        <p:nvSpPr>
          <p:cNvPr id="10" name="Rectangle 5"/>
          <p:cNvSpPr/>
          <p:nvPr/>
        </p:nvSpPr>
        <p:spPr>
          <a:xfrm>
            <a:off x="428596" y="428610"/>
            <a:ext cx="3571900" cy="2571768"/>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480000" lon="18900000" rev="12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spcBef>
                <a:spcPct val="50000"/>
              </a:spcBef>
            </a:pPr>
            <a:endParaRPr lang="pt-BR" sz="800" b="0" dirty="0" smtClean="0">
              <a:solidFill>
                <a:schemeClr val="bg1"/>
              </a:solidFill>
              <a:latin typeface="Comic Sans MS" pitchFamily="66" charset="0"/>
              <a:cs typeface="Times New Roman" pitchFamily="18" charset="0"/>
            </a:endParaRPr>
          </a:p>
          <a:p>
            <a:pPr>
              <a:lnSpc>
                <a:spcPct val="130000"/>
              </a:lnSpc>
              <a:spcBef>
                <a:spcPct val="50000"/>
              </a:spcBef>
            </a:pPr>
            <a:r>
              <a:rPr lang="pt-BR" b="0" dirty="0" err="1" smtClean="0">
                <a:solidFill>
                  <a:schemeClr val="bg1"/>
                </a:solidFill>
                <a:latin typeface="Comic Sans MS" pitchFamily="66" charset="0"/>
                <a:cs typeface="Times New Roman" pitchFamily="18" charset="0"/>
              </a:rPr>
              <a:t>Paganini</a:t>
            </a:r>
            <a:r>
              <a:rPr lang="pt-BR" b="0" dirty="0" smtClean="0">
                <a:solidFill>
                  <a:schemeClr val="bg1"/>
                </a:solidFill>
                <a:latin typeface="Comic Sans MS" pitchFamily="66" charset="0"/>
                <a:cs typeface="Times New Roman" pitchFamily="18" charset="0"/>
              </a:rPr>
              <a:t> coloca </a:t>
            </a:r>
            <a:r>
              <a:rPr lang="pt-BR" b="0" dirty="0" err="1" smtClean="0">
                <a:solidFill>
                  <a:schemeClr val="bg1"/>
                </a:solidFill>
                <a:latin typeface="Comic Sans MS" pitchFamily="66" charset="0"/>
                <a:cs typeface="Times New Roman" pitchFamily="18" charset="0"/>
              </a:rPr>
              <a:t>su</a:t>
            </a:r>
            <a:r>
              <a:rPr lang="pt-BR" b="0" dirty="0" smtClean="0">
                <a:solidFill>
                  <a:schemeClr val="bg1"/>
                </a:solidFill>
                <a:latin typeface="Comic Sans MS" pitchFamily="66" charset="0"/>
                <a:cs typeface="Times New Roman" pitchFamily="18" charset="0"/>
              </a:rPr>
              <a:t> </a:t>
            </a:r>
            <a:r>
              <a:rPr lang="pt-BR" b="0" dirty="0" err="1" smtClean="0">
                <a:solidFill>
                  <a:schemeClr val="bg1"/>
                </a:solidFill>
                <a:latin typeface="Comic Sans MS" pitchFamily="66" charset="0"/>
                <a:cs typeface="Times New Roman" pitchFamily="18" charset="0"/>
              </a:rPr>
              <a:t>violín</a:t>
            </a:r>
            <a:r>
              <a:rPr lang="pt-BR" b="0" dirty="0" smtClean="0">
                <a:solidFill>
                  <a:schemeClr val="bg1"/>
                </a:solidFill>
                <a:latin typeface="Comic Sans MS" pitchFamily="66" charset="0"/>
                <a:cs typeface="Times New Roman" pitchFamily="18" charset="0"/>
              </a:rPr>
              <a:t> </a:t>
            </a:r>
            <a:r>
              <a:rPr lang="pt-BR" b="0" dirty="0" err="1" smtClean="0">
                <a:solidFill>
                  <a:schemeClr val="bg1"/>
                </a:solidFill>
                <a:latin typeface="Comic Sans MS" pitchFamily="66" charset="0"/>
                <a:cs typeface="Times New Roman" pitchFamily="18" charset="0"/>
              </a:rPr>
              <a:t>en</a:t>
            </a:r>
            <a:r>
              <a:rPr lang="pt-BR" b="0" dirty="0" smtClean="0">
                <a:solidFill>
                  <a:schemeClr val="bg1"/>
                </a:solidFill>
                <a:latin typeface="Comic Sans MS" pitchFamily="66" charset="0"/>
                <a:cs typeface="Times New Roman" pitchFamily="18" charset="0"/>
              </a:rPr>
              <a:t> </a:t>
            </a:r>
            <a:r>
              <a:rPr lang="pt-BR" b="0" dirty="0" err="1" smtClean="0">
                <a:solidFill>
                  <a:schemeClr val="bg1"/>
                </a:solidFill>
                <a:latin typeface="Comic Sans MS" pitchFamily="66" charset="0"/>
                <a:cs typeface="Times New Roman" pitchFamily="18" charset="0"/>
              </a:rPr>
              <a:t>el</a:t>
            </a:r>
            <a:r>
              <a:rPr lang="pt-BR" b="0" dirty="0" smtClean="0">
                <a:solidFill>
                  <a:schemeClr val="bg1"/>
                </a:solidFill>
                <a:latin typeface="Comic Sans MS" pitchFamily="66" charset="0"/>
                <a:cs typeface="Times New Roman" pitchFamily="18" charset="0"/>
              </a:rPr>
              <a:t> </a:t>
            </a:r>
            <a:r>
              <a:rPr lang="pt-BR" b="0" dirty="0" err="1" smtClean="0">
                <a:solidFill>
                  <a:schemeClr val="bg1"/>
                </a:solidFill>
                <a:latin typeface="Comic Sans MS" pitchFamily="66" charset="0"/>
                <a:cs typeface="Times New Roman" pitchFamily="18" charset="0"/>
              </a:rPr>
              <a:t>hombro</a:t>
            </a:r>
            <a:r>
              <a:rPr lang="pt-BR" b="0" dirty="0" smtClean="0">
                <a:solidFill>
                  <a:schemeClr val="bg1"/>
                </a:solidFill>
                <a:latin typeface="Comic Sans MS" pitchFamily="66" charset="0"/>
                <a:cs typeface="Times New Roman" pitchFamily="18" charset="0"/>
              </a:rPr>
              <a:t> y </a:t>
            </a:r>
            <a:r>
              <a:rPr lang="pt-BR" b="0" dirty="0" err="1" smtClean="0">
                <a:solidFill>
                  <a:schemeClr val="bg1"/>
                </a:solidFill>
                <a:latin typeface="Comic Sans MS" pitchFamily="66" charset="0"/>
                <a:cs typeface="Times New Roman" pitchFamily="18" charset="0"/>
              </a:rPr>
              <a:t>lo</a:t>
            </a:r>
            <a:r>
              <a:rPr lang="pt-BR" b="0" dirty="0" smtClean="0">
                <a:solidFill>
                  <a:schemeClr val="bg1"/>
                </a:solidFill>
                <a:latin typeface="Comic Sans MS" pitchFamily="66" charset="0"/>
                <a:cs typeface="Times New Roman" pitchFamily="18" charset="0"/>
              </a:rPr>
              <a:t> que se </a:t>
            </a:r>
            <a:r>
              <a:rPr lang="pt-BR" b="0" dirty="0" err="1" smtClean="0">
                <a:solidFill>
                  <a:schemeClr val="bg1"/>
                </a:solidFill>
                <a:latin typeface="Comic Sans MS" pitchFamily="66" charset="0"/>
                <a:cs typeface="Times New Roman" pitchFamily="18" charset="0"/>
              </a:rPr>
              <a:t>escucha</a:t>
            </a:r>
            <a:r>
              <a:rPr lang="pt-BR" b="0" dirty="0" smtClean="0">
                <a:solidFill>
                  <a:schemeClr val="bg1"/>
                </a:solidFill>
                <a:latin typeface="Comic Sans MS" pitchFamily="66" charset="0"/>
                <a:cs typeface="Times New Roman" pitchFamily="18" charset="0"/>
              </a:rPr>
              <a:t> </a:t>
            </a:r>
            <a:r>
              <a:rPr lang="pt-BR" b="0" dirty="0" err="1" smtClean="0">
                <a:solidFill>
                  <a:schemeClr val="bg1"/>
                </a:solidFill>
                <a:latin typeface="Comic Sans MS" pitchFamily="66" charset="0"/>
                <a:cs typeface="Times New Roman" pitchFamily="18" charset="0"/>
              </a:rPr>
              <a:t>es</a:t>
            </a:r>
            <a:r>
              <a:rPr lang="pt-BR" b="0" dirty="0" smtClean="0">
                <a:solidFill>
                  <a:schemeClr val="bg1"/>
                </a:solidFill>
                <a:latin typeface="Comic Sans MS" pitchFamily="66" charset="0"/>
                <a:cs typeface="Times New Roman" pitchFamily="18" charset="0"/>
              </a:rPr>
              <a:t> </a:t>
            </a:r>
            <a:r>
              <a:rPr lang="pt-BR" b="0" dirty="0" err="1" smtClean="0">
                <a:solidFill>
                  <a:schemeClr val="bg1"/>
                </a:solidFill>
                <a:latin typeface="Comic Sans MS" pitchFamily="66" charset="0"/>
                <a:cs typeface="Times New Roman" pitchFamily="18" charset="0"/>
              </a:rPr>
              <a:t>indescriptible</a:t>
            </a:r>
            <a:r>
              <a:rPr lang="pt-BR" b="0" dirty="0" smtClean="0">
                <a:solidFill>
                  <a:schemeClr val="bg1"/>
                </a:solidFill>
                <a:latin typeface="Comic Sans MS" pitchFamily="66" charset="0"/>
                <a:cs typeface="Times New Roman" pitchFamily="18" charset="0"/>
              </a:rPr>
              <a:t>.</a:t>
            </a:r>
          </a:p>
          <a:p>
            <a:pPr algn="ctr"/>
            <a:endParaRPr lang="en-US" dirty="0">
              <a:solidFill>
                <a:prstClr val="white"/>
              </a:solidFill>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bg/>
                                          </p:spTgt>
                                        </p:tgtEl>
                                        <p:attrNameLst>
                                          <p:attrName>style.visibility</p:attrName>
                                        </p:attrNameLst>
                                      </p:cBhvr>
                                      <p:to>
                                        <p:strVal val="visible"/>
                                      </p:to>
                                    </p:set>
                                    <p:animEffect transition="in" filter="fade">
                                      <p:cBhvr>
                                        <p:cTn id="7" dur="500"/>
                                        <p:tgtEl>
                                          <p:spTgt spid="10">
                                            <p:bg/>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Effect transition="in" filter="fade">
                                      <p:cBhvr>
                                        <p:cTn id="11" dur="2000"/>
                                        <p:tgtEl>
                                          <p:spTgt spid="10">
                                            <p:txEl>
                                              <p:pRg st="1" end="1"/>
                                            </p:txEl>
                                          </p:spTgt>
                                        </p:tgtEl>
                                      </p:cBhvr>
                                    </p:animEffect>
                                  </p:childTnLst>
                                </p:cTn>
                              </p:par>
                            </p:childTnLst>
                          </p:cTn>
                        </p:par>
                        <p:par>
                          <p:cTn id="12" fill="hold">
                            <p:stCondLst>
                              <p:cond delay="2500"/>
                            </p:stCondLst>
                            <p:childTnLst>
                              <p:par>
                                <p:cTn id="13" presetID="10" presetClass="entr" presetSubtype="0" fill="hold" grpId="0" nodeType="afterEffect">
                                  <p:stCondLst>
                                    <p:cond delay="0"/>
                                  </p:stCondLst>
                                  <p:childTnLst>
                                    <p:set>
                                      <p:cBhvr>
                                        <p:cTn id="14" dur="1" fill="hold">
                                          <p:stCondLst>
                                            <p:cond delay="0"/>
                                          </p:stCondLst>
                                        </p:cTn>
                                        <p:tgtEl>
                                          <p:spTgt spid="9">
                                            <p:bg/>
                                          </p:spTgt>
                                        </p:tgtEl>
                                        <p:attrNameLst>
                                          <p:attrName>style.visibility</p:attrName>
                                        </p:attrNameLst>
                                      </p:cBhvr>
                                      <p:to>
                                        <p:strVal val="visible"/>
                                      </p:to>
                                    </p:set>
                                    <p:animEffect transition="in" filter="fade">
                                      <p:cBhvr>
                                        <p:cTn id="15" dur="500"/>
                                        <p:tgtEl>
                                          <p:spTgt spid="9">
                                            <p:bg/>
                                          </p:spTgt>
                                        </p:tgtEl>
                                      </p:cBhvr>
                                    </p:animEffect>
                                  </p:childTnLst>
                                </p:cTn>
                              </p:par>
                            </p:childTnLst>
                          </p:cTn>
                        </p:par>
                        <p:par>
                          <p:cTn id="16" fill="hold">
                            <p:stCondLst>
                              <p:cond delay="3000"/>
                            </p:stCondLst>
                            <p:childTnLst>
                              <p:par>
                                <p:cTn id="17" presetID="10" presetClass="entr" presetSubtype="0" fill="hold" nodeType="after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20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grpId="1" nodeType="clickEffect">
                                  <p:stCondLst>
                                    <p:cond delay="0"/>
                                  </p:stCondLst>
                                  <p:childTnLst>
                                    <p:animEffect transition="out" filter="fade">
                                      <p:cBhvr>
                                        <p:cTn id="23" dur="2000"/>
                                        <p:tgtEl>
                                          <p:spTgt spid="10">
                                            <p:txEl>
                                              <p:pRg st="1" end="1"/>
                                            </p:txEl>
                                          </p:spTgt>
                                        </p:tgtEl>
                                      </p:cBhvr>
                                    </p:animEffect>
                                    <p:set>
                                      <p:cBhvr>
                                        <p:cTn id="24" dur="1" fill="hold">
                                          <p:stCondLst>
                                            <p:cond delay="1999"/>
                                          </p:stCondLst>
                                        </p:cTn>
                                        <p:tgtEl>
                                          <p:spTgt spid="10">
                                            <p:txEl>
                                              <p:pRg st="1" end="1"/>
                                            </p:txEl>
                                          </p:spTgt>
                                        </p:tgtEl>
                                        <p:attrNameLst>
                                          <p:attrName>style.visibility</p:attrName>
                                        </p:attrNameLst>
                                      </p:cBhvr>
                                      <p:to>
                                        <p:strVal val="hidden"/>
                                      </p:to>
                                    </p:set>
                                  </p:childTnLst>
                                </p:cTn>
                              </p:par>
                              <p:par>
                                <p:cTn id="25" presetID="10" presetClass="exit" presetSubtype="0" fill="hold" grpId="1" nodeType="withEffect">
                                  <p:stCondLst>
                                    <p:cond delay="0"/>
                                  </p:stCondLst>
                                  <p:childTnLst>
                                    <p:animEffect transition="out" filter="fade">
                                      <p:cBhvr>
                                        <p:cTn id="26" dur="2000"/>
                                        <p:tgtEl>
                                          <p:spTgt spid="9">
                                            <p:txEl>
                                              <p:pRg st="1" end="1"/>
                                            </p:txEl>
                                          </p:spTgt>
                                        </p:tgtEl>
                                      </p:cBhvr>
                                    </p:animEffect>
                                    <p:set>
                                      <p:cBhvr>
                                        <p:cTn id="27" dur="1" fill="hold">
                                          <p:stCondLst>
                                            <p:cond delay="1999"/>
                                          </p:stCondLst>
                                        </p:cTn>
                                        <p:tgtEl>
                                          <p:spTgt spid="9">
                                            <p:txEl>
                                              <p:pRg st="1" end="1"/>
                                            </p:txEl>
                                          </p:spTgt>
                                        </p:tgtEl>
                                        <p:attrNameLst>
                                          <p:attrName>style.visibility</p:attrName>
                                        </p:attrNameLst>
                                      </p:cBhvr>
                                      <p:to>
                                        <p:strVal val="hidden"/>
                                      </p:to>
                                    </p:set>
                                  </p:childTnLst>
                                </p:cTn>
                              </p:par>
                            </p:childTnLst>
                          </p:cTn>
                        </p:par>
                        <p:par>
                          <p:cTn id="28" fill="hold">
                            <p:stCondLst>
                              <p:cond delay="2000"/>
                            </p:stCondLst>
                            <p:childTnLst>
                              <p:par>
                                <p:cTn id="29" presetID="10" presetClass="exit" presetSubtype="0" fill="hold" grpId="1" nodeType="afterEffect">
                                  <p:stCondLst>
                                    <p:cond delay="0"/>
                                  </p:stCondLst>
                                  <p:childTnLst>
                                    <p:animEffect transition="out" filter="fade">
                                      <p:cBhvr>
                                        <p:cTn id="30" dur="2000"/>
                                        <p:tgtEl>
                                          <p:spTgt spid="10">
                                            <p:bg/>
                                          </p:spTgt>
                                        </p:tgtEl>
                                      </p:cBhvr>
                                    </p:animEffect>
                                    <p:set>
                                      <p:cBhvr>
                                        <p:cTn id="31" dur="1" fill="hold">
                                          <p:stCondLst>
                                            <p:cond delay="1999"/>
                                          </p:stCondLst>
                                        </p:cTn>
                                        <p:tgtEl>
                                          <p:spTgt spid="10">
                                            <p:bg/>
                                          </p:spTgt>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2000"/>
                                        <p:tgtEl>
                                          <p:spTgt spid="9">
                                            <p:bg/>
                                          </p:spTgt>
                                        </p:tgtEl>
                                      </p:cBhvr>
                                    </p:animEffect>
                                    <p:set>
                                      <p:cBhvr>
                                        <p:cTn id="34" dur="1" fill="hold">
                                          <p:stCondLst>
                                            <p:cond delay="1999"/>
                                          </p:stCondLst>
                                        </p:cTn>
                                        <p:tgtEl>
                                          <p:spTgt spid="9">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allAtOnce" animBg="1"/>
      <p:bldP spid="9" grpId="1" uiExpand="1" build="allAtOnce" animBg="1"/>
      <p:bldP spid="10" grpId="0" build="allAtOnce" animBg="1"/>
      <p:bldP spid="10" grpId="1" uiExpand="1" build="allAtOnce"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27000" r="-27000"/>
          </a:stretch>
        </a:blipFill>
        <a:effectLst/>
      </p:bgPr>
    </p:bg>
    <p:spTree>
      <p:nvGrpSpPr>
        <p:cNvPr id="1" name=""/>
        <p:cNvGrpSpPr/>
        <p:nvPr/>
      </p:nvGrpSpPr>
      <p:grpSpPr>
        <a:xfrm>
          <a:off x="0" y="0"/>
          <a:ext cx="0" cy="0"/>
          <a:chOff x="0" y="0"/>
          <a:chExt cx="0" cy="0"/>
        </a:xfrm>
      </p:grpSpPr>
      <p:sp>
        <p:nvSpPr>
          <p:cNvPr id="6" name="5 CuadroTexto"/>
          <p:cNvSpPr txBox="1"/>
          <p:nvPr/>
        </p:nvSpPr>
        <p:spPr>
          <a:xfrm rot="2544610">
            <a:off x="346" y="4502368"/>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
        <p:nvSpPr>
          <p:cNvPr id="7" name="Rectangle 5"/>
          <p:cNvSpPr/>
          <p:nvPr/>
        </p:nvSpPr>
        <p:spPr>
          <a:xfrm>
            <a:off x="5143504" y="1857370"/>
            <a:ext cx="3571200" cy="2570400"/>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720000" lon="2400000" rev="2136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spcBef>
                <a:spcPct val="50000"/>
              </a:spcBef>
            </a:pPr>
            <a:endParaRPr lang="pt-BR" sz="800" b="0" dirty="0" smtClean="0">
              <a:solidFill>
                <a:schemeClr val="bg1"/>
              </a:solidFill>
              <a:latin typeface="Comic Sans MS" pitchFamily="66" charset="0"/>
              <a:cs typeface="Times New Roman" pitchFamily="18" charset="0"/>
            </a:endParaRPr>
          </a:p>
          <a:p>
            <a:pPr>
              <a:lnSpc>
                <a:spcPct val="130000"/>
              </a:lnSpc>
              <a:spcBef>
                <a:spcPct val="50000"/>
              </a:spcBef>
            </a:pPr>
            <a:r>
              <a:rPr lang="pt-BR" b="0" dirty="0" smtClean="0">
                <a:latin typeface="Comic Sans MS" pitchFamily="66" charset="0"/>
                <a:cs typeface="Times New Roman" pitchFamily="18" charset="0"/>
              </a:rPr>
              <a:t>y  por </a:t>
            </a:r>
            <a:r>
              <a:rPr lang="pt-BR" b="0" dirty="0" err="1" smtClean="0">
                <a:latin typeface="Comic Sans MS" pitchFamily="66" charset="0"/>
                <a:cs typeface="Times New Roman" pitchFamily="18" charset="0"/>
              </a:rPr>
              <a:t>eso</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nadie</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quería</a:t>
            </a:r>
            <a:r>
              <a:rPr lang="pt-BR" b="0" dirty="0" smtClean="0">
                <a:latin typeface="Comic Sans MS" pitchFamily="66" charset="0"/>
                <a:cs typeface="Times New Roman" pitchFamily="18" charset="0"/>
              </a:rPr>
              <a:t> perder </a:t>
            </a:r>
            <a:r>
              <a:rPr lang="pt-BR" b="0" dirty="0" err="1" smtClean="0">
                <a:latin typeface="Comic Sans MS" pitchFamily="66" charset="0"/>
                <a:cs typeface="Times New Roman" pitchFamily="18" charset="0"/>
              </a:rPr>
              <a:t>la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oportunidad</a:t>
            </a:r>
            <a:r>
              <a:rPr lang="pt-BR" b="0" dirty="0" smtClean="0">
                <a:latin typeface="Comic Sans MS" pitchFamily="66" charset="0"/>
                <a:cs typeface="Times New Roman" pitchFamily="18" charset="0"/>
              </a:rPr>
              <a:t> de ver </a:t>
            </a:r>
            <a:r>
              <a:rPr lang="pt-BR" b="0" dirty="0" err="1" smtClean="0">
                <a:latin typeface="Comic Sans MS" pitchFamily="66" charset="0"/>
                <a:cs typeface="Times New Roman" pitchFamily="18" charset="0"/>
              </a:rPr>
              <a:t>su</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espectáculo</a:t>
            </a:r>
            <a:r>
              <a:rPr lang="pt-BR" b="0" dirty="0" smtClean="0">
                <a:latin typeface="Comic Sans MS" pitchFamily="66" charset="0"/>
                <a:cs typeface="Times New Roman" pitchFamily="18" charset="0"/>
              </a:rPr>
              <a:t>.</a:t>
            </a:r>
            <a:endParaRPr lang="pt-BR" b="0" dirty="0" smtClean="0">
              <a:solidFill>
                <a:schemeClr val="bg1"/>
              </a:solidFill>
              <a:latin typeface="Comic Sans MS" pitchFamily="66" charset="0"/>
              <a:cs typeface="Times New Roman" pitchFamily="18" charset="0"/>
            </a:endParaRPr>
          </a:p>
          <a:p>
            <a:pPr algn="ctr"/>
            <a:endParaRPr lang="en-US" dirty="0">
              <a:solidFill>
                <a:prstClr val="white"/>
              </a:solidFill>
            </a:endParaRPr>
          </a:p>
        </p:txBody>
      </p:sp>
      <p:sp>
        <p:nvSpPr>
          <p:cNvPr id="8" name="Rectangle 5"/>
          <p:cNvSpPr/>
          <p:nvPr/>
        </p:nvSpPr>
        <p:spPr>
          <a:xfrm>
            <a:off x="357158" y="428610"/>
            <a:ext cx="3571900" cy="2571768"/>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480000" lon="18900000" rev="12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spcBef>
                <a:spcPct val="50000"/>
              </a:spcBef>
            </a:pPr>
            <a:endParaRPr lang="pt-BR" sz="800" b="0" dirty="0" smtClean="0">
              <a:solidFill>
                <a:schemeClr val="bg1"/>
              </a:solidFill>
              <a:latin typeface="Comic Sans MS" pitchFamily="66" charset="0"/>
              <a:cs typeface="Times New Roman" pitchFamily="18" charset="0"/>
            </a:endParaRPr>
          </a:p>
          <a:p>
            <a:pPr>
              <a:lnSpc>
                <a:spcPct val="130000"/>
              </a:lnSpc>
              <a:spcBef>
                <a:spcPct val="50000"/>
              </a:spcBef>
            </a:pPr>
            <a:r>
              <a:rPr lang="pt-BR" b="0" dirty="0" err="1" smtClean="0">
                <a:latin typeface="Comic Sans MS" pitchFamily="66" charset="0"/>
                <a:cs typeface="Times New Roman" pitchFamily="18" charset="0"/>
              </a:rPr>
              <a:t>Las</a:t>
            </a:r>
            <a:r>
              <a:rPr lang="pt-BR" b="0" dirty="0" smtClean="0">
                <a:latin typeface="Comic Sans MS" pitchFamily="66" charset="0"/>
                <a:cs typeface="Times New Roman" pitchFamily="18" charset="0"/>
              </a:rPr>
              <a:t> notas mágicas que </a:t>
            </a:r>
            <a:r>
              <a:rPr lang="pt-BR" b="0" dirty="0" err="1" smtClean="0">
                <a:latin typeface="Comic Sans MS" pitchFamily="66" charset="0"/>
                <a:cs typeface="Times New Roman" pitchFamily="18" charset="0"/>
              </a:rPr>
              <a:t>salían</a:t>
            </a:r>
            <a:r>
              <a:rPr lang="pt-BR" b="0" dirty="0" smtClean="0">
                <a:latin typeface="Comic Sans MS" pitchFamily="66" charset="0"/>
                <a:cs typeface="Times New Roman" pitchFamily="18" charset="0"/>
              </a:rPr>
              <a:t> de </a:t>
            </a:r>
            <a:r>
              <a:rPr lang="pt-BR" b="0" dirty="0" err="1" smtClean="0">
                <a:latin typeface="Comic Sans MS" pitchFamily="66" charset="0"/>
                <a:cs typeface="Times New Roman" pitchFamily="18" charset="0"/>
              </a:rPr>
              <a:t>su</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violín</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tenían</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un</a:t>
            </a:r>
            <a:r>
              <a:rPr lang="pt-BR" b="0" dirty="0" smtClean="0">
                <a:latin typeface="Comic Sans MS" pitchFamily="66" charset="0"/>
                <a:cs typeface="Times New Roman" pitchFamily="18" charset="0"/>
              </a:rPr>
              <a:t> sonido diferente,</a:t>
            </a:r>
            <a:endParaRPr lang="pt-BR" b="0" dirty="0" smtClean="0">
              <a:solidFill>
                <a:schemeClr val="bg1"/>
              </a:solidFill>
              <a:latin typeface="Comic Sans MS" pitchFamily="66" charset="0"/>
              <a:cs typeface="Times New Roman" pitchFamily="18" charset="0"/>
            </a:endParaRPr>
          </a:p>
          <a:p>
            <a:pPr algn="ctr"/>
            <a:endParaRPr lang="en-US" dirty="0">
              <a:solidFill>
                <a:prstClr val="white"/>
              </a:solidFill>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bg/>
                                          </p:spTgt>
                                        </p:tgtEl>
                                        <p:attrNameLst>
                                          <p:attrName>style.visibility</p:attrName>
                                        </p:attrNameLst>
                                      </p:cBhvr>
                                      <p:to>
                                        <p:strVal val="visible"/>
                                      </p:to>
                                    </p:set>
                                    <p:animEffect transition="in" filter="fade">
                                      <p:cBhvr>
                                        <p:cTn id="7" dur="500"/>
                                        <p:tgtEl>
                                          <p:spTgt spid="8">
                                            <p:bg/>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fade">
                                      <p:cBhvr>
                                        <p:cTn id="11" dur="2000"/>
                                        <p:tgtEl>
                                          <p:spTgt spid="8">
                                            <p:txEl>
                                              <p:pRg st="1" end="1"/>
                                            </p:txEl>
                                          </p:spTgt>
                                        </p:tgtEl>
                                      </p:cBhvr>
                                    </p:animEffect>
                                  </p:childTnLst>
                                </p:cTn>
                              </p:par>
                            </p:childTnLst>
                          </p:cTn>
                        </p:par>
                        <p:par>
                          <p:cTn id="12" fill="hold">
                            <p:stCondLst>
                              <p:cond delay="2500"/>
                            </p:stCondLst>
                            <p:childTnLst>
                              <p:par>
                                <p:cTn id="13" presetID="10" presetClass="entr" presetSubtype="0" fill="hold" grpId="0" nodeType="afterEffect">
                                  <p:stCondLst>
                                    <p:cond delay="0"/>
                                  </p:stCondLst>
                                  <p:childTnLst>
                                    <p:set>
                                      <p:cBhvr>
                                        <p:cTn id="14" dur="1" fill="hold">
                                          <p:stCondLst>
                                            <p:cond delay="0"/>
                                          </p:stCondLst>
                                        </p:cTn>
                                        <p:tgtEl>
                                          <p:spTgt spid="7">
                                            <p:bg/>
                                          </p:spTgt>
                                        </p:tgtEl>
                                        <p:attrNameLst>
                                          <p:attrName>style.visibility</p:attrName>
                                        </p:attrNameLst>
                                      </p:cBhvr>
                                      <p:to>
                                        <p:strVal val="visible"/>
                                      </p:to>
                                    </p:set>
                                    <p:animEffect transition="in" filter="fade">
                                      <p:cBhvr>
                                        <p:cTn id="15" dur="500"/>
                                        <p:tgtEl>
                                          <p:spTgt spid="7">
                                            <p:bg/>
                                          </p:spTgt>
                                        </p:tgtEl>
                                      </p:cBhvr>
                                    </p:animEffect>
                                  </p:childTnLst>
                                </p:cTn>
                              </p:par>
                            </p:childTnLst>
                          </p:cTn>
                        </p:par>
                        <p:par>
                          <p:cTn id="16" fill="hold">
                            <p:stCondLst>
                              <p:cond delay="3000"/>
                            </p:stCondLst>
                            <p:childTnLst>
                              <p:par>
                                <p:cTn id="17" presetID="10" presetClass="entr" presetSubtype="0" fill="hold" nodeType="after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animEffect transition="in" filter="fade">
                                      <p:cBhvr>
                                        <p:cTn id="19" dur="2000"/>
                                        <p:tgtEl>
                                          <p:spTgt spid="7">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grpId="1" nodeType="clickEffect">
                                  <p:stCondLst>
                                    <p:cond delay="0"/>
                                  </p:stCondLst>
                                  <p:childTnLst>
                                    <p:animEffect transition="out" filter="fade">
                                      <p:cBhvr>
                                        <p:cTn id="23" dur="2000"/>
                                        <p:tgtEl>
                                          <p:spTgt spid="8">
                                            <p:txEl>
                                              <p:pRg st="1" end="1"/>
                                            </p:txEl>
                                          </p:spTgt>
                                        </p:tgtEl>
                                      </p:cBhvr>
                                    </p:animEffect>
                                    <p:set>
                                      <p:cBhvr>
                                        <p:cTn id="24" dur="1" fill="hold">
                                          <p:stCondLst>
                                            <p:cond delay="1999"/>
                                          </p:stCondLst>
                                        </p:cTn>
                                        <p:tgtEl>
                                          <p:spTgt spid="8">
                                            <p:txEl>
                                              <p:pRg st="1" end="1"/>
                                            </p:txEl>
                                          </p:spTgt>
                                        </p:tgtEl>
                                        <p:attrNameLst>
                                          <p:attrName>style.visibility</p:attrName>
                                        </p:attrNameLst>
                                      </p:cBhvr>
                                      <p:to>
                                        <p:strVal val="hidden"/>
                                      </p:to>
                                    </p:set>
                                  </p:childTnLst>
                                </p:cTn>
                              </p:par>
                              <p:par>
                                <p:cTn id="25" presetID="10" presetClass="exit" presetSubtype="0" fill="hold" grpId="1" nodeType="withEffect">
                                  <p:stCondLst>
                                    <p:cond delay="0"/>
                                  </p:stCondLst>
                                  <p:childTnLst>
                                    <p:animEffect transition="out" filter="fade">
                                      <p:cBhvr>
                                        <p:cTn id="26" dur="2000"/>
                                        <p:tgtEl>
                                          <p:spTgt spid="7">
                                            <p:txEl>
                                              <p:pRg st="1" end="1"/>
                                            </p:txEl>
                                          </p:spTgt>
                                        </p:tgtEl>
                                      </p:cBhvr>
                                    </p:animEffect>
                                    <p:set>
                                      <p:cBhvr>
                                        <p:cTn id="27" dur="1" fill="hold">
                                          <p:stCondLst>
                                            <p:cond delay="1999"/>
                                          </p:stCondLst>
                                        </p:cTn>
                                        <p:tgtEl>
                                          <p:spTgt spid="7">
                                            <p:txEl>
                                              <p:pRg st="1" end="1"/>
                                            </p:txEl>
                                          </p:spTgt>
                                        </p:tgtEl>
                                        <p:attrNameLst>
                                          <p:attrName>style.visibility</p:attrName>
                                        </p:attrNameLst>
                                      </p:cBhvr>
                                      <p:to>
                                        <p:strVal val="hidden"/>
                                      </p:to>
                                    </p:set>
                                  </p:childTnLst>
                                </p:cTn>
                              </p:par>
                            </p:childTnLst>
                          </p:cTn>
                        </p:par>
                        <p:par>
                          <p:cTn id="28" fill="hold">
                            <p:stCondLst>
                              <p:cond delay="2000"/>
                            </p:stCondLst>
                            <p:childTnLst>
                              <p:par>
                                <p:cTn id="29" presetID="10" presetClass="exit" presetSubtype="0" fill="hold" grpId="1" nodeType="afterEffect">
                                  <p:stCondLst>
                                    <p:cond delay="0"/>
                                  </p:stCondLst>
                                  <p:childTnLst>
                                    <p:animEffect transition="out" filter="fade">
                                      <p:cBhvr>
                                        <p:cTn id="30" dur="2000"/>
                                        <p:tgtEl>
                                          <p:spTgt spid="8">
                                            <p:bg/>
                                          </p:spTgt>
                                        </p:tgtEl>
                                      </p:cBhvr>
                                    </p:animEffect>
                                    <p:set>
                                      <p:cBhvr>
                                        <p:cTn id="31" dur="1" fill="hold">
                                          <p:stCondLst>
                                            <p:cond delay="1999"/>
                                          </p:stCondLst>
                                        </p:cTn>
                                        <p:tgtEl>
                                          <p:spTgt spid="8">
                                            <p:bg/>
                                          </p:spTgt>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2000"/>
                                        <p:tgtEl>
                                          <p:spTgt spid="7">
                                            <p:bg/>
                                          </p:spTgt>
                                        </p:tgtEl>
                                      </p:cBhvr>
                                    </p:animEffect>
                                    <p:set>
                                      <p:cBhvr>
                                        <p:cTn id="34" dur="1" fill="hold">
                                          <p:stCondLst>
                                            <p:cond delay="1999"/>
                                          </p:stCondLst>
                                        </p:cTn>
                                        <p:tgtEl>
                                          <p:spTgt spid="7">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P spid="7" grpId="1" uiExpand="1" build="allAtOnce" animBg="1"/>
      <p:bldP spid="8" grpId="0" build="allAtOnce" animBg="1"/>
      <p:bldP spid="8" grpId="1" uiExpand="1" build="allAtOnce"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5000" b="-15000"/>
          </a:stretch>
        </a:blipFill>
        <a:effectLst/>
      </p:bgPr>
    </p:bg>
    <p:spTree>
      <p:nvGrpSpPr>
        <p:cNvPr id="1" name=""/>
        <p:cNvGrpSpPr/>
        <p:nvPr/>
      </p:nvGrpSpPr>
      <p:grpSpPr>
        <a:xfrm>
          <a:off x="0" y="0"/>
          <a:ext cx="0" cy="0"/>
          <a:chOff x="0" y="0"/>
          <a:chExt cx="0" cy="0"/>
        </a:xfrm>
      </p:grpSpPr>
      <p:sp>
        <p:nvSpPr>
          <p:cNvPr id="11" name="10 CuadroTexto"/>
          <p:cNvSpPr txBox="1"/>
          <p:nvPr/>
        </p:nvSpPr>
        <p:spPr>
          <a:xfrm rot="2544610">
            <a:off x="346" y="4502369"/>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
        <p:nvSpPr>
          <p:cNvPr id="13" name="Rectangle 5"/>
          <p:cNvSpPr/>
          <p:nvPr/>
        </p:nvSpPr>
        <p:spPr>
          <a:xfrm>
            <a:off x="214282" y="357172"/>
            <a:ext cx="3571900" cy="2571768"/>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480000" lon="18900000" rev="12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spcBef>
                <a:spcPct val="50000"/>
              </a:spcBef>
            </a:pPr>
            <a:endParaRPr lang="pt-BR" sz="800" b="0" dirty="0" smtClean="0">
              <a:solidFill>
                <a:schemeClr val="bg1"/>
              </a:solidFill>
              <a:latin typeface="Comic Sans MS" pitchFamily="66" charset="0"/>
              <a:cs typeface="Times New Roman" pitchFamily="18" charset="0"/>
            </a:endParaRPr>
          </a:p>
          <a:p>
            <a:pPr>
              <a:lnSpc>
                <a:spcPct val="130000"/>
              </a:lnSpc>
              <a:spcBef>
                <a:spcPct val="50000"/>
              </a:spcBef>
            </a:pPr>
            <a:endParaRPr lang="pt-BR" b="0" dirty="0" smtClean="0">
              <a:latin typeface="Comic Sans MS" pitchFamily="66" charset="0"/>
              <a:cs typeface="Times New Roman" pitchFamily="18" charset="0"/>
            </a:endParaRPr>
          </a:p>
          <a:p>
            <a:pPr>
              <a:lnSpc>
                <a:spcPct val="130000"/>
              </a:lnSpc>
              <a:spcBef>
                <a:spcPct val="50000"/>
              </a:spcBef>
            </a:pPr>
            <a:r>
              <a:rPr lang="pt-BR" b="0" dirty="0" err="1" smtClean="0">
                <a:latin typeface="Comic Sans MS" pitchFamily="66" charset="0"/>
                <a:cs typeface="Times New Roman" pitchFamily="18" charset="0"/>
              </a:rPr>
              <a:t>Cierta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noche</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el</a:t>
            </a:r>
            <a:r>
              <a:rPr lang="pt-BR" b="0" dirty="0" smtClean="0">
                <a:latin typeface="Comic Sans MS" pitchFamily="66" charset="0"/>
                <a:cs typeface="Times New Roman" pitchFamily="18" charset="0"/>
              </a:rPr>
              <a:t> palco de </a:t>
            </a:r>
            <a:r>
              <a:rPr lang="pt-BR" b="0" dirty="0" err="1" smtClean="0">
                <a:latin typeface="Comic Sans MS" pitchFamily="66" charset="0"/>
                <a:cs typeface="Times New Roman" pitchFamily="18" charset="0"/>
              </a:rPr>
              <a:t>un</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auditorio</a:t>
            </a:r>
            <a:r>
              <a:rPr lang="pt-BR" b="0" dirty="0" smtClean="0">
                <a:latin typeface="Comic Sans MS" pitchFamily="66" charset="0"/>
                <a:cs typeface="Times New Roman" pitchFamily="18" charset="0"/>
              </a:rPr>
              <a:t> repleto de admiradores </a:t>
            </a:r>
            <a:r>
              <a:rPr lang="pt-BR" b="0" dirty="0" err="1" smtClean="0">
                <a:latin typeface="Comic Sans MS" pitchFamily="66" charset="0"/>
                <a:cs typeface="Times New Roman" pitchFamily="18" charset="0"/>
              </a:rPr>
              <a:t>estaba</a:t>
            </a:r>
            <a:r>
              <a:rPr lang="pt-BR" b="0" dirty="0" smtClean="0">
                <a:latin typeface="Comic Sans MS" pitchFamily="66" charset="0"/>
                <a:cs typeface="Times New Roman" pitchFamily="18" charset="0"/>
              </a:rPr>
              <a:t> preparado para </a:t>
            </a:r>
            <a:r>
              <a:rPr lang="pt-BR" b="0" dirty="0" err="1" smtClean="0">
                <a:latin typeface="Comic Sans MS" pitchFamily="66" charset="0"/>
                <a:cs typeface="Times New Roman" pitchFamily="18" charset="0"/>
              </a:rPr>
              <a:t>recibirlo</a:t>
            </a:r>
            <a:r>
              <a:rPr lang="pt-BR" b="0" dirty="0" smtClean="0">
                <a:latin typeface="Comic Sans MS" pitchFamily="66" charset="0"/>
                <a:cs typeface="Times New Roman" pitchFamily="18" charset="0"/>
              </a:rPr>
              <a:t>.</a:t>
            </a:r>
          </a:p>
          <a:p>
            <a:pPr>
              <a:lnSpc>
                <a:spcPct val="130000"/>
              </a:lnSpc>
              <a:spcBef>
                <a:spcPct val="50000"/>
              </a:spcBef>
            </a:pPr>
            <a:endParaRPr lang="pt-BR" b="0" dirty="0" smtClean="0">
              <a:solidFill>
                <a:schemeClr val="bg1"/>
              </a:solidFill>
              <a:latin typeface="Comic Sans MS" pitchFamily="66" charset="0"/>
              <a:cs typeface="Times New Roman" pitchFamily="18" charset="0"/>
            </a:endParaRPr>
          </a:p>
          <a:p>
            <a:pPr algn="ctr"/>
            <a:endParaRPr lang="en-US" dirty="0">
              <a:solidFill>
                <a:prstClr val="white"/>
              </a:solidFill>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bg/>
                                          </p:spTgt>
                                        </p:tgtEl>
                                        <p:attrNameLst>
                                          <p:attrName>style.visibility</p:attrName>
                                        </p:attrNameLst>
                                      </p:cBhvr>
                                      <p:to>
                                        <p:strVal val="visible"/>
                                      </p:to>
                                    </p:set>
                                    <p:animEffect transition="in" filter="fade">
                                      <p:cBhvr>
                                        <p:cTn id="7" dur="500"/>
                                        <p:tgtEl>
                                          <p:spTgt spid="13">
                                            <p:bg/>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animEffect transition="in" filter="fade">
                                      <p:cBhvr>
                                        <p:cTn id="11" dur="2000"/>
                                        <p:tgtEl>
                                          <p:spTgt spid="13">
                                            <p:txEl>
                                              <p:pRg st="2" end="2"/>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2000"/>
                                        <p:tgtEl>
                                          <p:spTgt spid="13">
                                            <p:txEl>
                                              <p:pRg st="2" end="2"/>
                                            </p:txEl>
                                          </p:spTgt>
                                        </p:tgtEl>
                                      </p:cBhvr>
                                    </p:animEffect>
                                    <p:set>
                                      <p:cBhvr>
                                        <p:cTn id="16" dur="1" fill="hold">
                                          <p:stCondLst>
                                            <p:cond delay="1999"/>
                                          </p:stCondLst>
                                        </p:cTn>
                                        <p:tgtEl>
                                          <p:spTgt spid="13">
                                            <p:txEl>
                                              <p:pRg st="2" end="2"/>
                                            </p:txEl>
                                          </p:spTgt>
                                        </p:tgtEl>
                                        <p:attrNameLst>
                                          <p:attrName>style.visibility</p:attrName>
                                        </p:attrNameLst>
                                      </p:cBhvr>
                                      <p:to>
                                        <p:strVal val="hidden"/>
                                      </p:to>
                                    </p:set>
                                  </p:childTnLst>
                                </p:cTn>
                              </p:par>
                            </p:childTnLst>
                          </p:cTn>
                        </p:par>
                        <p:par>
                          <p:cTn id="17" fill="hold">
                            <p:stCondLst>
                              <p:cond delay="2000"/>
                            </p:stCondLst>
                            <p:childTnLst>
                              <p:par>
                                <p:cTn id="18" presetID="10" presetClass="exit" presetSubtype="0" fill="hold" grpId="1" nodeType="afterEffect">
                                  <p:stCondLst>
                                    <p:cond delay="0"/>
                                  </p:stCondLst>
                                  <p:childTnLst>
                                    <p:animEffect transition="out" filter="fade">
                                      <p:cBhvr>
                                        <p:cTn id="19" dur="2000"/>
                                        <p:tgtEl>
                                          <p:spTgt spid="13">
                                            <p:bg/>
                                          </p:spTgt>
                                        </p:tgtEl>
                                      </p:cBhvr>
                                    </p:animEffect>
                                    <p:set>
                                      <p:cBhvr>
                                        <p:cTn id="20" dur="1" fill="hold">
                                          <p:stCondLst>
                                            <p:cond delay="1999"/>
                                          </p:stCondLst>
                                        </p:cTn>
                                        <p:tgtEl>
                                          <p:spTgt spid="13">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animBg="1"/>
      <p:bldP spid="13" grpId="1" uiExpand="1" build="allAtOnce"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Rectangle 5"/>
          <p:cNvSpPr/>
          <p:nvPr/>
        </p:nvSpPr>
        <p:spPr>
          <a:xfrm>
            <a:off x="5214942" y="2071684"/>
            <a:ext cx="3571200" cy="2570400"/>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720000" lon="2400000" rev="2136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Bef>
                <a:spcPts val="0"/>
              </a:spcBef>
              <a:tabLst>
                <a:tab pos="989013" algn="l"/>
              </a:tabLst>
            </a:pPr>
            <a:r>
              <a:rPr lang="pt-BR" b="0" dirty="0" smtClean="0">
                <a:latin typeface="Comic Sans MS" pitchFamily="66" charset="0"/>
                <a:cs typeface="Times New Roman" pitchFamily="18" charset="0"/>
              </a:rPr>
              <a:t>Pero </a:t>
            </a:r>
            <a:r>
              <a:rPr lang="pt-BR" b="0" dirty="0" err="1" smtClean="0">
                <a:latin typeface="Comic Sans MS" pitchFamily="66" charset="0"/>
                <a:cs typeface="Times New Roman" pitchFamily="18" charset="0"/>
              </a:rPr>
              <a:t>cuando</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la</a:t>
            </a:r>
            <a:r>
              <a:rPr lang="pt-BR" b="0" dirty="0" smtClean="0">
                <a:latin typeface="Comic Sans MS" pitchFamily="66" charset="0"/>
                <a:cs typeface="Times New Roman" pitchFamily="18" charset="0"/>
              </a:rPr>
              <a:t> figura de </a:t>
            </a:r>
            <a:r>
              <a:rPr lang="pt-BR" b="0" dirty="0" err="1" smtClean="0">
                <a:latin typeface="Comic Sans MS" pitchFamily="66" charset="0"/>
                <a:cs typeface="Times New Roman" pitchFamily="18" charset="0"/>
              </a:rPr>
              <a:t>Paganini</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surgió</a:t>
            </a:r>
            <a:r>
              <a:rPr lang="pt-BR" b="0" dirty="0" smtClean="0">
                <a:latin typeface="Comic Sans MS" pitchFamily="66" charset="0"/>
                <a:cs typeface="Times New Roman" pitchFamily="18" charset="0"/>
              </a:rPr>
              <a:t> triunfante,  </a:t>
            </a:r>
          </a:p>
          <a:p>
            <a:pPr>
              <a:lnSpc>
                <a:spcPct val="150000"/>
              </a:lnSpc>
              <a:spcBef>
                <a:spcPts val="0"/>
              </a:spcBef>
              <a:tabLst>
                <a:tab pos="989013" algn="l"/>
              </a:tabLst>
            </a:pPr>
            <a:r>
              <a:rPr lang="pt-BR" b="0" dirty="0" err="1" smtClean="0">
                <a:latin typeface="Comic Sans MS" pitchFamily="66" charset="0"/>
                <a:cs typeface="Times New Roman" pitchFamily="18" charset="0"/>
              </a:rPr>
              <a:t>el</a:t>
            </a:r>
            <a:r>
              <a:rPr lang="pt-BR" b="0" dirty="0" smtClean="0">
                <a:latin typeface="Comic Sans MS" pitchFamily="66" charset="0"/>
                <a:cs typeface="Times New Roman" pitchFamily="18" charset="0"/>
              </a:rPr>
              <a:t> público </a:t>
            </a:r>
            <a:r>
              <a:rPr lang="pt-BR" b="0" dirty="0" err="1" smtClean="0">
                <a:latin typeface="Comic Sans MS" pitchFamily="66" charset="0"/>
                <a:cs typeface="Times New Roman" pitchFamily="18" charset="0"/>
              </a:rPr>
              <a:t>deliró</a:t>
            </a:r>
            <a:r>
              <a:rPr lang="pt-BR" b="0" dirty="0" smtClean="0">
                <a:latin typeface="Comic Sans MS" pitchFamily="66" charset="0"/>
                <a:cs typeface="Times New Roman" pitchFamily="18" charset="0"/>
              </a:rPr>
              <a:t>.</a:t>
            </a:r>
            <a:endParaRPr lang="pt-BR" sz="800" b="0" dirty="0" smtClean="0">
              <a:latin typeface="Comic Sans MS" pitchFamily="66" charset="0"/>
              <a:cs typeface="Times New Roman" pitchFamily="18" charset="0"/>
            </a:endParaRPr>
          </a:p>
          <a:p>
            <a:pPr>
              <a:lnSpc>
                <a:spcPct val="150000"/>
              </a:lnSpc>
              <a:spcBef>
                <a:spcPts val="0"/>
              </a:spcBef>
              <a:tabLst>
                <a:tab pos="989013" algn="l"/>
              </a:tabLst>
            </a:pPr>
            <a:endParaRPr lang="en-US" sz="800" dirty="0">
              <a:solidFill>
                <a:prstClr val="white"/>
              </a:solidFill>
            </a:endParaRPr>
          </a:p>
        </p:txBody>
      </p:sp>
      <p:sp>
        <p:nvSpPr>
          <p:cNvPr id="3" name="Rectangle 5"/>
          <p:cNvSpPr/>
          <p:nvPr/>
        </p:nvSpPr>
        <p:spPr>
          <a:xfrm>
            <a:off x="214282" y="357172"/>
            <a:ext cx="3571900" cy="2571768"/>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480000" lon="18900000" rev="12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spcBef>
                <a:spcPct val="50000"/>
              </a:spcBef>
            </a:pPr>
            <a:endParaRPr lang="pt-BR" sz="800" b="0" dirty="0" smtClean="0">
              <a:solidFill>
                <a:schemeClr val="bg1"/>
              </a:solidFill>
              <a:latin typeface="Comic Sans MS" pitchFamily="66" charset="0"/>
              <a:cs typeface="Times New Roman" pitchFamily="18" charset="0"/>
            </a:endParaRPr>
          </a:p>
          <a:p>
            <a:pPr>
              <a:lnSpc>
                <a:spcPct val="130000"/>
              </a:lnSpc>
              <a:spcBef>
                <a:spcPct val="50000"/>
              </a:spcBef>
            </a:pPr>
            <a:endParaRPr lang="pt-BR" b="0" dirty="0" smtClean="0">
              <a:latin typeface="Comic Sans MS" pitchFamily="66" charset="0"/>
              <a:cs typeface="Times New Roman" pitchFamily="18" charset="0"/>
            </a:endParaRPr>
          </a:p>
          <a:p>
            <a:pPr>
              <a:spcBef>
                <a:spcPct val="50000"/>
              </a:spcBef>
            </a:pPr>
            <a:r>
              <a:rPr lang="pt-BR" b="0" dirty="0" smtClean="0">
                <a:latin typeface="Comic Sans MS" pitchFamily="66" charset="0"/>
                <a:cs typeface="Times New Roman" pitchFamily="18" charset="0"/>
              </a:rPr>
              <a:t>La orquestra  </a:t>
            </a:r>
            <a:r>
              <a:rPr lang="pt-BR" b="0" dirty="0" err="1" smtClean="0">
                <a:latin typeface="Comic Sans MS" pitchFamily="66" charset="0"/>
                <a:cs typeface="Times New Roman" pitchFamily="18" charset="0"/>
              </a:rPr>
              <a:t>entró</a:t>
            </a:r>
            <a:endParaRPr lang="pt-BR" b="0" dirty="0" smtClean="0">
              <a:latin typeface="Comic Sans MS" pitchFamily="66" charset="0"/>
              <a:cs typeface="Times New Roman" pitchFamily="18" charset="0"/>
            </a:endParaRPr>
          </a:p>
          <a:p>
            <a:pPr>
              <a:spcBef>
                <a:spcPct val="50000"/>
              </a:spcBef>
            </a:pPr>
            <a:r>
              <a:rPr lang="pt-BR" b="0" dirty="0" smtClean="0">
                <a:latin typeface="Comic Sans MS" pitchFamily="66" charset="0"/>
                <a:cs typeface="Times New Roman" pitchFamily="18" charset="0"/>
              </a:rPr>
              <a:t> y </a:t>
            </a:r>
            <a:r>
              <a:rPr lang="pt-BR" b="0" dirty="0" err="1" smtClean="0">
                <a:latin typeface="Comic Sans MS" pitchFamily="66" charset="0"/>
                <a:cs typeface="Times New Roman" pitchFamily="18" charset="0"/>
              </a:rPr>
              <a:t>fue</a:t>
            </a:r>
            <a:r>
              <a:rPr lang="pt-BR" b="0" dirty="0" smtClean="0">
                <a:latin typeface="Comic Sans MS" pitchFamily="66" charset="0"/>
                <a:cs typeface="Times New Roman" pitchFamily="18" charset="0"/>
              </a:rPr>
              <a:t> aplaudida.</a:t>
            </a:r>
            <a:br>
              <a:rPr lang="pt-BR" b="0" dirty="0" smtClean="0">
                <a:latin typeface="Comic Sans MS" pitchFamily="66" charset="0"/>
                <a:cs typeface="Times New Roman" pitchFamily="18" charset="0"/>
              </a:rPr>
            </a:br>
            <a:endParaRPr lang="pt-BR" sz="800" b="0" dirty="0" smtClean="0">
              <a:latin typeface="Comic Sans MS" pitchFamily="66" charset="0"/>
              <a:cs typeface="Times New Roman" pitchFamily="18" charset="0"/>
            </a:endParaRPr>
          </a:p>
          <a:p>
            <a:pPr>
              <a:lnSpc>
                <a:spcPct val="130000"/>
              </a:lnSpc>
              <a:spcBef>
                <a:spcPct val="50000"/>
              </a:spcBef>
            </a:pPr>
            <a:r>
              <a:rPr lang="pt-BR" b="0" dirty="0" smtClean="0">
                <a:latin typeface="Comic Sans MS" pitchFamily="66" charset="0"/>
                <a:cs typeface="Times New Roman" pitchFamily="18" charset="0"/>
              </a:rPr>
              <a:t>El </a:t>
            </a:r>
            <a:r>
              <a:rPr lang="pt-BR" b="0" dirty="0" err="1" smtClean="0">
                <a:latin typeface="Comic Sans MS" pitchFamily="66" charset="0"/>
                <a:cs typeface="Times New Roman" pitchFamily="18" charset="0"/>
              </a:rPr>
              <a:t>director</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fue</a:t>
            </a:r>
            <a:r>
              <a:rPr lang="pt-BR" b="0" dirty="0" smtClean="0">
                <a:latin typeface="Comic Sans MS" pitchFamily="66" charset="0"/>
                <a:cs typeface="Times New Roman" pitchFamily="18" charset="0"/>
              </a:rPr>
              <a:t> ovacionado.</a:t>
            </a:r>
          </a:p>
          <a:p>
            <a:pPr>
              <a:lnSpc>
                <a:spcPct val="130000"/>
              </a:lnSpc>
              <a:spcBef>
                <a:spcPct val="50000"/>
              </a:spcBef>
            </a:pPr>
            <a:endParaRPr lang="pt-BR" b="0" dirty="0" smtClean="0">
              <a:solidFill>
                <a:schemeClr val="bg1"/>
              </a:solidFill>
              <a:latin typeface="Comic Sans MS" pitchFamily="66" charset="0"/>
              <a:cs typeface="Times New Roman" pitchFamily="18" charset="0"/>
            </a:endParaRPr>
          </a:p>
          <a:p>
            <a:pPr algn="ctr"/>
            <a:endParaRPr lang="en-US" dirty="0">
              <a:solidFill>
                <a:prstClr val="white"/>
              </a:solidFill>
            </a:endParaRPr>
          </a:p>
        </p:txBody>
      </p:sp>
      <p:sp>
        <p:nvSpPr>
          <p:cNvPr id="4" name="3 CuadroTexto"/>
          <p:cNvSpPr txBox="1"/>
          <p:nvPr/>
        </p:nvSpPr>
        <p:spPr>
          <a:xfrm rot="2544610">
            <a:off x="346" y="4502368"/>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2000"/>
                                        <p:tgtEl>
                                          <p:spTgt spid="3">
                                            <p:txEl>
                                              <p:pRg st="2" end="2"/>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2000"/>
                                        <p:tgtEl>
                                          <p:spTgt spid="3">
                                            <p:txEl>
                                              <p:pRg st="3" end="3"/>
                                            </p:txEl>
                                          </p:spTgt>
                                        </p:tgtEl>
                                      </p:cBhvr>
                                    </p:animEffect>
                                  </p:childTnLst>
                                </p:cTn>
                              </p:par>
                            </p:childTnLst>
                          </p:cTn>
                        </p:par>
                        <p:par>
                          <p:cTn id="15" fill="hold">
                            <p:stCondLst>
                              <p:cond delay="2500"/>
                            </p:stCondLst>
                            <p:childTnLst>
                              <p:par>
                                <p:cTn id="16" presetID="10" presetClass="entr" presetSubtype="0" fill="hold" nodeType="after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fade">
                                      <p:cBhvr>
                                        <p:cTn id="18" dur="2000"/>
                                        <p:tgtEl>
                                          <p:spTgt spid="3">
                                            <p:txEl>
                                              <p:pRg st="4" end="4"/>
                                            </p:txEl>
                                          </p:spTgt>
                                        </p:tgtEl>
                                      </p:cBhvr>
                                    </p:animEffect>
                                  </p:childTnLst>
                                </p:cTn>
                              </p:par>
                            </p:childTnLst>
                          </p:cTn>
                        </p:par>
                        <p:par>
                          <p:cTn id="19" fill="hold">
                            <p:stCondLst>
                              <p:cond delay="4500"/>
                            </p:stCondLst>
                            <p:childTnLst>
                              <p:par>
                                <p:cTn id="20" presetID="10" presetClass="entr" presetSubtype="0" fill="hold" grpId="0" nodeType="afterEffect">
                                  <p:stCondLst>
                                    <p:cond delay="0"/>
                                  </p:stCondLst>
                                  <p:childTnLst>
                                    <p:set>
                                      <p:cBhvr>
                                        <p:cTn id="21" dur="1" fill="hold">
                                          <p:stCondLst>
                                            <p:cond delay="0"/>
                                          </p:stCondLst>
                                        </p:cTn>
                                        <p:tgtEl>
                                          <p:spTgt spid="2">
                                            <p:bg/>
                                          </p:spTgt>
                                        </p:tgtEl>
                                        <p:attrNameLst>
                                          <p:attrName>style.visibility</p:attrName>
                                        </p:attrNameLst>
                                      </p:cBhvr>
                                      <p:to>
                                        <p:strVal val="visible"/>
                                      </p:to>
                                    </p:set>
                                    <p:animEffect transition="in" filter="fade">
                                      <p:cBhvr>
                                        <p:cTn id="22" dur="500"/>
                                        <p:tgtEl>
                                          <p:spTgt spid="2">
                                            <p:bg/>
                                          </p:spTgt>
                                        </p:tgtEl>
                                      </p:cBhvr>
                                    </p:animEffect>
                                  </p:childTnLst>
                                </p:cTn>
                              </p:par>
                            </p:childTnLst>
                          </p:cTn>
                        </p:par>
                        <p:par>
                          <p:cTn id="23" fill="hold">
                            <p:stCondLst>
                              <p:cond delay="5000"/>
                            </p:stCondLst>
                            <p:childTnLst>
                              <p:par>
                                <p:cTn id="24" presetID="10" presetClass="entr" presetSubtype="0" fill="hold" nodeType="afterEffect">
                                  <p:stCondLst>
                                    <p:cond delay="0"/>
                                  </p:stCondLst>
                                  <p:childTnLst>
                                    <p:set>
                                      <p:cBhvr>
                                        <p:cTn id="25" dur="1" fill="hold">
                                          <p:stCondLst>
                                            <p:cond delay="0"/>
                                          </p:stCondLst>
                                        </p:cTn>
                                        <p:tgtEl>
                                          <p:spTgt spid="2">
                                            <p:txEl>
                                              <p:pRg st="0" end="0"/>
                                            </p:txEl>
                                          </p:spTgt>
                                        </p:tgtEl>
                                        <p:attrNameLst>
                                          <p:attrName>style.visibility</p:attrName>
                                        </p:attrNameLst>
                                      </p:cBhvr>
                                      <p:to>
                                        <p:strVal val="visible"/>
                                      </p:to>
                                    </p:set>
                                    <p:animEffect transition="in" filter="fade">
                                      <p:cBhvr>
                                        <p:cTn id="26" dur="2000"/>
                                        <p:tgtEl>
                                          <p:spTgt spid="2">
                                            <p:txEl>
                                              <p:pRg st="0" end="0"/>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2">
                                            <p:txEl>
                                              <p:pRg st="1" end="1"/>
                                            </p:txEl>
                                          </p:spTgt>
                                        </p:tgtEl>
                                        <p:attrNameLst>
                                          <p:attrName>style.visibility</p:attrName>
                                        </p:attrNameLst>
                                      </p:cBhvr>
                                      <p:to>
                                        <p:strVal val="visible"/>
                                      </p:to>
                                    </p:set>
                                    <p:animEffect transition="in" filter="fade">
                                      <p:cBhvr>
                                        <p:cTn id="29" dur="2000"/>
                                        <p:tgtEl>
                                          <p:spTgt spid="2">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xit" presetSubtype="0" fill="hold" grpId="1" nodeType="clickEffect">
                                  <p:stCondLst>
                                    <p:cond delay="0"/>
                                  </p:stCondLst>
                                  <p:childTnLst>
                                    <p:animEffect transition="out" filter="fade">
                                      <p:cBhvr>
                                        <p:cTn id="33" dur="2000"/>
                                        <p:tgtEl>
                                          <p:spTgt spid="3">
                                            <p:txEl>
                                              <p:pRg st="2" end="2"/>
                                            </p:txEl>
                                          </p:spTgt>
                                        </p:tgtEl>
                                      </p:cBhvr>
                                    </p:animEffect>
                                    <p:set>
                                      <p:cBhvr>
                                        <p:cTn id="34" dur="1" fill="hold">
                                          <p:stCondLst>
                                            <p:cond delay="1999"/>
                                          </p:stCondLst>
                                        </p:cTn>
                                        <p:tgtEl>
                                          <p:spTgt spid="3">
                                            <p:txEl>
                                              <p:pRg st="2" end="2"/>
                                            </p:txEl>
                                          </p:spTgt>
                                        </p:tgtEl>
                                        <p:attrNameLst>
                                          <p:attrName>style.visibility</p:attrName>
                                        </p:attrNameLst>
                                      </p:cBhvr>
                                      <p:to>
                                        <p:strVal val="hidden"/>
                                      </p:to>
                                    </p:set>
                                  </p:childTnLst>
                                </p:cTn>
                              </p:par>
                              <p:par>
                                <p:cTn id="35" presetID="10" presetClass="exit" presetSubtype="0" fill="hold" grpId="1" nodeType="withEffect">
                                  <p:stCondLst>
                                    <p:cond delay="0"/>
                                  </p:stCondLst>
                                  <p:childTnLst>
                                    <p:animEffect transition="out" filter="fade">
                                      <p:cBhvr>
                                        <p:cTn id="36" dur="2000"/>
                                        <p:tgtEl>
                                          <p:spTgt spid="3">
                                            <p:txEl>
                                              <p:pRg st="3" end="3"/>
                                            </p:txEl>
                                          </p:spTgt>
                                        </p:tgtEl>
                                      </p:cBhvr>
                                    </p:animEffect>
                                    <p:set>
                                      <p:cBhvr>
                                        <p:cTn id="37" dur="1" fill="hold">
                                          <p:stCondLst>
                                            <p:cond delay="1999"/>
                                          </p:stCondLst>
                                        </p:cTn>
                                        <p:tgtEl>
                                          <p:spTgt spid="3">
                                            <p:txEl>
                                              <p:pRg st="3" end="3"/>
                                            </p:txEl>
                                          </p:spTgt>
                                        </p:tgtEl>
                                        <p:attrNameLst>
                                          <p:attrName>style.visibility</p:attrName>
                                        </p:attrNameLst>
                                      </p:cBhvr>
                                      <p:to>
                                        <p:strVal val="hidden"/>
                                      </p:to>
                                    </p:set>
                                  </p:childTnLst>
                                </p:cTn>
                              </p:par>
                              <p:par>
                                <p:cTn id="38" presetID="10" presetClass="exit" presetSubtype="0" fill="hold" grpId="1" nodeType="withEffect">
                                  <p:stCondLst>
                                    <p:cond delay="0"/>
                                  </p:stCondLst>
                                  <p:childTnLst>
                                    <p:animEffect transition="out" filter="fade">
                                      <p:cBhvr>
                                        <p:cTn id="39" dur="2000"/>
                                        <p:tgtEl>
                                          <p:spTgt spid="3">
                                            <p:txEl>
                                              <p:pRg st="4" end="4"/>
                                            </p:txEl>
                                          </p:spTgt>
                                        </p:tgtEl>
                                      </p:cBhvr>
                                    </p:animEffect>
                                    <p:set>
                                      <p:cBhvr>
                                        <p:cTn id="40" dur="1" fill="hold">
                                          <p:stCondLst>
                                            <p:cond delay="1999"/>
                                          </p:stCondLst>
                                        </p:cTn>
                                        <p:tgtEl>
                                          <p:spTgt spid="3">
                                            <p:txEl>
                                              <p:pRg st="4" end="4"/>
                                            </p:txEl>
                                          </p:spTgt>
                                        </p:tgtEl>
                                        <p:attrNameLst>
                                          <p:attrName>style.visibility</p:attrName>
                                        </p:attrNameLst>
                                      </p:cBhvr>
                                      <p:to>
                                        <p:strVal val="hidden"/>
                                      </p:to>
                                    </p:set>
                                  </p:childTnLst>
                                </p:cTn>
                              </p:par>
                              <p:par>
                                <p:cTn id="41" presetID="10" presetClass="exit" presetSubtype="0" fill="hold" grpId="1" nodeType="withEffect">
                                  <p:stCondLst>
                                    <p:cond delay="0"/>
                                  </p:stCondLst>
                                  <p:childTnLst>
                                    <p:animEffect transition="out" filter="fade">
                                      <p:cBhvr>
                                        <p:cTn id="42" dur="2000"/>
                                        <p:tgtEl>
                                          <p:spTgt spid="2">
                                            <p:txEl>
                                              <p:pRg st="0" end="0"/>
                                            </p:txEl>
                                          </p:spTgt>
                                        </p:tgtEl>
                                      </p:cBhvr>
                                    </p:animEffect>
                                    <p:set>
                                      <p:cBhvr>
                                        <p:cTn id="43" dur="1" fill="hold">
                                          <p:stCondLst>
                                            <p:cond delay="1999"/>
                                          </p:stCondLst>
                                        </p:cTn>
                                        <p:tgtEl>
                                          <p:spTgt spid="2">
                                            <p:txEl>
                                              <p:pRg st="0" end="0"/>
                                            </p:txEl>
                                          </p:spTgt>
                                        </p:tgtEl>
                                        <p:attrNameLst>
                                          <p:attrName>style.visibility</p:attrName>
                                        </p:attrNameLst>
                                      </p:cBhvr>
                                      <p:to>
                                        <p:strVal val="hidden"/>
                                      </p:to>
                                    </p:set>
                                  </p:childTnLst>
                                </p:cTn>
                              </p:par>
                              <p:par>
                                <p:cTn id="44" presetID="10" presetClass="exit" presetSubtype="0" fill="hold" grpId="1" nodeType="withEffect">
                                  <p:stCondLst>
                                    <p:cond delay="0"/>
                                  </p:stCondLst>
                                  <p:childTnLst>
                                    <p:animEffect transition="out" filter="fade">
                                      <p:cBhvr>
                                        <p:cTn id="45" dur="2000"/>
                                        <p:tgtEl>
                                          <p:spTgt spid="2">
                                            <p:txEl>
                                              <p:pRg st="1" end="1"/>
                                            </p:txEl>
                                          </p:spTgt>
                                        </p:tgtEl>
                                      </p:cBhvr>
                                    </p:animEffect>
                                    <p:set>
                                      <p:cBhvr>
                                        <p:cTn id="46" dur="1" fill="hold">
                                          <p:stCondLst>
                                            <p:cond delay="1999"/>
                                          </p:stCondLst>
                                        </p:cTn>
                                        <p:tgtEl>
                                          <p:spTgt spid="2">
                                            <p:txEl>
                                              <p:pRg st="1" end="1"/>
                                            </p:txEl>
                                          </p:spTgt>
                                        </p:tgtEl>
                                        <p:attrNameLst>
                                          <p:attrName>style.visibility</p:attrName>
                                        </p:attrNameLst>
                                      </p:cBhvr>
                                      <p:to>
                                        <p:strVal val="hidden"/>
                                      </p:to>
                                    </p:set>
                                  </p:childTnLst>
                                </p:cTn>
                              </p:par>
                            </p:childTnLst>
                          </p:cTn>
                        </p:par>
                        <p:par>
                          <p:cTn id="47" fill="hold">
                            <p:stCondLst>
                              <p:cond delay="2000"/>
                            </p:stCondLst>
                            <p:childTnLst>
                              <p:par>
                                <p:cTn id="48" presetID="10" presetClass="exit" presetSubtype="0" fill="hold" grpId="1" nodeType="afterEffect">
                                  <p:stCondLst>
                                    <p:cond delay="0"/>
                                  </p:stCondLst>
                                  <p:childTnLst>
                                    <p:animEffect transition="out" filter="fade">
                                      <p:cBhvr>
                                        <p:cTn id="49" dur="2000"/>
                                        <p:tgtEl>
                                          <p:spTgt spid="3">
                                            <p:bg/>
                                          </p:spTgt>
                                        </p:tgtEl>
                                      </p:cBhvr>
                                    </p:animEffect>
                                    <p:set>
                                      <p:cBhvr>
                                        <p:cTn id="50" dur="1" fill="hold">
                                          <p:stCondLst>
                                            <p:cond delay="1999"/>
                                          </p:stCondLst>
                                        </p:cTn>
                                        <p:tgtEl>
                                          <p:spTgt spid="3">
                                            <p:bg/>
                                          </p:spTgt>
                                        </p:tgtEl>
                                        <p:attrNameLst>
                                          <p:attrName>style.visibility</p:attrName>
                                        </p:attrNameLst>
                                      </p:cBhvr>
                                      <p:to>
                                        <p:strVal val="hidden"/>
                                      </p:to>
                                    </p:set>
                                  </p:childTnLst>
                                </p:cTn>
                              </p:par>
                              <p:par>
                                <p:cTn id="51" presetID="10" presetClass="exit" presetSubtype="0" fill="hold" grpId="1" nodeType="withEffect">
                                  <p:stCondLst>
                                    <p:cond delay="0"/>
                                  </p:stCondLst>
                                  <p:childTnLst>
                                    <p:animEffect transition="out" filter="fade">
                                      <p:cBhvr>
                                        <p:cTn id="52" dur="2000"/>
                                        <p:tgtEl>
                                          <p:spTgt spid="2">
                                            <p:bg/>
                                          </p:spTgt>
                                        </p:tgtEl>
                                      </p:cBhvr>
                                    </p:animEffect>
                                    <p:set>
                                      <p:cBhvr>
                                        <p:cTn id="53" dur="1" fill="hold">
                                          <p:stCondLst>
                                            <p:cond delay="1999"/>
                                          </p:stCondLst>
                                        </p:cTn>
                                        <p:tgtEl>
                                          <p:spTgt spid="2">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allAtOnce" animBg="1"/>
      <p:bldP spid="2" grpId="1" uiExpand="1" build="allAtOnce" animBg="1"/>
      <p:bldP spid="3" grpId="0" build="allAtOnce" animBg="1"/>
      <p:bldP spid="3" grpId="1" uiExpand="1" build="allAtOnce"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6" name="Rectangle 5"/>
          <p:cNvSpPr/>
          <p:nvPr/>
        </p:nvSpPr>
        <p:spPr>
          <a:xfrm>
            <a:off x="5214942" y="2071684"/>
            <a:ext cx="3571200" cy="2570400"/>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720000" lon="2400000" rev="2136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Bef>
                <a:spcPts val="0"/>
              </a:spcBef>
            </a:pPr>
            <a:r>
              <a:rPr lang="pt-BR" b="0" dirty="0" smtClean="0">
                <a:latin typeface="Comic Sans MS" pitchFamily="66" charset="0"/>
                <a:cs typeface="Times New Roman" pitchFamily="18" charset="0"/>
              </a:rPr>
              <a:t>El </a:t>
            </a:r>
            <a:r>
              <a:rPr lang="pt-BR" b="0" dirty="0" err="1" smtClean="0">
                <a:latin typeface="Comic Sans MS" pitchFamily="66" charset="0"/>
                <a:cs typeface="Times New Roman" pitchFamily="18" charset="0"/>
              </a:rPr>
              <a:t>director</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paró</a:t>
            </a:r>
            <a:r>
              <a:rPr lang="pt-BR" b="0" dirty="0" smtClean="0">
                <a:latin typeface="Comic Sans MS" pitchFamily="66" charset="0"/>
                <a:cs typeface="Times New Roman" pitchFamily="18" charset="0"/>
              </a:rPr>
              <a:t>,</a:t>
            </a:r>
          </a:p>
          <a:p>
            <a:pPr>
              <a:lnSpc>
                <a:spcPct val="150000"/>
              </a:lnSpc>
              <a:spcBef>
                <a:spcPts val="0"/>
              </a:spcBef>
            </a:pPr>
            <a:r>
              <a:rPr lang="pt-BR" b="0" dirty="0" err="1" smtClean="0">
                <a:latin typeface="Comic Sans MS" pitchFamily="66" charset="0"/>
                <a:cs typeface="Times New Roman" pitchFamily="18" charset="0"/>
              </a:rPr>
              <a:t>la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orquesta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paró</a:t>
            </a:r>
            <a:r>
              <a:rPr lang="pt-BR" b="0" dirty="0" smtClean="0">
                <a:latin typeface="Comic Sans MS" pitchFamily="66" charset="0"/>
                <a:cs typeface="Times New Roman" pitchFamily="18" charset="0"/>
              </a:rPr>
              <a:t>,</a:t>
            </a:r>
          </a:p>
          <a:p>
            <a:pPr>
              <a:lnSpc>
                <a:spcPct val="150000"/>
              </a:lnSpc>
              <a:spcBef>
                <a:spcPts val="0"/>
              </a:spcBef>
            </a:pPr>
            <a:r>
              <a:rPr lang="pt-BR" b="0" dirty="0" err="1" smtClean="0">
                <a:latin typeface="Comic Sans MS" pitchFamily="66" charset="0"/>
                <a:cs typeface="Times New Roman" pitchFamily="18" charset="0"/>
              </a:rPr>
              <a:t>el</a:t>
            </a:r>
            <a:r>
              <a:rPr lang="pt-BR" b="0" dirty="0" smtClean="0">
                <a:latin typeface="Comic Sans MS" pitchFamily="66" charset="0"/>
                <a:cs typeface="Times New Roman" pitchFamily="18" charset="0"/>
              </a:rPr>
              <a:t> público </a:t>
            </a:r>
            <a:r>
              <a:rPr lang="pt-BR" b="0" dirty="0" err="1" smtClean="0">
                <a:latin typeface="Comic Sans MS" pitchFamily="66" charset="0"/>
                <a:cs typeface="Times New Roman" pitchFamily="18" charset="0"/>
              </a:rPr>
              <a:t>paró</a:t>
            </a:r>
            <a:r>
              <a:rPr lang="pt-BR" b="0" dirty="0" smtClean="0">
                <a:latin typeface="Comic Sans MS" pitchFamily="66" charset="0"/>
                <a:cs typeface="Times New Roman" pitchFamily="18" charset="0"/>
              </a:rPr>
              <a:t>,</a:t>
            </a:r>
          </a:p>
          <a:p>
            <a:pPr>
              <a:lnSpc>
                <a:spcPct val="150000"/>
              </a:lnSpc>
              <a:spcBef>
                <a:spcPts val="0"/>
              </a:spcBef>
            </a:pPr>
            <a:r>
              <a:rPr lang="pt-BR" b="0" dirty="0" smtClean="0">
                <a:latin typeface="Comic Sans MS" pitchFamily="66" charset="0"/>
                <a:cs typeface="Times New Roman" pitchFamily="18" charset="0"/>
              </a:rPr>
              <a:t>pero </a:t>
            </a:r>
            <a:r>
              <a:rPr lang="pt-BR" b="0" dirty="0" err="1" smtClean="0">
                <a:latin typeface="Comic Sans MS" pitchFamily="66" charset="0"/>
                <a:cs typeface="Times New Roman" pitchFamily="18" charset="0"/>
              </a:rPr>
              <a:t>Paganini</a:t>
            </a:r>
            <a:r>
              <a:rPr lang="pt-BR" b="0" dirty="0" smtClean="0">
                <a:latin typeface="Comic Sans MS" pitchFamily="66" charset="0"/>
                <a:cs typeface="Times New Roman" pitchFamily="18" charset="0"/>
              </a:rPr>
              <a:t> no </a:t>
            </a:r>
            <a:r>
              <a:rPr lang="pt-BR" b="0" dirty="0" err="1" smtClean="0">
                <a:latin typeface="Comic Sans MS" pitchFamily="66" charset="0"/>
                <a:cs typeface="Times New Roman" pitchFamily="18" charset="0"/>
              </a:rPr>
              <a:t>paró</a:t>
            </a:r>
            <a:r>
              <a:rPr lang="pt-BR" b="0" dirty="0" smtClean="0">
                <a:latin typeface="Comic Sans MS" pitchFamily="66" charset="0"/>
                <a:cs typeface="Times New Roman" pitchFamily="18" charset="0"/>
              </a:rPr>
              <a:t>.</a:t>
            </a:r>
          </a:p>
          <a:p>
            <a:pPr>
              <a:lnSpc>
                <a:spcPct val="150000"/>
              </a:lnSpc>
              <a:spcBef>
                <a:spcPts val="0"/>
              </a:spcBef>
              <a:tabLst>
                <a:tab pos="989013" algn="l"/>
              </a:tabLst>
            </a:pPr>
            <a:endParaRPr lang="en-US" sz="800" dirty="0">
              <a:solidFill>
                <a:prstClr val="white"/>
              </a:solidFill>
            </a:endParaRPr>
          </a:p>
        </p:txBody>
      </p:sp>
      <p:sp>
        <p:nvSpPr>
          <p:cNvPr id="7" name="Rectangle 5"/>
          <p:cNvSpPr/>
          <p:nvPr/>
        </p:nvSpPr>
        <p:spPr>
          <a:xfrm>
            <a:off x="214282" y="357172"/>
            <a:ext cx="3571900" cy="3214710"/>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480000" lon="18900000" rev="12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spcBef>
                <a:spcPct val="50000"/>
              </a:spcBef>
            </a:pPr>
            <a:endParaRPr lang="pt-BR" sz="800" b="0" dirty="0" smtClean="0">
              <a:solidFill>
                <a:schemeClr val="bg1"/>
              </a:solidFill>
              <a:latin typeface="Comic Sans MS" pitchFamily="66" charset="0"/>
              <a:cs typeface="Times New Roman" pitchFamily="18" charset="0"/>
            </a:endParaRPr>
          </a:p>
          <a:p>
            <a:pPr>
              <a:lnSpc>
                <a:spcPct val="130000"/>
              </a:lnSpc>
              <a:spcBef>
                <a:spcPct val="50000"/>
              </a:spcBef>
            </a:pPr>
            <a:endParaRPr lang="pt-BR" b="0" dirty="0" smtClean="0">
              <a:latin typeface="Comic Sans MS" pitchFamily="66" charset="0"/>
              <a:cs typeface="Times New Roman" pitchFamily="18" charset="0"/>
            </a:endParaRPr>
          </a:p>
          <a:p>
            <a:pPr>
              <a:lnSpc>
                <a:spcPct val="130000"/>
              </a:lnSpc>
              <a:spcBef>
                <a:spcPct val="50000"/>
              </a:spcBef>
            </a:pPr>
            <a:r>
              <a:rPr lang="pt-BR" b="0" dirty="0" smtClean="0">
                <a:latin typeface="Comic Sans MS" pitchFamily="66" charset="0"/>
                <a:cs typeface="Times New Roman" pitchFamily="18" charset="0"/>
              </a:rPr>
              <a:t>De repente </a:t>
            </a:r>
            <a:r>
              <a:rPr lang="pt-BR" b="0" dirty="0" err="1" smtClean="0">
                <a:latin typeface="Comic Sans MS" pitchFamily="66" charset="0"/>
                <a:cs typeface="Times New Roman" pitchFamily="18" charset="0"/>
              </a:rPr>
              <a:t>un</a:t>
            </a:r>
            <a:r>
              <a:rPr lang="pt-BR" b="0" dirty="0" smtClean="0">
                <a:latin typeface="Comic Sans MS" pitchFamily="66" charset="0"/>
                <a:cs typeface="Times New Roman" pitchFamily="18" charset="0"/>
              </a:rPr>
              <a:t> sonido </a:t>
            </a:r>
            <a:r>
              <a:rPr lang="pt-BR" b="0" dirty="0" err="1" smtClean="0">
                <a:latin typeface="Comic Sans MS" pitchFamily="66" charset="0"/>
                <a:cs typeface="Times New Roman" pitchFamily="18" charset="0"/>
              </a:rPr>
              <a:t>extraño</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interrumpe</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el</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éxtasis</a:t>
            </a:r>
            <a:r>
              <a:rPr lang="pt-BR" b="0" dirty="0" smtClean="0">
                <a:latin typeface="Comic Sans MS" pitchFamily="66" charset="0"/>
                <a:cs typeface="Times New Roman" pitchFamily="18" charset="0"/>
              </a:rPr>
              <a:t> de </a:t>
            </a:r>
            <a:r>
              <a:rPr lang="pt-BR" b="0" dirty="0" err="1" smtClean="0">
                <a:latin typeface="Comic Sans MS" pitchFamily="66" charset="0"/>
                <a:cs typeface="Times New Roman" pitchFamily="18" charset="0"/>
              </a:rPr>
              <a:t>la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platea</a:t>
            </a:r>
            <a:r>
              <a:rPr lang="pt-BR" b="0" dirty="0" smtClean="0">
                <a:latin typeface="Comic Sans MS" pitchFamily="66" charset="0"/>
                <a:cs typeface="Times New Roman" pitchFamily="18" charset="0"/>
              </a:rPr>
              <a:t>. </a:t>
            </a:r>
          </a:p>
          <a:p>
            <a:pPr>
              <a:lnSpc>
                <a:spcPct val="130000"/>
              </a:lnSpc>
              <a:spcBef>
                <a:spcPct val="50000"/>
              </a:spcBef>
            </a:pPr>
            <a:r>
              <a:rPr lang="pt-BR" b="0" dirty="0" smtClean="0">
                <a:latin typeface="Comic Sans MS" pitchFamily="66" charset="0"/>
                <a:cs typeface="Times New Roman" pitchFamily="18" charset="0"/>
              </a:rPr>
              <a:t>Una de </a:t>
            </a:r>
            <a:r>
              <a:rPr lang="pt-BR" b="0" dirty="0" err="1" smtClean="0">
                <a:latin typeface="Comic Sans MS" pitchFamily="66" charset="0"/>
                <a:cs typeface="Times New Roman" pitchFamily="18" charset="0"/>
              </a:rPr>
              <a:t>las</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cuerdas</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del</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violín</a:t>
            </a:r>
            <a:r>
              <a:rPr lang="pt-BR" b="0" dirty="0" smtClean="0">
                <a:latin typeface="Comic Sans MS" pitchFamily="66" charset="0"/>
                <a:cs typeface="Times New Roman" pitchFamily="18" charset="0"/>
              </a:rPr>
              <a:t> de </a:t>
            </a:r>
            <a:r>
              <a:rPr lang="pt-BR" b="0" dirty="0" err="1" smtClean="0">
                <a:latin typeface="Comic Sans MS" pitchFamily="66" charset="0"/>
                <a:cs typeface="Times New Roman" pitchFamily="18" charset="0"/>
              </a:rPr>
              <a:t>Paganini</a:t>
            </a:r>
            <a:r>
              <a:rPr lang="pt-BR" b="0" dirty="0" smtClean="0">
                <a:latin typeface="Comic Sans MS" pitchFamily="66" charset="0"/>
                <a:cs typeface="Times New Roman" pitchFamily="18" charset="0"/>
              </a:rPr>
              <a:t> se rompe.</a:t>
            </a:r>
          </a:p>
          <a:p>
            <a:pPr>
              <a:lnSpc>
                <a:spcPct val="130000"/>
              </a:lnSpc>
              <a:spcBef>
                <a:spcPct val="50000"/>
              </a:spcBef>
            </a:pPr>
            <a:endParaRPr lang="pt-BR" b="0" dirty="0" smtClean="0">
              <a:solidFill>
                <a:schemeClr val="bg1"/>
              </a:solidFill>
              <a:latin typeface="Comic Sans MS" pitchFamily="66" charset="0"/>
              <a:cs typeface="Times New Roman" pitchFamily="18" charset="0"/>
            </a:endParaRPr>
          </a:p>
          <a:p>
            <a:pPr algn="ctr"/>
            <a:endParaRPr lang="en-US" dirty="0">
              <a:solidFill>
                <a:prstClr val="white"/>
              </a:solidFill>
            </a:endParaRPr>
          </a:p>
        </p:txBody>
      </p:sp>
      <p:sp>
        <p:nvSpPr>
          <p:cNvPr id="4" name="3 CuadroTexto"/>
          <p:cNvSpPr txBox="1"/>
          <p:nvPr/>
        </p:nvSpPr>
        <p:spPr>
          <a:xfrm rot="2544610">
            <a:off x="346" y="4502368"/>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fade">
                                      <p:cBhvr>
                                        <p:cTn id="7" dur="500"/>
                                        <p:tgtEl>
                                          <p:spTgt spid="7">
                                            <p:bg/>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animEffect transition="in" filter="fade">
                                      <p:cBhvr>
                                        <p:cTn id="11" dur="2000"/>
                                        <p:tgtEl>
                                          <p:spTgt spid="7">
                                            <p:txEl>
                                              <p:pRg st="2" end="2"/>
                                            </p:txEl>
                                          </p:spTgt>
                                        </p:tgtEl>
                                      </p:cBhvr>
                                    </p:animEffect>
                                  </p:childTnLst>
                                </p:cTn>
                              </p:par>
                            </p:childTnLst>
                          </p:cTn>
                        </p:par>
                        <p:par>
                          <p:cTn id="12" fill="hold">
                            <p:stCondLst>
                              <p:cond delay="2500"/>
                            </p:stCondLst>
                            <p:childTnLst>
                              <p:par>
                                <p:cTn id="13" presetID="10" presetClass="entr" presetSubtype="0" fill="hold" nodeType="after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animEffect transition="in" filter="fade">
                                      <p:cBhvr>
                                        <p:cTn id="15" dur="2000"/>
                                        <p:tgtEl>
                                          <p:spTgt spid="7">
                                            <p:txEl>
                                              <p:pRg st="3" end="3"/>
                                            </p:txEl>
                                          </p:spTgt>
                                        </p:tgtEl>
                                      </p:cBhvr>
                                    </p:animEffect>
                                  </p:childTnLst>
                                </p:cTn>
                              </p:par>
                            </p:childTnLst>
                          </p:cTn>
                        </p:par>
                        <p:par>
                          <p:cTn id="16" fill="hold">
                            <p:stCondLst>
                              <p:cond delay="4500"/>
                            </p:stCondLst>
                            <p:childTnLst>
                              <p:par>
                                <p:cTn id="17" presetID="10" presetClass="entr" presetSubtype="0" fill="hold" grpId="0" nodeType="afterEffect">
                                  <p:stCondLst>
                                    <p:cond delay="0"/>
                                  </p:stCondLst>
                                  <p:childTnLst>
                                    <p:set>
                                      <p:cBhvr>
                                        <p:cTn id="18" dur="1" fill="hold">
                                          <p:stCondLst>
                                            <p:cond delay="0"/>
                                          </p:stCondLst>
                                        </p:cTn>
                                        <p:tgtEl>
                                          <p:spTgt spid="6">
                                            <p:bg/>
                                          </p:spTgt>
                                        </p:tgtEl>
                                        <p:attrNameLst>
                                          <p:attrName>style.visibility</p:attrName>
                                        </p:attrNameLst>
                                      </p:cBhvr>
                                      <p:to>
                                        <p:strVal val="visible"/>
                                      </p:to>
                                    </p:set>
                                    <p:animEffect transition="in" filter="fade">
                                      <p:cBhvr>
                                        <p:cTn id="19" dur="500"/>
                                        <p:tgtEl>
                                          <p:spTgt spid="6">
                                            <p:bg/>
                                          </p:spTgt>
                                        </p:tgtEl>
                                      </p:cBhvr>
                                    </p:animEffect>
                                  </p:childTnLst>
                                </p:cTn>
                              </p:par>
                            </p:childTnLst>
                          </p:cTn>
                        </p:par>
                        <p:par>
                          <p:cTn id="20" fill="hold">
                            <p:stCondLst>
                              <p:cond delay="5000"/>
                            </p:stCondLst>
                            <p:childTnLst>
                              <p:par>
                                <p:cTn id="21" presetID="10" presetClass="entr" presetSubtype="0" fill="hold" nodeType="afterEffect">
                                  <p:stCondLst>
                                    <p:cond delay="0"/>
                                  </p:stCondLst>
                                  <p:childTnLst>
                                    <p:set>
                                      <p:cBhvr>
                                        <p:cTn id="22" dur="1" fill="hold">
                                          <p:stCondLst>
                                            <p:cond delay="0"/>
                                          </p:stCondLst>
                                        </p:cTn>
                                        <p:tgtEl>
                                          <p:spTgt spid="6">
                                            <p:txEl>
                                              <p:pRg st="0" end="0"/>
                                            </p:txEl>
                                          </p:spTgt>
                                        </p:tgtEl>
                                        <p:attrNameLst>
                                          <p:attrName>style.visibility</p:attrName>
                                        </p:attrNameLst>
                                      </p:cBhvr>
                                      <p:to>
                                        <p:strVal val="visible"/>
                                      </p:to>
                                    </p:set>
                                    <p:animEffect transition="in" filter="fade">
                                      <p:cBhvr>
                                        <p:cTn id="23" dur="2000"/>
                                        <p:tgtEl>
                                          <p:spTgt spid="6">
                                            <p:txEl>
                                              <p:pRg st="0" end="0"/>
                                            </p:txEl>
                                          </p:spTgt>
                                        </p:tgtEl>
                                      </p:cBhvr>
                                    </p:animEffect>
                                  </p:childTnLst>
                                </p:cTn>
                              </p:par>
                            </p:childTnLst>
                          </p:cTn>
                        </p:par>
                        <p:par>
                          <p:cTn id="24" fill="hold">
                            <p:stCondLst>
                              <p:cond delay="7000"/>
                            </p:stCondLst>
                            <p:childTnLst>
                              <p:par>
                                <p:cTn id="25" presetID="10" presetClass="entr" presetSubtype="0" fill="hold" nodeType="after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animEffect transition="in" filter="fade">
                                      <p:cBhvr>
                                        <p:cTn id="27" dur="2000"/>
                                        <p:tgtEl>
                                          <p:spTgt spid="6">
                                            <p:txEl>
                                              <p:pRg st="1" end="1"/>
                                            </p:txEl>
                                          </p:spTgt>
                                        </p:tgtEl>
                                      </p:cBhvr>
                                    </p:animEffect>
                                  </p:childTnLst>
                                </p:cTn>
                              </p:par>
                            </p:childTnLst>
                          </p:cTn>
                        </p:par>
                        <p:par>
                          <p:cTn id="28" fill="hold">
                            <p:stCondLst>
                              <p:cond delay="9000"/>
                            </p:stCondLst>
                            <p:childTnLst>
                              <p:par>
                                <p:cTn id="29" presetID="10" presetClass="entr" presetSubtype="0" fill="hold" nodeType="afterEffect">
                                  <p:stCondLst>
                                    <p:cond delay="0"/>
                                  </p:stCondLst>
                                  <p:childTnLst>
                                    <p:set>
                                      <p:cBhvr>
                                        <p:cTn id="30" dur="1" fill="hold">
                                          <p:stCondLst>
                                            <p:cond delay="0"/>
                                          </p:stCondLst>
                                        </p:cTn>
                                        <p:tgtEl>
                                          <p:spTgt spid="6">
                                            <p:txEl>
                                              <p:pRg st="2" end="2"/>
                                            </p:txEl>
                                          </p:spTgt>
                                        </p:tgtEl>
                                        <p:attrNameLst>
                                          <p:attrName>style.visibility</p:attrName>
                                        </p:attrNameLst>
                                      </p:cBhvr>
                                      <p:to>
                                        <p:strVal val="visible"/>
                                      </p:to>
                                    </p:set>
                                    <p:animEffect transition="in" filter="fade">
                                      <p:cBhvr>
                                        <p:cTn id="31" dur="2000"/>
                                        <p:tgtEl>
                                          <p:spTgt spid="6">
                                            <p:txEl>
                                              <p:pRg st="2" end="2"/>
                                            </p:txEl>
                                          </p:spTgt>
                                        </p:tgtEl>
                                      </p:cBhvr>
                                    </p:animEffect>
                                  </p:childTnLst>
                                </p:cTn>
                              </p:par>
                            </p:childTnLst>
                          </p:cTn>
                        </p:par>
                        <p:par>
                          <p:cTn id="32" fill="hold">
                            <p:stCondLst>
                              <p:cond delay="11000"/>
                            </p:stCondLst>
                            <p:childTnLst>
                              <p:par>
                                <p:cTn id="33" presetID="10" presetClass="entr" presetSubtype="0" fill="hold" nodeType="afterEffect">
                                  <p:stCondLst>
                                    <p:cond delay="0"/>
                                  </p:stCondLst>
                                  <p:childTnLst>
                                    <p:set>
                                      <p:cBhvr>
                                        <p:cTn id="34" dur="1" fill="hold">
                                          <p:stCondLst>
                                            <p:cond delay="0"/>
                                          </p:stCondLst>
                                        </p:cTn>
                                        <p:tgtEl>
                                          <p:spTgt spid="6">
                                            <p:txEl>
                                              <p:pRg st="3" end="3"/>
                                            </p:txEl>
                                          </p:spTgt>
                                        </p:tgtEl>
                                        <p:attrNameLst>
                                          <p:attrName>style.visibility</p:attrName>
                                        </p:attrNameLst>
                                      </p:cBhvr>
                                      <p:to>
                                        <p:strVal val="visible"/>
                                      </p:to>
                                    </p:set>
                                    <p:animEffect transition="in" filter="fade">
                                      <p:cBhvr>
                                        <p:cTn id="35" dur="2000"/>
                                        <p:tgtEl>
                                          <p:spTgt spid="6">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xit" presetSubtype="0" fill="hold" grpId="1" nodeType="clickEffect">
                                  <p:stCondLst>
                                    <p:cond delay="0"/>
                                  </p:stCondLst>
                                  <p:childTnLst>
                                    <p:animEffect transition="out" filter="fade">
                                      <p:cBhvr>
                                        <p:cTn id="39" dur="2000"/>
                                        <p:tgtEl>
                                          <p:spTgt spid="7">
                                            <p:txEl>
                                              <p:pRg st="2" end="2"/>
                                            </p:txEl>
                                          </p:spTgt>
                                        </p:tgtEl>
                                      </p:cBhvr>
                                    </p:animEffect>
                                    <p:set>
                                      <p:cBhvr>
                                        <p:cTn id="40" dur="1" fill="hold">
                                          <p:stCondLst>
                                            <p:cond delay="1999"/>
                                          </p:stCondLst>
                                        </p:cTn>
                                        <p:tgtEl>
                                          <p:spTgt spid="7">
                                            <p:txEl>
                                              <p:pRg st="2" end="2"/>
                                            </p:txEl>
                                          </p:spTgt>
                                        </p:tgtEl>
                                        <p:attrNameLst>
                                          <p:attrName>style.visibility</p:attrName>
                                        </p:attrNameLst>
                                      </p:cBhvr>
                                      <p:to>
                                        <p:strVal val="hidden"/>
                                      </p:to>
                                    </p:set>
                                  </p:childTnLst>
                                </p:cTn>
                              </p:par>
                              <p:par>
                                <p:cTn id="41" presetID="10" presetClass="exit" presetSubtype="0" fill="hold" grpId="1" nodeType="withEffect">
                                  <p:stCondLst>
                                    <p:cond delay="0"/>
                                  </p:stCondLst>
                                  <p:childTnLst>
                                    <p:animEffect transition="out" filter="fade">
                                      <p:cBhvr>
                                        <p:cTn id="42" dur="2000"/>
                                        <p:tgtEl>
                                          <p:spTgt spid="7">
                                            <p:txEl>
                                              <p:pRg st="3" end="3"/>
                                            </p:txEl>
                                          </p:spTgt>
                                        </p:tgtEl>
                                      </p:cBhvr>
                                    </p:animEffect>
                                    <p:set>
                                      <p:cBhvr>
                                        <p:cTn id="43" dur="1" fill="hold">
                                          <p:stCondLst>
                                            <p:cond delay="1999"/>
                                          </p:stCondLst>
                                        </p:cTn>
                                        <p:tgtEl>
                                          <p:spTgt spid="7">
                                            <p:txEl>
                                              <p:pRg st="3" end="3"/>
                                            </p:txEl>
                                          </p:spTgt>
                                        </p:tgtEl>
                                        <p:attrNameLst>
                                          <p:attrName>style.visibility</p:attrName>
                                        </p:attrNameLst>
                                      </p:cBhvr>
                                      <p:to>
                                        <p:strVal val="hidden"/>
                                      </p:to>
                                    </p:set>
                                  </p:childTnLst>
                                </p:cTn>
                              </p:par>
                              <p:par>
                                <p:cTn id="44" presetID="10" presetClass="exit" presetSubtype="0" fill="hold" grpId="1" nodeType="withEffect">
                                  <p:stCondLst>
                                    <p:cond delay="0"/>
                                  </p:stCondLst>
                                  <p:childTnLst>
                                    <p:animEffect transition="out" filter="fade">
                                      <p:cBhvr>
                                        <p:cTn id="45" dur="2000"/>
                                        <p:tgtEl>
                                          <p:spTgt spid="6">
                                            <p:txEl>
                                              <p:pRg st="0" end="0"/>
                                            </p:txEl>
                                          </p:spTgt>
                                        </p:tgtEl>
                                      </p:cBhvr>
                                    </p:animEffect>
                                    <p:set>
                                      <p:cBhvr>
                                        <p:cTn id="46" dur="1" fill="hold">
                                          <p:stCondLst>
                                            <p:cond delay="1999"/>
                                          </p:stCondLst>
                                        </p:cTn>
                                        <p:tgtEl>
                                          <p:spTgt spid="6">
                                            <p:txEl>
                                              <p:pRg st="0" end="0"/>
                                            </p:txEl>
                                          </p:spTgt>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2000"/>
                                        <p:tgtEl>
                                          <p:spTgt spid="6">
                                            <p:txEl>
                                              <p:pRg st="1" end="1"/>
                                            </p:txEl>
                                          </p:spTgt>
                                        </p:tgtEl>
                                      </p:cBhvr>
                                    </p:animEffect>
                                    <p:set>
                                      <p:cBhvr>
                                        <p:cTn id="49" dur="1" fill="hold">
                                          <p:stCondLst>
                                            <p:cond delay="1999"/>
                                          </p:stCondLst>
                                        </p:cTn>
                                        <p:tgtEl>
                                          <p:spTgt spid="6">
                                            <p:txEl>
                                              <p:pRg st="1" end="1"/>
                                            </p:txEl>
                                          </p:spTgt>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2000"/>
                                        <p:tgtEl>
                                          <p:spTgt spid="6">
                                            <p:txEl>
                                              <p:pRg st="2" end="2"/>
                                            </p:txEl>
                                          </p:spTgt>
                                        </p:tgtEl>
                                      </p:cBhvr>
                                    </p:animEffect>
                                    <p:set>
                                      <p:cBhvr>
                                        <p:cTn id="52" dur="1" fill="hold">
                                          <p:stCondLst>
                                            <p:cond delay="1999"/>
                                          </p:stCondLst>
                                        </p:cTn>
                                        <p:tgtEl>
                                          <p:spTgt spid="6">
                                            <p:txEl>
                                              <p:pRg st="2" end="2"/>
                                            </p:txEl>
                                          </p:spTgt>
                                        </p:tgtEl>
                                        <p:attrNameLst>
                                          <p:attrName>style.visibility</p:attrName>
                                        </p:attrNameLst>
                                      </p:cBhvr>
                                      <p:to>
                                        <p:strVal val="hidden"/>
                                      </p:to>
                                    </p:set>
                                  </p:childTnLst>
                                </p:cTn>
                              </p:par>
                              <p:par>
                                <p:cTn id="53" presetID="10" presetClass="exit" presetSubtype="0" fill="hold" grpId="1" nodeType="withEffect">
                                  <p:stCondLst>
                                    <p:cond delay="0"/>
                                  </p:stCondLst>
                                  <p:childTnLst>
                                    <p:animEffect transition="out" filter="fade">
                                      <p:cBhvr>
                                        <p:cTn id="54" dur="2000"/>
                                        <p:tgtEl>
                                          <p:spTgt spid="6">
                                            <p:txEl>
                                              <p:pRg st="3" end="3"/>
                                            </p:txEl>
                                          </p:spTgt>
                                        </p:tgtEl>
                                      </p:cBhvr>
                                    </p:animEffect>
                                    <p:set>
                                      <p:cBhvr>
                                        <p:cTn id="55" dur="1" fill="hold">
                                          <p:stCondLst>
                                            <p:cond delay="1999"/>
                                          </p:stCondLst>
                                        </p:cTn>
                                        <p:tgtEl>
                                          <p:spTgt spid="6">
                                            <p:txEl>
                                              <p:pRg st="3" end="3"/>
                                            </p:txEl>
                                          </p:spTgt>
                                        </p:tgtEl>
                                        <p:attrNameLst>
                                          <p:attrName>style.visibility</p:attrName>
                                        </p:attrNameLst>
                                      </p:cBhvr>
                                      <p:to>
                                        <p:strVal val="hidden"/>
                                      </p:to>
                                    </p:set>
                                  </p:childTnLst>
                                </p:cTn>
                              </p:par>
                            </p:childTnLst>
                          </p:cTn>
                        </p:par>
                        <p:par>
                          <p:cTn id="56" fill="hold">
                            <p:stCondLst>
                              <p:cond delay="2000"/>
                            </p:stCondLst>
                            <p:childTnLst>
                              <p:par>
                                <p:cTn id="57" presetID="10" presetClass="exit" presetSubtype="0" fill="hold" grpId="1" nodeType="afterEffect">
                                  <p:stCondLst>
                                    <p:cond delay="0"/>
                                  </p:stCondLst>
                                  <p:childTnLst>
                                    <p:animEffect transition="out" filter="fade">
                                      <p:cBhvr>
                                        <p:cTn id="58" dur="2000"/>
                                        <p:tgtEl>
                                          <p:spTgt spid="7">
                                            <p:bg/>
                                          </p:spTgt>
                                        </p:tgtEl>
                                      </p:cBhvr>
                                    </p:animEffect>
                                    <p:set>
                                      <p:cBhvr>
                                        <p:cTn id="59" dur="1" fill="hold">
                                          <p:stCondLst>
                                            <p:cond delay="1999"/>
                                          </p:stCondLst>
                                        </p:cTn>
                                        <p:tgtEl>
                                          <p:spTgt spid="7">
                                            <p:bg/>
                                          </p:spTgt>
                                        </p:tgtEl>
                                        <p:attrNameLst>
                                          <p:attrName>style.visibility</p:attrName>
                                        </p:attrNameLst>
                                      </p:cBhvr>
                                      <p:to>
                                        <p:strVal val="hidden"/>
                                      </p:to>
                                    </p:set>
                                  </p:childTnLst>
                                </p:cTn>
                              </p:par>
                              <p:par>
                                <p:cTn id="60" presetID="10" presetClass="exit" presetSubtype="0" fill="hold" grpId="1" nodeType="withEffect">
                                  <p:stCondLst>
                                    <p:cond delay="0"/>
                                  </p:stCondLst>
                                  <p:childTnLst>
                                    <p:animEffect transition="out" filter="fade">
                                      <p:cBhvr>
                                        <p:cTn id="61" dur="2000"/>
                                        <p:tgtEl>
                                          <p:spTgt spid="6">
                                            <p:bg/>
                                          </p:spTgt>
                                        </p:tgtEl>
                                      </p:cBhvr>
                                    </p:animEffect>
                                    <p:set>
                                      <p:cBhvr>
                                        <p:cTn id="62" dur="1" fill="hold">
                                          <p:stCondLst>
                                            <p:cond delay="1999"/>
                                          </p:stCondLst>
                                        </p:cTn>
                                        <p:tgtEl>
                                          <p:spTgt spid="6">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animBg="1"/>
      <p:bldP spid="6" grpId="1" uiExpand="1" build="allAtOnce" animBg="1"/>
      <p:bldP spid="7" grpId="0" build="allAtOnce" animBg="1"/>
      <p:bldP spid="7" grpId="1" uiExpand="1" build="allAtOnce"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7 Imagen" descr="La Vie en Rose Violín-1-1-1.png"/>
          <p:cNvPicPr>
            <a:picLocks noChangeAspect="1"/>
          </p:cNvPicPr>
          <p:nvPr/>
        </p:nvPicPr>
        <p:blipFill>
          <a:blip r:embed="rId3"/>
          <a:srcRect t="19444" b="12500"/>
          <a:stretch>
            <a:fillRect/>
          </a:stretch>
        </p:blipFill>
        <p:spPr>
          <a:xfrm>
            <a:off x="21953" y="135891"/>
            <a:ext cx="5594561" cy="3500462"/>
          </a:xfrm>
          <a:prstGeom prst="rect">
            <a:avLst/>
          </a:prstGeom>
          <a:scene3d>
            <a:camera prst="perspectiveContrastingRightFacing" fov="4800000">
              <a:rot lat="480000" lon="18900000" rev="120000"/>
            </a:camera>
            <a:lightRig rig="threePt" dir="t"/>
          </a:scene3d>
        </p:spPr>
      </p:pic>
      <p:sp>
        <p:nvSpPr>
          <p:cNvPr id="13" name="Rectangle 5"/>
          <p:cNvSpPr/>
          <p:nvPr/>
        </p:nvSpPr>
        <p:spPr>
          <a:xfrm>
            <a:off x="5072066" y="2071684"/>
            <a:ext cx="3714076" cy="2570400"/>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720000" lon="2400000" rev="2136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Bef>
                <a:spcPts val="0"/>
              </a:spcBef>
            </a:pPr>
            <a:r>
              <a:rPr lang="pt-BR" b="0" dirty="0" smtClean="0">
                <a:latin typeface="Comic Sans MS" pitchFamily="66" charset="0"/>
                <a:cs typeface="Times New Roman" pitchFamily="18" charset="0"/>
              </a:rPr>
              <a:t>Mirando </a:t>
            </a:r>
            <a:r>
              <a:rPr lang="pt-BR" b="0" dirty="0" err="1" smtClean="0">
                <a:latin typeface="Comic Sans MS" pitchFamily="66" charset="0"/>
                <a:cs typeface="Times New Roman" pitchFamily="18" charset="0"/>
              </a:rPr>
              <a:t>la</a:t>
            </a:r>
            <a:r>
              <a:rPr lang="pt-BR" b="0" dirty="0" smtClean="0">
                <a:latin typeface="Comic Sans MS" pitchFamily="66" charset="0"/>
                <a:cs typeface="Times New Roman" pitchFamily="18" charset="0"/>
              </a:rPr>
              <a:t> partitura, </a:t>
            </a:r>
            <a:r>
              <a:rPr lang="pt-BR" b="0" dirty="0" err="1" smtClean="0">
                <a:latin typeface="Comic Sans MS" pitchFamily="66" charset="0"/>
                <a:cs typeface="Times New Roman" pitchFamily="18" charset="0"/>
              </a:rPr>
              <a:t>continúa</a:t>
            </a:r>
            <a:r>
              <a:rPr lang="pt-BR" b="0" dirty="0" smtClean="0">
                <a:latin typeface="Comic Sans MS" pitchFamily="66" charset="0"/>
                <a:cs typeface="Times New Roman" pitchFamily="18" charset="0"/>
              </a:rPr>
              <a:t> arrancando sonidos deliciosos de </a:t>
            </a:r>
            <a:r>
              <a:rPr lang="pt-BR" b="0" dirty="0" err="1" smtClean="0">
                <a:latin typeface="Comic Sans MS" pitchFamily="66" charset="0"/>
                <a:cs typeface="Times New Roman" pitchFamily="18" charset="0"/>
              </a:rPr>
              <a:t>un</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violín</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con</a:t>
            </a:r>
            <a:r>
              <a:rPr lang="pt-BR" b="0" dirty="0" smtClean="0">
                <a:latin typeface="Comic Sans MS" pitchFamily="66" charset="0"/>
                <a:cs typeface="Times New Roman" pitchFamily="18" charset="0"/>
              </a:rPr>
              <a:t> problemas.</a:t>
            </a:r>
          </a:p>
          <a:p>
            <a:pPr>
              <a:lnSpc>
                <a:spcPct val="150000"/>
              </a:lnSpc>
              <a:spcBef>
                <a:spcPts val="0"/>
              </a:spcBef>
              <a:tabLst>
                <a:tab pos="989013" algn="l"/>
              </a:tabLst>
            </a:pPr>
            <a:endParaRPr lang="en-US" sz="800" dirty="0">
              <a:solidFill>
                <a:prstClr val="white"/>
              </a:solidFill>
            </a:endParaRPr>
          </a:p>
        </p:txBody>
      </p:sp>
      <p:sp>
        <p:nvSpPr>
          <p:cNvPr id="6" name="5 CuadroTexto"/>
          <p:cNvSpPr txBox="1"/>
          <p:nvPr/>
        </p:nvSpPr>
        <p:spPr>
          <a:xfrm rot="2544610">
            <a:off x="346" y="4502368"/>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bg/>
                                          </p:spTgt>
                                        </p:tgtEl>
                                        <p:attrNameLst>
                                          <p:attrName>style.visibility</p:attrName>
                                        </p:attrNameLst>
                                      </p:cBhvr>
                                      <p:to>
                                        <p:strVal val="visible"/>
                                      </p:to>
                                    </p:set>
                                    <p:animEffect transition="in" filter="fade">
                                      <p:cBhvr>
                                        <p:cTn id="7" dur="500"/>
                                        <p:tgtEl>
                                          <p:spTgt spid="13">
                                            <p:bg/>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3">
                                            <p:txEl>
                                              <p:pRg st="0" end="0"/>
                                            </p:txEl>
                                          </p:spTgt>
                                        </p:tgtEl>
                                        <p:attrNameLst>
                                          <p:attrName>style.visibility</p:attrName>
                                        </p:attrNameLst>
                                      </p:cBhvr>
                                      <p:to>
                                        <p:strVal val="visible"/>
                                      </p:to>
                                    </p:set>
                                    <p:animEffect transition="in" filter="fade">
                                      <p:cBhvr>
                                        <p:cTn id="11" dur="2000"/>
                                        <p:tgtEl>
                                          <p:spTgt spid="1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2000"/>
                                        <p:tgtEl>
                                          <p:spTgt spid="13">
                                            <p:txEl>
                                              <p:pRg st="0" end="0"/>
                                            </p:txEl>
                                          </p:spTgt>
                                        </p:tgtEl>
                                      </p:cBhvr>
                                    </p:animEffect>
                                    <p:set>
                                      <p:cBhvr>
                                        <p:cTn id="16" dur="1" fill="hold">
                                          <p:stCondLst>
                                            <p:cond delay="1999"/>
                                          </p:stCondLst>
                                        </p:cTn>
                                        <p:tgtEl>
                                          <p:spTgt spid="13">
                                            <p:txEl>
                                              <p:pRg st="0" end="0"/>
                                            </p:txEl>
                                          </p:spTgt>
                                        </p:tgtEl>
                                        <p:attrNameLst>
                                          <p:attrName>style.visibility</p:attrName>
                                        </p:attrNameLst>
                                      </p:cBhvr>
                                      <p:to>
                                        <p:strVal val="hidden"/>
                                      </p:to>
                                    </p:set>
                                  </p:childTnLst>
                                </p:cTn>
                              </p:par>
                            </p:childTnLst>
                          </p:cTn>
                        </p:par>
                        <p:par>
                          <p:cTn id="17" fill="hold">
                            <p:stCondLst>
                              <p:cond delay="2000"/>
                            </p:stCondLst>
                            <p:childTnLst>
                              <p:par>
                                <p:cTn id="18" presetID="10" presetClass="exit" presetSubtype="0" fill="hold" grpId="1" nodeType="afterEffect">
                                  <p:stCondLst>
                                    <p:cond delay="0"/>
                                  </p:stCondLst>
                                  <p:childTnLst>
                                    <p:animEffect transition="out" filter="fade">
                                      <p:cBhvr>
                                        <p:cTn id="19" dur="2000"/>
                                        <p:tgtEl>
                                          <p:spTgt spid="13">
                                            <p:bg/>
                                          </p:spTgt>
                                        </p:tgtEl>
                                      </p:cBhvr>
                                    </p:animEffect>
                                    <p:set>
                                      <p:cBhvr>
                                        <p:cTn id="20" dur="1" fill="hold">
                                          <p:stCondLst>
                                            <p:cond delay="1999"/>
                                          </p:stCondLst>
                                        </p:cTn>
                                        <p:tgtEl>
                                          <p:spTgt spid="13">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animBg="1"/>
      <p:bldP spid="13" grpId="1" uiExpand="1" build="allAtOnce"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14000" t="-17000" b="-17000"/>
          </a:stretch>
        </a:blipFill>
        <a:effectLst/>
      </p:bgPr>
    </p:bg>
    <p:spTree>
      <p:nvGrpSpPr>
        <p:cNvPr id="1" name=""/>
        <p:cNvGrpSpPr/>
        <p:nvPr/>
      </p:nvGrpSpPr>
      <p:grpSpPr>
        <a:xfrm>
          <a:off x="0" y="0"/>
          <a:ext cx="0" cy="0"/>
          <a:chOff x="0" y="0"/>
          <a:chExt cx="0" cy="0"/>
        </a:xfrm>
      </p:grpSpPr>
      <p:sp>
        <p:nvSpPr>
          <p:cNvPr id="5" name="4 CuadroTexto"/>
          <p:cNvSpPr txBox="1"/>
          <p:nvPr/>
        </p:nvSpPr>
        <p:spPr>
          <a:xfrm rot="2544610">
            <a:off x="346" y="4502369"/>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
        <p:nvSpPr>
          <p:cNvPr id="7" name="Rectangle 5"/>
          <p:cNvSpPr/>
          <p:nvPr/>
        </p:nvSpPr>
        <p:spPr>
          <a:xfrm>
            <a:off x="5214942" y="857238"/>
            <a:ext cx="3571200" cy="3784846"/>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720000" lon="2400000" rev="2136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spcBef>
                <a:spcPct val="50000"/>
              </a:spcBef>
            </a:pPr>
            <a:r>
              <a:rPr lang="pt-BR" b="0" dirty="0" err="1" smtClean="0">
                <a:latin typeface="Comic Sans MS" pitchFamily="66" charset="0"/>
                <a:cs typeface="Times New Roman" pitchFamily="18" charset="0"/>
              </a:rPr>
              <a:t>Otra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cuerda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del</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violín</a:t>
            </a:r>
            <a:r>
              <a:rPr lang="pt-BR" b="0" dirty="0" smtClean="0">
                <a:latin typeface="Comic Sans MS" pitchFamily="66" charset="0"/>
                <a:cs typeface="Times New Roman" pitchFamily="18" charset="0"/>
              </a:rPr>
              <a:t> de </a:t>
            </a:r>
            <a:r>
              <a:rPr lang="pt-BR" b="0" dirty="0" err="1" smtClean="0">
                <a:latin typeface="Comic Sans MS" pitchFamily="66" charset="0"/>
                <a:cs typeface="Times New Roman" pitchFamily="18" charset="0"/>
              </a:rPr>
              <a:t>Paganini</a:t>
            </a:r>
            <a:r>
              <a:rPr lang="pt-BR" b="0" dirty="0" smtClean="0">
                <a:latin typeface="Comic Sans MS" pitchFamily="66" charset="0"/>
                <a:cs typeface="Times New Roman" pitchFamily="18" charset="0"/>
              </a:rPr>
              <a:t> se rompe.</a:t>
            </a:r>
          </a:p>
          <a:p>
            <a:pPr>
              <a:lnSpc>
                <a:spcPct val="150000"/>
              </a:lnSpc>
              <a:spcBef>
                <a:spcPct val="50000"/>
              </a:spcBef>
            </a:pPr>
            <a:r>
              <a:rPr lang="pt-BR" b="0" dirty="0" smtClean="0">
                <a:latin typeface="Comic Sans MS" pitchFamily="66" charset="0"/>
                <a:cs typeface="Times New Roman" pitchFamily="18" charset="0"/>
              </a:rPr>
              <a:t>El </a:t>
            </a:r>
            <a:r>
              <a:rPr lang="pt-BR" b="0" dirty="0" err="1" smtClean="0">
                <a:latin typeface="Comic Sans MS" pitchFamily="66" charset="0"/>
                <a:cs typeface="Times New Roman" pitchFamily="18" charset="0"/>
              </a:rPr>
              <a:t>director</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paró</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nuevamente</a:t>
            </a:r>
            <a:r>
              <a:rPr lang="pt-BR" b="0" dirty="0" smtClean="0">
                <a:latin typeface="Comic Sans MS" pitchFamily="66" charset="0"/>
                <a:cs typeface="Times New Roman" pitchFamily="18" charset="0"/>
              </a:rPr>
              <a:t>,</a:t>
            </a:r>
          </a:p>
          <a:p>
            <a:pPr>
              <a:spcBef>
                <a:spcPct val="50000"/>
              </a:spcBef>
            </a:pPr>
            <a:r>
              <a:rPr lang="pt-BR" b="0" dirty="0" err="1" smtClean="0">
                <a:latin typeface="Comic Sans MS" pitchFamily="66" charset="0"/>
                <a:cs typeface="Times New Roman" pitchFamily="18" charset="0"/>
              </a:rPr>
              <a:t>la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orquesta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paró</a:t>
            </a:r>
            <a:r>
              <a:rPr lang="pt-BR" b="0" dirty="0" smtClean="0">
                <a:latin typeface="Comic Sans MS" pitchFamily="66" charset="0"/>
                <a:cs typeface="Times New Roman" pitchFamily="18" charset="0"/>
              </a:rPr>
              <a:t>,</a:t>
            </a:r>
          </a:p>
          <a:p>
            <a:pPr>
              <a:spcBef>
                <a:spcPct val="50000"/>
              </a:spcBef>
            </a:pPr>
            <a:r>
              <a:rPr lang="pt-BR" b="0" dirty="0" err="1" smtClean="0">
                <a:latin typeface="Comic Sans MS" pitchFamily="66" charset="0"/>
                <a:cs typeface="Times New Roman" pitchFamily="18" charset="0"/>
              </a:rPr>
              <a:t>Paganini</a:t>
            </a:r>
            <a:r>
              <a:rPr lang="pt-BR" b="0" dirty="0" smtClean="0">
                <a:latin typeface="Comic Sans MS" pitchFamily="66" charset="0"/>
                <a:cs typeface="Times New Roman" pitchFamily="18" charset="0"/>
              </a:rPr>
              <a:t> no </a:t>
            </a:r>
            <a:r>
              <a:rPr lang="pt-BR" b="0" dirty="0" err="1" smtClean="0">
                <a:latin typeface="Comic Sans MS" pitchFamily="66" charset="0"/>
                <a:cs typeface="Times New Roman" pitchFamily="18" charset="0"/>
              </a:rPr>
              <a:t>paró</a:t>
            </a:r>
            <a:r>
              <a:rPr lang="pt-BR" b="0" dirty="0" smtClean="0">
                <a:latin typeface="Comic Sans MS" pitchFamily="66" charset="0"/>
                <a:cs typeface="Times New Roman" pitchFamily="18" charset="0"/>
              </a:rPr>
              <a:t>.</a:t>
            </a:r>
          </a:p>
          <a:p>
            <a:pPr>
              <a:lnSpc>
                <a:spcPct val="150000"/>
              </a:lnSpc>
              <a:spcBef>
                <a:spcPts val="0"/>
              </a:spcBef>
              <a:tabLst>
                <a:tab pos="989013" algn="l"/>
              </a:tabLst>
            </a:pPr>
            <a:endParaRPr lang="en-US" sz="800" dirty="0">
              <a:solidFill>
                <a:prstClr val="white"/>
              </a:solidFill>
            </a:endParaRPr>
          </a:p>
        </p:txBody>
      </p:sp>
      <p:sp>
        <p:nvSpPr>
          <p:cNvPr id="13" name="Rectangle 5"/>
          <p:cNvSpPr/>
          <p:nvPr/>
        </p:nvSpPr>
        <p:spPr>
          <a:xfrm>
            <a:off x="500034" y="357172"/>
            <a:ext cx="3571900" cy="4286280"/>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480000" lon="18900000" rev="12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spcBef>
                <a:spcPct val="50000"/>
              </a:spcBef>
            </a:pPr>
            <a:endParaRPr lang="pt-BR" sz="800" b="0" dirty="0" smtClean="0">
              <a:solidFill>
                <a:schemeClr val="bg1"/>
              </a:solidFill>
              <a:latin typeface="Comic Sans MS" pitchFamily="66" charset="0"/>
              <a:cs typeface="Times New Roman" pitchFamily="18" charset="0"/>
            </a:endParaRPr>
          </a:p>
          <a:p>
            <a:pPr>
              <a:lnSpc>
                <a:spcPct val="130000"/>
              </a:lnSpc>
              <a:spcBef>
                <a:spcPct val="50000"/>
              </a:spcBef>
            </a:pPr>
            <a:endParaRPr lang="pt-BR" b="0" dirty="0" smtClean="0">
              <a:latin typeface="Comic Sans MS" pitchFamily="66" charset="0"/>
              <a:cs typeface="Times New Roman" pitchFamily="18" charset="0"/>
            </a:endParaRPr>
          </a:p>
          <a:p>
            <a:pPr>
              <a:lnSpc>
                <a:spcPct val="130000"/>
              </a:lnSpc>
              <a:spcBef>
                <a:spcPct val="50000"/>
              </a:spcBef>
            </a:pPr>
            <a:r>
              <a:rPr lang="pt-BR" b="0" dirty="0" smtClean="0">
                <a:latin typeface="Comic Sans MS" pitchFamily="66" charset="0"/>
                <a:cs typeface="Times New Roman" pitchFamily="18" charset="0"/>
              </a:rPr>
              <a:t>El </a:t>
            </a:r>
            <a:r>
              <a:rPr lang="pt-BR" b="0" dirty="0" err="1" smtClean="0">
                <a:latin typeface="Comic Sans MS" pitchFamily="66" charset="0"/>
                <a:cs typeface="Times New Roman" pitchFamily="18" charset="0"/>
              </a:rPr>
              <a:t>director</a:t>
            </a:r>
            <a:r>
              <a:rPr lang="pt-BR" b="0" dirty="0" smtClean="0">
                <a:latin typeface="Comic Sans MS" pitchFamily="66" charset="0"/>
                <a:cs typeface="Times New Roman" pitchFamily="18" charset="0"/>
              </a:rPr>
              <a:t> y </a:t>
            </a:r>
            <a:r>
              <a:rPr lang="pt-BR" b="0" dirty="0" err="1" smtClean="0">
                <a:latin typeface="Comic Sans MS" pitchFamily="66" charset="0"/>
                <a:cs typeface="Times New Roman" pitchFamily="18" charset="0"/>
              </a:rPr>
              <a:t>la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orquesta</a:t>
            </a:r>
            <a:r>
              <a:rPr lang="pt-BR" b="0" dirty="0" smtClean="0">
                <a:latin typeface="Comic Sans MS" pitchFamily="66" charset="0"/>
                <a:cs typeface="Times New Roman" pitchFamily="18" charset="0"/>
              </a:rPr>
              <a:t> exaltados </a:t>
            </a:r>
            <a:r>
              <a:rPr lang="pt-BR" b="0" dirty="0" err="1" smtClean="0">
                <a:latin typeface="Comic Sans MS" pitchFamily="66" charset="0"/>
                <a:cs typeface="Times New Roman" pitchFamily="18" charset="0"/>
              </a:rPr>
              <a:t>vuelven</a:t>
            </a:r>
            <a:r>
              <a:rPr lang="pt-BR" b="0" dirty="0" smtClean="0">
                <a:latin typeface="Comic Sans MS" pitchFamily="66" charset="0"/>
                <a:cs typeface="Times New Roman" pitchFamily="18" charset="0"/>
              </a:rPr>
              <a:t> a tocar.</a:t>
            </a:r>
          </a:p>
          <a:p>
            <a:pPr>
              <a:lnSpc>
                <a:spcPct val="130000"/>
              </a:lnSpc>
              <a:spcBef>
                <a:spcPct val="50000"/>
              </a:spcBef>
            </a:pPr>
            <a:r>
              <a:rPr lang="pt-BR" b="0" dirty="0" smtClean="0">
                <a:latin typeface="Comic Sans MS" pitchFamily="66" charset="0"/>
                <a:cs typeface="Times New Roman" pitchFamily="18" charset="0"/>
              </a:rPr>
              <a:t>Antes de que </a:t>
            </a:r>
            <a:r>
              <a:rPr lang="pt-BR" b="0" dirty="0" err="1" smtClean="0">
                <a:latin typeface="Comic Sans MS" pitchFamily="66" charset="0"/>
                <a:cs typeface="Times New Roman" pitchFamily="18" charset="0"/>
              </a:rPr>
              <a:t>el</a:t>
            </a:r>
            <a:r>
              <a:rPr lang="pt-BR" b="0" dirty="0" smtClean="0">
                <a:latin typeface="Comic Sans MS" pitchFamily="66" charset="0"/>
                <a:cs typeface="Times New Roman" pitchFamily="18" charset="0"/>
              </a:rPr>
              <a:t> público se serenara, </a:t>
            </a:r>
            <a:r>
              <a:rPr lang="pt-BR" b="0" dirty="0" err="1" smtClean="0">
                <a:latin typeface="Comic Sans MS" pitchFamily="66" charset="0"/>
                <a:cs typeface="Times New Roman" pitchFamily="18" charset="0"/>
              </a:rPr>
              <a:t>otro</a:t>
            </a:r>
            <a:r>
              <a:rPr lang="pt-BR" b="0" dirty="0" smtClean="0">
                <a:latin typeface="Comic Sans MS" pitchFamily="66" charset="0"/>
                <a:cs typeface="Times New Roman" pitchFamily="18" charset="0"/>
              </a:rPr>
              <a:t> sonido perturbador </a:t>
            </a:r>
            <a:r>
              <a:rPr lang="pt-BR" b="0" dirty="0" err="1" smtClean="0">
                <a:latin typeface="Comic Sans MS" pitchFamily="66" charset="0"/>
                <a:cs typeface="Times New Roman" pitchFamily="18" charset="0"/>
              </a:rPr>
              <a:t>derrumba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la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atención</a:t>
            </a:r>
            <a:r>
              <a:rPr lang="pt-BR" b="0" dirty="0" smtClean="0">
                <a:latin typeface="Comic Sans MS" pitchFamily="66" charset="0"/>
                <a:cs typeface="Times New Roman" pitchFamily="18" charset="0"/>
              </a:rPr>
              <a:t> de </a:t>
            </a:r>
            <a:r>
              <a:rPr lang="pt-BR" b="0" dirty="0" err="1" smtClean="0">
                <a:latin typeface="Comic Sans MS" pitchFamily="66" charset="0"/>
                <a:cs typeface="Times New Roman" pitchFamily="18" charset="0"/>
              </a:rPr>
              <a:t>los</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asistentes</a:t>
            </a:r>
            <a:r>
              <a:rPr lang="pt-BR" b="0" dirty="0" smtClean="0">
                <a:latin typeface="Comic Sans MS" pitchFamily="66" charset="0"/>
                <a:cs typeface="Times New Roman" pitchFamily="18" charset="0"/>
              </a:rPr>
              <a:t>.</a:t>
            </a:r>
          </a:p>
          <a:p>
            <a:pPr>
              <a:lnSpc>
                <a:spcPct val="130000"/>
              </a:lnSpc>
              <a:spcBef>
                <a:spcPct val="50000"/>
              </a:spcBef>
            </a:pPr>
            <a:endParaRPr lang="pt-BR" b="0" dirty="0" smtClean="0">
              <a:solidFill>
                <a:schemeClr val="bg1"/>
              </a:solidFill>
              <a:latin typeface="Comic Sans MS" pitchFamily="66" charset="0"/>
              <a:cs typeface="Times New Roman" pitchFamily="18" charset="0"/>
            </a:endParaRPr>
          </a:p>
          <a:p>
            <a:pPr algn="ctr"/>
            <a:endParaRPr lang="en-US" dirty="0">
              <a:solidFill>
                <a:prstClr val="white"/>
              </a:solidFill>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bg/>
                                          </p:spTgt>
                                        </p:tgtEl>
                                        <p:attrNameLst>
                                          <p:attrName>style.visibility</p:attrName>
                                        </p:attrNameLst>
                                      </p:cBhvr>
                                      <p:to>
                                        <p:strVal val="visible"/>
                                      </p:to>
                                    </p:set>
                                    <p:animEffect transition="in" filter="fade">
                                      <p:cBhvr>
                                        <p:cTn id="7" dur="500"/>
                                        <p:tgtEl>
                                          <p:spTgt spid="13">
                                            <p:bg/>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animEffect transition="in" filter="fade">
                                      <p:cBhvr>
                                        <p:cTn id="11" dur="2000"/>
                                        <p:tgtEl>
                                          <p:spTgt spid="13">
                                            <p:txEl>
                                              <p:pRg st="2" end="2"/>
                                            </p:txEl>
                                          </p:spTgt>
                                        </p:tgtEl>
                                      </p:cBhvr>
                                    </p:animEffect>
                                  </p:childTnLst>
                                </p:cTn>
                              </p:par>
                            </p:childTnLst>
                          </p:cTn>
                        </p:par>
                        <p:par>
                          <p:cTn id="12" fill="hold">
                            <p:stCondLst>
                              <p:cond delay="2500"/>
                            </p:stCondLst>
                            <p:childTnLst>
                              <p:par>
                                <p:cTn id="13" presetID="10" presetClass="entr" presetSubtype="0" fill="hold" nodeType="afterEffect">
                                  <p:stCondLst>
                                    <p:cond delay="0"/>
                                  </p:stCondLst>
                                  <p:childTnLst>
                                    <p:set>
                                      <p:cBhvr>
                                        <p:cTn id="14" dur="1" fill="hold">
                                          <p:stCondLst>
                                            <p:cond delay="0"/>
                                          </p:stCondLst>
                                        </p:cTn>
                                        <p:tgtEl>
                                          <p:spTgt spid="13">
                                            <p:txEl>
                                              <p:pRg st="3" end="3"/>
                                            </p:txEl>
                                          </p:spTgt>
                                        </p:tgtEl>
                                        <p:attrNameLst>
                                          <p:attrName>style.visibility</p:attrName>
                                        </p:attrNameLst>
                                      </p:cBhvr>
                                      <p:to>
                                        <p:strVal val="visible"/>
                                      </p:to>
                                    </p:set>
                                    <p:animEffect transition="in" filter="fade">
                                      <p:cBhvr>
                                        <p:cTn id="15" dur="2000"/>
                                        <p:tgtEl>
                                          <p:spTgt spid="13">
                                            <p:txEl>
                                              <p:pRg st="3" end="3"/>
                                            </p:txEl>
                                          </p:spTgt>
                                        </p:tgtEl>
                                      </p:cBhvr>
                                    </p:animEffect>
                                  </p:childTnLst>
                                </p:cTn>
                              </p:par>
                            </p:childTnLst>
                          </p:cTn>
                        </p:par>
                        <p:par>
                          <p:cTn id="16" fill="hold">
                            <p:stCondLst>
                              <p:cond delay="4500"/>
                            </p:stCondLst>
                            <p:childTnLst>
                              <p:par>
                                <p:cTn id="17" presetID="10" presetClass="entr" presetSubtype="0" fill="hold" grpId="0" nodeType="afterEffect">
                                  <p:stCondLst>
                                    <p:cond delay="0"/>
                                  </p:stCondLst>
                                  <p:childTnLst>
                                    <p:set>
                                      <p:cBhvr>
                                        <p:cTn id="18" dur="1" fill="hold">
                                          <p:stCondLst>
                                            <p:cond delay="0"/>
                                          </p:stCondLst>
                                        </p:cTn>
                                        <p:tgtEl>
                                          <p:spTgt spid="7">
                                            <p:bg/>
                                          </p:spTgt>
                                        </p:tgtEl>
                                        <p:attrNameLst>
                                          <p:attrName>style.visibility</p:attrName>
                                        </p:attrNameLst>
                                      </p:cBhvr>
                                      <p:to>
                                        <p:strVal val="visible"/>
                                      </p:to>
                                    </p:set>
                                    <p:animEffect transition="in" filter="fade">
                                      <p:cBhvr>
                                        <p:cTn id="19" dur="500"/>
                                        <p:tgtEl>
                                          <p:spTgt spid="7">
                                            <p:bg/>
                                          </p:spTgt>
                                        </p:tgtEl>
                                      </p:cBhvr>
                                    </p:animEffect>
                                  </p:childTnLst>
                                </p:cTn>
                              </p:par>
                            </p:childTnLst>
                          </p:cTn>
                        </p:par>
                        <p:par>
                          <p:cTn id="20" fill="hold">
                            <p:stCondLst>
                              <p:cond delay="5000"/>
                            </p:stCondLst>
                            <p:childTnLst>
                              <p:par>
                                <p:cTn id="21" presetID="10" presetClass="entr" presetSubtype="0" fill="hold" nodeType="afterEffect">
                                  <p:stCondLst>
                                    <p:cond delay="0"/>
                                  </p:stCondLst>
                                  <p:childTnLst>
                                    <p:set>
                                      <p:cBhvr>
                                        <p:cTn id="22" dur="1" fill="hold">
                                          <p:stCondLst>
                                            <p:cond delay="0"/>
                                          </p:stCondLst>
                                        </p:cTn>
                                        <p:tgtEl>
                                          <p:spTgt spid="7">
                                            <p:txEl>
                                              <p:pRg st="0" end="0"/>
                                            </p:txEl>
                                          </p:spTgt>
                                        </p:tgtEl>
                                        <p:attrNameLst>
                                          <p:attrName>style.visibility</p:attrName>
                                        </p:attrNameLst>
                                      </p:cBhvr>
                                      <p:to>
                                        <p:strVal val="visible"/>
                                      </p:to>
                                    </p:set>
                                    <p:animEffect transition="in" filter="fade">
                                      <p:cBhvr>
                                        <p:cTn id="23" dur="2000"/>
                                        <p:tgtEl>
                                          <p:spTgt spid="7">
                                            <p:txEl>
                                              <p:pRg st="0" end="0"/>
                                            </p:txEl>
                                          </p:spTgt>
                                        </p:tgtEl>
                                      </p:cBhvr>
                                    </p:animEffect>
                                  </p:childTnLst>
                                </p:cTn>
                              </p:par>
                            </p:childTnLst>
                          </p:cTn>
                        </p:par>
                        <p:par>
                          <p:cTn id="24" fill="hold">
                            <p:stCondLst>
                              <p:cond delay="7000"/>
                            </p:stCondLst>
                            <p:childTnLst>
                              <p:par>
                                <p:cTn id="25" presetID="10" presetClass="entr" presetSubtype="0" fill="hold" nodeType="afterEffect">
                                  <p:stCondLst>
                                    <p:cond delay="0"/>
                                  </p:stCondLst>
                                  <p:childTnLst>
                                    <p:set>
                                      <p:cBhvr>
                                        <p:cTn id="26" dur="1" fill="hold">
                                          <p:stCondLst>
                                            <p:cond delay="0"/>
                                          </p:stCondLst>
                                        </p:cTn>
                                        <p:tgtEl>
                                          <p:spTgt spid="7">
                                            <p:txEl>
                                              <p:pRg st="1" end="1"/>
                                            </p:txEl>
                                          </p:spTgt>
                                        </p:tgtEl>
                                        <p:attrNameLst>
                                          <p:attrName>style.visibility</p:attrName>
                                        </p:attrNameLst>
                                      </p:cBhvr>
                                      <p:to>
                                        <p:strVal val="visible"/>
                                      </p:to>
                                    </p:set>
                                    <p:animEffect transition="in" filter="fade">
                                      <p:cBhvr>
                                        <p:cTn id="27" dur="2000"/>
                                        <p:tgtEl>
                                          <p:spTgt spid="7">
                                            <p:txEl>
                                              <p:pRg st="1" end="1"/>
                                            </p:txEl>
                                          </p:spTgt>
                                        </p:tgtEl>
                                      </p:cBhvr>
                                    </p:animEffect>
                                  </p:childTnLst>
                                </p:cTn>
                              </p:par>
                            </p:childTnLst>
                          </p:cTn>
                        </p:par>
                        <p:par>
                          <p:cTn id="28" fill="hold">
                            <p:stCondLst>
                              <p:cond delay="9000"/>
                            </p:stCondLst>
                            <p:childTnLst>
                              <p:par>
                                <p:cTn id="29" presetID="10" presetClass="entr" presetSubtype="0" fill="hold" nodeType="afterEffect">
                                  <p:stCondLst>
                                    <p:cond delay="0"/>
                                  </p:stCondLst>
                                  <p:childTnLst>
                                    <p:set>
                                      <p:cBhvr>
                                        <p:cTn id="30" dur="1" fill="hold">
                                          <p:stCondLst>
                                            <p:cond delay="0"/>
                                          </p:stCondLst>
                                        </p:cTn>
                                        <p:tgtEl>
                                          <p:spTgt spid="7">
                                            <p:txEl>
                                              <p:pRg st="2" end="2"/>
                                            </p:txEl>
                                          </p:spTgt>
                                        </p:tgtEl>
                                        <p:attrNameLst>
                                          <p:attrName>style.visibility</p:attrName>
                                        </p:attrNameLst>
                                      </p:cBhvr>
                                      <p:to>
                                        <p:strVal val="visible"/>
                                      </p:to>
                                    </p:set>
                                    <p:animEffect transition="in" filter="fade">
                                      <p:cBhvr>
                                        <p:cTn id="31" dur="2000"/>
                                        <p:tgtEl>
                                          <p:spTgt spid="7">
                                            <p:txEl>
                                              <p:pRg st="2" end="2"/>
                                            </p:txEl>
                                          </p:spTgt>
                                        </p:tgtEl>
                                      </p:cBhvr>
                                    </p:animEffect>
                                  </p:childTnLst>
                                </p:cTn>
                              </p:par>
                            </p:childTnLst>
                          </p:cTn>
                        </p:par>
                        <p:par>
                          <p:cTn id="32" fill="hold">
                            <p:stCondLst>
                              <p:cond delay="11000"/>
                            </p:stCondLst>
                            <p:childTnLst>
                              <p:par>
                                <p:cTn id="33" presetID="10" presetClass="entr" presetSubtype="0" fill="hold" nodeType="afterEffect">
                                  <p:stCondLst>
                                    <p:cond delay="0"/>
                                  </p:stCondLst>
                                  <p:childTnLst>
                                    <p:set>
                                      <p:cBhvr>
                                        <p:cTn id="34" dur="1" fill="hold">
                                          <p:stCondLst>
                                            <p:cond delay="0"/>
                                          </p:stCondLst>
                                        </p:cTn>
                                        <p:tgtEl>
                                          <p:spTgt spid="7">
                                            <p:txEl>
                                              <p:pRg st="3" end="3"/>
                                            </p:txEl>
                                          </p:spTgt>
                                        </p:tgtEl>
                                        <p:attrNameLst>
                                          <p:attrName>style.visibility</p:attrName>
                                        </p:attrNameLst>
                                      </p:cBhvr>
                                      <p:to>
                                        <p:strVal val="visible"/>
                                      </p:to>
                                    </p:set>
                                    <p:animEffect transition="in" filter="fade">
                                      <p:cBhvr>
                                        <p:cTn id="35" dur="2000"/>
                                        <p:tgtEl>
                                          <p:spTgt spid="7">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xit" presetSubtype="0" fill="hold" grpId="1" nodeType="clickEffect">
                                  <p:stCondLst>
                                    <p:cond delay="0"/>
                                  </p:stCondLst>
                                  <p:childTnLst>
                                    <p:animEffect transition="out" filter="fade">
                                      <p:cBhvr>
                                        <p:cTn id="39" dur="2000"/>
                                        <p:tgtEl>
                                          <p:spTgt spid="13">
                                            <p:txEl>
                                              <p:pRg st="2" end="2"/>
                                            </p:txEl>
                                          </p:spTgt>
                                        </p:tgtEl>
                                      </p:cBhvr>
                                    </p:animEffect>
                                    <p:set>
                                      <p:cBhvr>
                                        <p:cTn id="40" dur="1" fill="hold">
                                          <p:stCondLst>
                                            <p:cond delay="1999"/>
                                          </p:stCondLst>
                                        </p:cTn>
                                        <p:tgtEl>
                                          <p:spTgt spid="13">
                                            <p:txEl>
                                              <p:pRg st="2" end="2"/>
                                            </p:txEl>
                                          </p:spTgt>
                                        </p:tgtEl>
                                        <p:attrNameLst>
                                          <p:attrName>style.visibility</p:attrName>
                                        </p:attrNameLst>
                                      </p:cBhvr>
                                      <p:to>
                                        <p:strVal val="hidden"/>
                                      </p:to>
                                    </p:set>
                                  </p:childTnLst>
                                </p:cTn>
                              </p:par>
                              <p:par>
                                <p:cTn id="41" presetID="10" presetClass="exit" presetSubtype="0" fill="hold" grpId="1" nodeType="withEffect">
                                  <p:stCondLst>
                                    <p:cond delay="0"/>
                                  </p:stCondLst>
                                  <p:childTnLst>
                                    <p:animEffect transition="out" filter="fade">
                                      <p:cBhvr>
                                        <p:cTn id="42" dur="2000"/>
                                        <p:tgtEl>
                                          <p:spTgt spid="13">
                                            <p:txEl>
                                              <p:pRg st="3" end="3"/>
                                            </p:txEl>
                                          </p:spTgt>
                                        </p:tgtEl>
                                      </p:cBhvr>
                                    </p:animEffect>
                                    <p:set>
                                      <p:cBhvr>
                                        <p:cTn id="43" dur="1" fill="hold">
                                          <p:stCondLst>
                                            <p:cond delay="1999"/>
                                          </p:stCondLst>
                                        </p:cTn>
                                        <p:tgtEl>
                                          <p:spTgt spid="13">
                                            <p:txEl>
                                              <p:pRg st="3" end="3"/>
                                            </p:txEl>
                                          </p:spTgt>
                                        </p:tgtEl>
                                        <p:attrNameLst>
                                          <p:attrName>style.visibility</p:attrName>
                                        </p:attrNameLst>
                                      </p:cBhvr>
                                      <p:to>
                                        <p:strVal val="hidden"/>
                                      </p:to>
                                    </p:set>
                                  </p:childTnLst>
                                </p:cTn>
                              </p:par>
                              <p:par>
                                <p:cTn id="44" presetID="10" presetClass="exit" presetSubtype="0" fill="hold" grpId="1" nodeType="withEffect">
                                  <p:stCondLst>
                                    <p:cond delay="0"/>
                                  </p:stCondLst>
                                  <p:childTnLst>
                                    <p:animEffect transition="out" filter="fade">
                                      <p:cBhvr>
                                        <p:cTn id="45" dur="2000"/>
                                        <p:tgtEl>
                                          <p:spTgt spid="7">
                                            <p:txEl>
                                              <p:pRg st="0" end="0"/>
                                            </p:txEl>
                                          </p:spTgt>
                                        </p:tgtEl>
                                      </p:cBhvr>
                                    </p:animEffect>
                                    <p:set>
                                      <p:cBhvr>
                                        <p:cTn id="46" dur="1" fill="hold">
                                          <p:stCondLst>
                                            <p:cond delay="1999"/>
                                          </p:stCondLst>
                                        </p:cTn>
                                        <p:tgtEl>
                                          <p:spTgt spid="7">
                                            <p:txEl>
                                              <p:pRg st="0" end="0"/>
                                            </p:txEl>
                                          </p:spTgt>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2000"/>
                                        <p:tgtEl>
                                          <p:spTgt spid="7">
                                            <p:txEl>
                                              <p:pRg st="1" end="1"/>
                                            </p:txEl>
                                          </p:spTgt>
                                        </p:tgtEl>
                                      </p:cBhvr>
                                    </p:animEffect>
                                    <p:set>
                                      <p:cBhvr>
                                        <p:cTn id="49" dur="1" fill="hold">
                                          <p:stCondLst>
                                            <p:cond delay="1999"/>
                                          </p:stCondLst>
                                        </p:cTn>
                                        <p:tgtEl>
                                          <p:spTgt spid="7">
                                            <p:txEl>
                                              <p:pRg st="1" end="1"/>
                                            </p:txEl>
                                          </p:spTgt>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2000"/>
                                        <p:tgtEl>
                                          <p:spTgt spid="7">
                                            <p:txEl>
                                              <p:pRg st="2" end="2"/>
                                            </p:txEl>
                                          </p:spTgt>
                                        </p:tgtEl>
                                      </p:cBhvr>
                                    </p:animEffect>
                                    <p:set>
                                      <p:cBhvr>
                                        <p:cTn id="52" dur="1" fill="hold">
                                          <p:stCondLst>
                                            <p:cond delay="1999"/>
                                          </p:stCondLst>
                                        </p:cTn>
                                        <p:tgtEl>
                                          <p:spTgt spid="7">
                                            <p:txEl>
                                              <p:pRg st="2" end="2"/>
                                            </p:txEl>
                                          </p:spTgt>
                                        </p:tgtEl>
                                        <p:attrNameLst>
                                          <p:attrName>style.visibility</p:attrName>
                                        </p:attrNameLst>
                                      </p:cBhvr>
                                      <p:to>
                                        <p:strVal val="hidden"/>
                                      </p:to>
                                    </p:set>
                                  </p:childTnLst>
                                </p:cTn>
                              </p:par>
                              <p:par>
                                <p:cTn id="53" presetID="10" presetClass="exit" presetSubtype="0" fill="hold" grpId="1" nodeType="withEffect">
                                  <p:stCondLst>
                                    <p:cond delay="0"/>
                                  </p:stCondLst>
                                  <p:childTnLst>
                                    <p:animEffect transition="out" filter="fade">
                                      <p:cBhvr>
                                        <p:cTn id="54" dur="2000"/>
                                        <p:tgtEl>
                                          <p:spTgt spid="7">
                                            <p:txEl>
                                              <p:pRg st="3" end="3"/>
                                            </p:txEl>
                                          </p:spTgt>
                                        </p:tgtEl>
                                      </p:cBhvr>
                                    </p:animEffect>
                                    <p:set>
                                      <p:cBhvr>
                                        <p:cTn id="55" dur="1" fill="hold">
                                          <p:stCondLst>
                                            <p:cond delay="1999"/>
                                          </p:stCondLst>
                                        </p:cTn>
                                        <p:tgtEl>
                                          <p:spTgt spid="7">
                                            <p:txEl>
                                              <p:pRg st="3" end="3"/>
                                            </p:txEl>
                                          </p:spTgt>
                                        </p:tgtEl>
                                        <p:attrNameLst>
                                          <p:attrName>style.visibility</p:attrName>
                                        </p:attrNameLst>
                                      </p:cBhvr>
                                      <p:to>
                                        <p:strVal val="hidden"/>
                                      </p:to>
                                    </p:set>
                                  </p:childTnLst>
                                </p:cTn>
                              </p:par>
                            </p:childTnLst>
                          </p:cTn>
                        </p:par>
                        <p:par>
                          <p:cTn id="56" fill="hold">
                            <p:stCondLst>
                              <p:cond delay="2000"/>
                            </p:stCondLst>
                            <p:childTnLst>
                              <p:par>
                                <p:cTn id="57" presetID="10" presetClass="exit" presetSubtype="0" fill="hold" grpId="1" nodeType="afterEffect">
                                  <p:stCondLst>
                                    <p:cond delay="0"/>
                                  </p:stCondLst>
                                  <p:childTnLst>
                                    <p:animEffect transition="out" filter="fade">
                                      <p:cBhvr>
                                        <p:cTn id="58" dur="2000"/>
                                        <p:tgtEl>
                                          <p:spTgt spid="13">
                                            <p:bg/>
                                          </p:spTgt>
                                        </p:tgtEl>
                                      </p:cBhvr>
                                    </p:animEffect>
                                    <p:set>
                                      <p:cBhvr>
                                        <p:cTn id="59" dur="1" fill="hold">
                                          <p:stCondLst>
                                            <p:cond delay="1999"/>
                                          </p:stCondLst>
                                        </p:cTn>
                                        <p:tgtEl>
                                          <p:spTgt spid="13">
                                            <p:bg/>
                                          </p:spTgt>
                                        </p:tgtEl>
                                        <p:attrNameLst>
                                          <p:attrName>style.visibility</p:attrName>
                                        </p:attrNameLst>
                                      </p:cBhvr>
                                      <p:to>
                                        <p:strVal val="hidden"/>
                                      </p:to>
                                    </p:set>
                                  </p:childTnLst>
                                </p:cTn>
                              </p:par>
                              <p:par>
                                <p:cTn id="60" presetID="10" presetClass="exit" presetSubtype="0" fill="hold" grpId="1" nodeType="withEffect">
                                  <p:stCondLst>
                                    <p:cond delay="0"/>
                                  </p:stCondLst>
                                  <p:childTnLst>
                                    <p:animEffect transition="out" filter="fade">
                                      <p:cBhvr>
                                        <p:cTn id="61" dur="2000"/>
                                        <p:tgtEl>
                                          <p:spTgt spid="7">
                                            <p:bg/>
                                          </p:spTgt>
                                        </p:tgtEl>
                                      </p:cBhvr>
                                    </p:animEffect>
                                    <p:set>
                                      <p:cBhvr>
                                        <p:cTn id="62" dur="1" fill="hold">
                                          <p:stCondLst>
                                            <p:cond delay="1999"/>
                                          </p:stCondLst>
                                        </p:cTn>
                                        <p:tgtEl>
                                          <p:spTgt spid="7">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P spid="7" grpId="1" uiExpand="1" build="allAtOnce" animBg="1"/>
      <p:bldP spid="13" grpId="0" build="allAtOnce" animBg="1"/>
      <p:bldP spid="13" grpId="1" uiExpand="1" build="allAtOnce"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9" name="Rectangle 5"/>
          <p:cNvSpPr/>
          <p:nvPr/>
        </p:nvSpPr>
        <p:spPr>
          <a:xfrm>
            <a:off x="5357818" y="2000246"/>
            <a:ext cx="3571200" cy="2570400"/>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720000" lon="2400000" rev="2136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Bef>
                <a:spcPct val="50000"/>
              </a:spcBef>
            </a:pPr>
            <a:r>
              <a:rPr lang="pt-BR" b="0" dirty="0" smtClean="0">
                <a:latin typeface="Comic Sans MS" pitchFamily="66" charset="0"/>
                <a:cs typeface="Times New Roman" pitchFamily="18" charset="0"/>
              </a:rPr>
              <a:t>El </a:t>
            </a:r>
            <a:r>
              <a:rPr lang="pt-BR" b="0" dirty="0" err="1" smtClean="0">
                <a:latin typeface="Comic Sans MS" pitchFamily="66" charset="0"/>
                <a:cs typeface="Times New Roman" pitchFamily="18" charset="0"/>
              </a:rPr>
              <a:t>director</a:t>
            </a:r>
            <a:r>
              <a:rPr lang="pt-BR" b="0" dirty="0" smtClean="0">
                <a:latin typeface="Comic Sans MS" pitchFamily="66" charset="0"/>
                <a:cs typeface="Times New Roman" pitchFamily="18" charset="0"/>
              </a:rPr>
              <a:t> y </a:t>
            </a:r>
            <a:r>
              <a:rPr lang="pt-BR" b="0" dirty="0" err="1" smtClean="0">
                <a:latin typeface="Comic Sans MS" pitchFamily="66" charset="0"/>
                <a:cs typeface="Times New Roman" pitchFamily="18" charset="0"/>
              </a:rPr>
              <a:t>la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orquesta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impresionados</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volvieron</a:t>
            </a:r>
            <a:r>
              <a:rPr lang="pt-BR" b="0" dirty="0" smtClean="0">
                <a:latin typeface="Comic Sans MS" pitchFamily="66" charset="0"/>
                <a:cs typeface="Times New Roman" pitchFamily="18" charset="0"/>
              </a:rPr>
              <a:t> a tocar.</a:t>
            </a:r>
            <a:endParaRPr lang="en-US" dirty="0" smtClean="0">
              <a:solidFill>
                <a:prstClr val="white"/>
              </a:solidFill>
            </a:endParaRPr>
          </a:p>
          <a:p>
            <a:pPr>
              <a:lnSpc>
                <a:spcPct val="150000"/>
              </a:lnSpc>
              <a:spcBef>
                <a:spcPts val="0"/>
              </a:spcBef>
              <a:tabLst>
                <a:tab pos="989013" algn="l"/>
              </a:tabLst>
            </a:pPr>
            <a:endParaRPr lang="en-US" sz="800" dirty="0">
              <a:solidFill>
                <a:prstClr val="white"/>
              </a:solidFill>
            </a:endParaRPr>
          </a:p>
        </p:txBody>
      </p:sp>
      <p:sp>
        <p:nvSpPr>
          <p:cNvPr id="11" name="Rectangle 5"/>
          <p:cNvSpPr/>
          <p:nvPr/>
        </p:nvSpPr>
        <p:spPr>
          <a:xfrm>
            <a:off x="285720" y="357172"/>
            <a:ext cx="3571900" cy="2928958"/>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480000" lon="18900000" rev="12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spcBef>
                <a:spcPct val="50000"/>
              </a:spcBef>
            </a:pPr>
            <a:endParaRPr lang="pt-BR" sz="800" b="0" dirty="0" smtClean="0">
              <a:solidFill>
                <a:schemeClr val="bg1"/>
              </a:solidFill>
              <a:latin typeface="Comic Sans MS" pitchFamily="66" charset="0"/>
              <a:cs typeface="Times New Roman" pitchFamily="18" charset="0"/>
            </a:endParaRPr>
          </a:p>
          <a:p>
            <a:pPr>
              <a:lnSpc>
                <a:spcPct val="130000"/>
              </a:lnSpc>
              <a:spcBef>
                <a:spcPct val="50000"/>
              </a:spcBef>
            </a:pPr>
            <a:endParaRPr lang="pt-BR" b="0" dirty="0" smtClean="0">
              <a:latin typeface="Comic Sans MS" pitchFamily="66" charset="0"/>
              <a:cs typeface="Times New Roman" pitchFamily="18" charset="0"/>
            </a:endParaRPr>
          </a:p>
          <a:p>
            <a:pPr>
              <a:lnSpc>
                <a:spcPct val="150000"/>
              </a:lnSpc>
              <a:spcBef>
                <a:spcPct val="50000"/>
              </a:spcBef>
            </a:pPr>
            <a:r>
              <a:rPr lang="pt-BR" b="0" dirty="0" smtClean="0">
                <a:latin typeface="Comic Sans MS" pitchFamily="66" charset="0"/>
                <a:cs typeface="Times New Roman" pitchFamily="18" charset="0"/>
              </a:rPr>
              <a:t>Como si nada </a:t>
            </a:r>
            <a:r>
              <a:rPr lang="pt-BR" b="0" dirty="0" err="1" smtClean="0">
                <a:latin typeface="Comic Sans MS" pitchFamily="66" charset="0"/>
                <a:cs typeface="Times New Roman" pitchFamily="18" charset="0"/>
              </a:rPr>
              <a:t>hubiese</a:t>
            </a:r>
            <a:r>
              <a:rPr lang="pt-BR" b="0" dirty="0" smtClean="0">
                <a:latin typeface="Comic Sans MS" pitchFamily="66" charset="0"/>
                <a:cs typeface="Times New Roman" pitchFamily="18" charset="0"/>
              </a:rPr>
              <a:t> sucedido, </a:t>
            </a:r>
            <a:r>
              <a:rPr lang="pt-BR" b="0" dirty="0" err="1" smtClean="0">
                <a:latin typeface="Comic Sans MS" pitchFamily="66" charset="0"/>
                <a:cs typeface="Times New Roman" pitchFamily="18" charset="0"/>
              </a:rPr>
              <a:t>él</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olvidó</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las</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dificultades</a:t>
            </a:r>
            <a:r>
              <a:rPr lang="pt-BR" b="0" dirty="0" smtClean="0">
                <a:latin typeface="Comic Sans MS" pitchFamily="66" charset="0"/>
                <a:cs typeface="Times New Roman" pitchFamily="18" charset="0"/>
              </a:rPr>
              <a:t> y </a:t>
            </a:r>
            <a:r>
              <a:rPr lang="pt-BR" b="0" dirty="0" err="1" smtClean="0">
                <a:latin typeface="Comic Sans MS" pitchFamily="66" charset="0"/>
                <a:cs typeface="Times New Roman" pitchFamily="18" charset="0"/>
              </a:rPr>
              <a:t>siguió</a:t>
            </a:r>
            <a:r>
              <a:rPr lang="pt-BR" b="0" dirty="0" smtClean="0">
                <a:latin typeface="Comic Sans MS" pitchFamily="66" charset="0"/>
                <a:cs typeface="Times New Roman" pitchFamily="18" charset="0"/>
              </a:rPr>
              <a:t> sacando sonidos de </a:t>
            </a:r>
            <a:r>
              <a:rPr lang="pt-BR" b="0" dirty="0" err="1" smtClean="0">
                <a:latin typeface="Comic Sans MS" pitchFamily="66" charset="0"/>
                <a:cs typeface="Times New Roman" pitchFamily="18" charset="0"/>
              </a:rPr>
              <a:t>lo</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imposible</a:t>
            </a:r>
            <a:r>
              <a:rPr lang="pt-BR" b="0" dirty="0" smtClean="0">
                <a:latin typeface="Comic Sans MS" pitchFamily="66" charset="0"/>
                <a:cs typeface="Times New Roman" pitchFamily="18" charset="0"/>
              </a:rPr>
              <a:t>.</a:t>
            </a:r>
          </a:p>
          <a:p>
            <a:pPr>
              <a:lnSpc>
                <a:spcPct val="130000"/>
              </a:lnSpc>
              <a:spcBef>
                <a:spcPct val="50000"/>
              </a:spcBef>
            </a:pPr>
            <a:endParaRPr lang="pt-BR" b="0" dirty="0" smtClean="0">
              <a:solidFill>
                <a:schemeClr val="bg1"/>
              </a:solidFill>
              <a:latin typeface="Comic Sans MS" pitchFamily="66" charset="0"/>
              <a:cs typeface="Times New Roman" pitchFamily="18" charset="0"/>
            </a:endParaRPr>
          </a:p>
          <a:p>
            <a:pPr algn="ctr"/>
            <a:endParaRPr lang="en-US" dirty="0">
              <a:solidFill>
                <a:prstClr val="white"/>
              </a:solidFill>
            </a:endParaRPr>
          </a:p>
        </p:txBody>
      </p:sp>
      <p:sp>
        <p:nvSpPr>
          <p:cNvPr id="5" name="4 CuadroTexto"/>
          <p:cNvSpPr txBox="1"/>
          <p:nvPr/>
        </p:nvSpPr>
        <p:spPr>
          <a:xfrm rot="2544610">
            <a:off x="346" y="4502368"/>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bg/>
                                          </p:spTgt>
                                        </p:tgtEl>
                                        <p:attrNameLst>
                                          <p:attrName>style.visibility</p:attrName>
                                        </p:attrNameLst>
                                      </p:cBhvr>
                                      <p:to>
                                        <p:strVal val="visible"/>
                                      </p:to>
                                    </p:set>
                                    <p:animEffect transition="in" filter="fade">
                                      <p:cBhvr>
                                        <p:cTn id="7" dur="500"/>
                                        <p:tgtEl>
                                          <p:spTgt spid="11">
                                            <p:bg/>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animEffect transition="in" filter="fade">
                                      <p:cBhvr>
                                        <p:cTn id="11" dur="2000"/>
                                        <p:tgtEl>
                                          <p:spTgt spid="11">
                                            <p:txEl>
                                              <p:pRg st="2" end="2"/>
                                            </p:txEl>
                                          </p:spTgt>
                                        </p:tgtEl>
                                      </p:cBhvr>
                                    </p:animEffect>
                                  </p:childTnLst>
                                </p:cTn>
                              </p:par>
                            </p:childTnLst>
                          </p:cTn>
                        </p:par>
                        <p:par>
                          <p:cTn id="12" fill="hold">
                            <p:stCondLst>
                              <p:cond delay="2500"/>
                            </p:stCondLst>
                            <p:childTnLst>
                              <p:par>
                                <p:cTn id="13" presetID="10" presetClass="entr" presetSubtype="0" fill="hold" grpId="0" nodeType="afterEffect">
                                  <p:stCondLst>
                                    <p:cond delay="0"/>
                                  </p:stCondLst>
                                  <p:childTnLst>
                                    <p:set>
                                      <p:cBhvr>
                                        <p:cTn id="14" dur="1" fill="hold">
                                          <p:stCondLst>
                                            <p:cond delay="0"/>
                                          </p:stCondLst>
                                        </p:cTn>
                                        <p:tgtEl>
                                          <p:spTgt spid="9">
                                            <p:bg/>
                                          </p:spTgt>
                                        </p:tgtEl>
                                        <p:attrNameLst>
                                          <p:attrName>style.visibility</p:attrName>
                                        </p:attrNameLst>
                                      </p:cBhvr>
                                      <p:to>
                                        <p:strVal val="visible"/>
                                      </p:to>
                                    </p:set>
                                    <p:animEffect transition="in" filter="fade">
                                      <p:cBhvr>
                                        <p:cTn id="15" dur="500"/>
                                        <p:tgtEl>
                                          <p:spTgt spid="9">
                                            <p:bg/>
                                          </p:spTgt>
                                        </p:tgtEl>
                                      </p:cBhvr>
                                    </p:animEffect>
                                  </p:childTnLst>
                                </p:cTn>
                              </p:par>
                            </p:childTnLst>
                          </p:cTn>
                        </p:par>
                        <p:par>
                          <p:cTn id="16" fill="hold">
                            <p:stCondLst>
                              <p:cond delay="3000"/>
                            </p:stCondLst>
                            <p:childTnLst>
                              <p:par>
                                <p:cTn id="17" presetID="10" presetClass="entr" presetSubtype="0" fill="hold" nodeType="after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Effect transition="in" filter="fade">
                                      <p:cBhvr>
                                        <p:cTn id="19" dur="2000"/>
                                        <p:tgtEl>
                                          <p:spTgt spid="9">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grpId="1" nodeType="clickEffect">
                                  <p:stCondLst>
                                    <p:cond delay="0"/>
                                  </p:stCondLst>
                                  <p:childTnLst>
                                    <p:animEffect transition="out" filter="fade">
                                      <p:cBhvr>
                                        <p:cTn id="23" dur="2000"/>
                                        <p:tgtEl>
                                          <p:spTgt spid="11">
                                            <p:txEl>
                                              <p:pRg st="2" end="2"/>
                                            </p:txEl>
                                          </p:spTgt>
                                        </p:tgtEl>
                                      </p:cBhvr>
                                    </p:animEffect>
                                    <p:set>
                                      <p:cBhvr>
                                        <p:cTn id="24" dur="1" fill="hold">
                                          <p:stCondLst>
                                            <p:cond delay="1999"/>
                                          </p:stCondLst>
                                        </p:cTn>
                                        <p:tgtEl>
                                          <p:spTgt spid="11">
                                            <p:txEl>
                                              <p:pRg st="2" end="2"/>
                                            </p:txEl>
                                          </p:spTgt>
                                        </p:tgtEl>
                                        <p:attrNameLst>
                                          <p:attrName>style.visibility</p:attrName>
                                        </p:attrNameLst>
                                      </p:cBhvr>
                                      <p:to>
                                        <p:strVal val="hidden"/>
                                      </p:to>
                                    </p:set>
                                  </p:childTnLst>
                                </p:cTn>
                              </p:par>
                              <p:par>
                                <p:cTn id="25" presetID="10" presetClass="exit" presetSubtype="0" fill="hold" grpId="1" nodeType="withEffect">
                                  <p:stCondLst>
                                    <p:cond delay="0"/>
                                  </p:stCondLst>
                                  <p:childTnLst>
                                    <p:animEffect transition="out" filter="fade">
                                      <p:cBhvr>
                                        <p:cTn id="26" dur="2000"/>
                                        <p:tgtEl>
                                          <p:spTgt spid="9">
                                            <p:txEl>
                                              <p:pRg st="0" end="0"/>
                                            </p:txEl>
                                          </p:spTgt>
                                        </p:tgtEl>
                                      </p:cBhvr>
                                    </p:animEffect>
                                    <p:set>
                                      <p:cBhvr>
                                        <p:cTn id="27" dur="1" fill="hold">
                                          <p:stCondLst>
                                            <p:cond delay="1999"/>
                                          </p:stCondLst>
                                        </p:cTn>
                                        <p:tgtEl>
                                          <p:spTgt spid="9">
                                            <p:txEl>
                                              <p:pRg st="0" end="0"/>
                                            </p:txEl>
                                          </p:spTgt>
                                        </p:tgtEl>
                                        <p:attrNameLst>
                                          <p:attrName>style.visibility</p:attrName>
                                        </p:attrNameLst>
                                      </p:cBhvr>
                                      <p:to>
                                        <p:strVal val="hidden"/>
                                      </p:to>
                                    </p:set>
                                  </p:childTnLst>
                                </p:cTn>
                              </p:par>
                            </p:childTnLst>
                          </p:cTn>
                        </p:par>
                        <p:par>
                          <p:cTn id="28" fill="hold">
                            <p:stCondLst>
                              <p:cond delay="2000"/>
                            </p:stCondLst>
                            <p:childTnLst>
                              <p:par>
                                <p:cTn id="29" presetID="10" presetClass="exit" presetSubtype="0" fill="hold" grpId="1" nodeType="afterEffect">
                                  <p:stCondLst>
                                    <p:cond delay="0"/>
                                  </p:stCondLst>
                                  <p:childTnLst>
                                    <p:animEffect transition="out" filter="fade">
                                      <p:cBhvr>
                                        <p:cTn id="30" dur="2000"/>
                                        <p:tgtEl>
                                          <p:spTgt spid="11">
                                            <p:bg/>
                                          </p:spTgt>
                                        </p:tgtEl>
                                      </p:cBhvr>
                                    </p:animEffect>
                                    <p:set>
                                      <p:cBhvr>
                                        <p:cTn id="31" dur="1" fill="hold">
                                          <p:stCondLst>
                                            <p:cond delay="1999"/>
                                          </p:stCondLst>
                                        </p:cTn>
                                        <p:tgtEl>
                                          <p:spTgt spid="11">
                                            <p:bg/>
                                          </p:spTgt>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2000"/>
                                        <p:tgtEl>
                                          <p:spTgt spid="9">
                                            <p:bg/>
                                          </p:spTgt>
                                        </p:tgtEl>
                                      </p:cBhvr>
                                    </p:animEffect>
                                    <p:set>
                                      <p:cBhvr>
                                        <p:cTn id="34" dur="1" fill="hold">
                                          <p:stCondLst>
                                            <p:cond delay="1999"/>
                                          </p:stCondLst>
                                        </p:cTn>
                                        <p:tgtEl>
                                          <p:spTgt spid="9">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allAtOnce" animBg="1"/>
      <p:bldP spid="9" grpId="1" uiExpand="1" build="allAtOnce" animBg="1"/>
      <p:bldP spid="11" grpId="0" build="allAtOnce" animBg="1"/>
      <p:bldP spid="11" grpId="1" uiExpand="1" build="allAtOnce"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5000" t="-1000" r="-5000" b="-1000"/>
          </a:stretch>
        </a:blipFill>
        <a:effectLst/>
      </p:bgPr>
    </p:bg>
    <p:spTree>
      <p:nvGrpSpPr>
        <p:cNvPr id="1" name=""/>
        <p:cNvGrpSpPr/>
        <p:nvPr/>
      </p:nvGrpSpPr>
      <p:grpSpPr>
        <a:xfrm>
          <a:off x="0" y="0"/>
          <a:ext cx="0" cy="0"/>
          <a:chOff x="0" y="0"/>
          <a:chExt cx="0" cy="0"/>
        </a:xfrm>
      </p:grpSpPr>
      <p:sp>
        <p:nvSpPr>
          <p:cNvPr id="7" name="Rectangle 5"/>
          <p:cNvSpPr/>
          <p:nvPr/>
        </p:nvSpPr>
        <p:spPr>
          <a:xfrm>
            <a:off x="285720" y="357172"/>
            <a:ext cx="3714776" cy="3714776"/>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480000" lon="18900000" rev="12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spcBef>
                <a:spcPct val="50000"/>
              </a:spcBef>
            </a:pPr>
            <a:endParaRPr lang="pt-BR" sz="800" b="0" dirty="0" smtClean="0">
              <a:solidFill>
                <a:schemeClr val="bg1"/>
              </a:solidFill>
              <a:latin typeface="Comic Sans MS" pitchFamily="66" charset="0"/>
              <a:cs typeface="Times New Roman" pitchFamily="18" charset="0"/>
            </a:endParaRPr>
          </a:p>
          <a:p>
            <a:pPr>
              <a:lnSpc>
                <a:spcPct val="130000"/>
              </a:lnSpc>
              <a:spcBef>
                <a:spcPct val="50000"/>
              </a:spcBef>
            </a:pPr>
            <a:endParaRPr lang="pt-BR" b="0" dirty="0" smtClean="0">
              <a:latin typeface="Comic Sans MS" pitchFamily="66" charset="0"/>
              <a:cs typeface="Times New Roman" pitchFamily="18" charset="0"/>
            </a:endParaRPr>
          </a:p>
          <a:p>
            <a:pPr>
              <a:lnSpc>
                <a:spcPct val="130000"/>
              </a:lnSpc>
              <a:spcBef>
                <a:spcPct val="50000"/>
              </a:spcBef>
            </a:pPr>
            <a:r>
              <a:rPr lang="pt-BR" b="0" dirty="0" smtClean="0">
                <a:latin typeface="Comic Sans MS" pitchFamily="66" charset="0"/>
                <a:cs typeface="Times New Roman" pitchFamily="18" charset="0"/>
              </a:rPr>
              <a:t>Pero </a:t>
            </a:r>
            <a:r>
              <a:rPr lang="pt-BR" b="0" dirty="0" err="1" smtClean="0">
                <a:latin typeface="Comic Sans MS" pitchFamily="66" charset="0"/>
                <a:cs typeface="Times New Roman" pitchFamily="18" charset="0"/>
              </a:rPr>
              <a:t>el</a:t>
            </a:r>
            <a:r>
              <a:rPr lang="pt-BR" b="0" dirty="0" smtClean="0">
                <a:latin typeface="Comic Sans MS" pitchFamily="66" charset="0"/>
                <a:cs typeface="Times New Roman" pitchFamily="18" charset="0"/>
              </a:rPr>
              <a:t> público no </a:t>
            </a:r>
            <a:r>
              <a:rPr lang="pt-BR" b="0" dirty="0" err="1" smtClean="0">
                <a:latin typeface="Comic Sans MS" pitchFamily="66" charset="0"/>
                <a:cs typeface="Times New Roman" pitchFamily="18" charset="0"/>
              </a:rPr>
              <a:t>podría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haber</a:t>
            </a:r>
            <a:r>
              <a:rPr lang="pt-BR" b="0" dirty="0" smtClean="0">
                <a:latin typeface="Comic Sans MS" pitchFamily="66" charset="0"/>
                <a:cs typeface="Times New Roman" pitchFamily="18" charset="0"/>
              </a:rPr>
              <a:t> imaginado </a:t>
            </a:r>
            <a:r>
              <a:rPr lang="pt-BR" b="0" dirty="0" err="1" smtClean="0">
                <a:latin typeface="Comic Sans MS" pitchFamily="66" charset="0"/>
                <a:cs typeface="Times New Roman" pitchFamily="18" charset="0"/>
              </a:rPr>
              <a:t>lo</a:t>
            </a:r>
            <a:r>
              <a:rPr lang="pt-BR" b="0" dirty="0" smtClean="0">
                <a:latin typeface="Comic Sans MS" pitchFamily="66" charset="0"/>
                <a:cs typeface="Times New Roman" pitchFamily="18" charset="0"/>
              </a:rPr>
              <a:t> que </a:t>
            </a:r>
            <a:r>
              <a:rPr lang="pt-BR" b="0" dirty="0" err="1" smtClean="0">
                <a:latin typeface="Comic Sans MS" pitchFamily="66" charset="0"/>
                <a:cs typeface="Times New Roman" pitchFamily="18" charset="0"/>
              </a:rPr>
              <a:t>estaba</a:t>
            </a:r>
            <a:r>
              <a:rPr lang="pt-BR" b="0" dirty="0" smtClean="0">
                <a:latin typeface="Comic Sans MS" pitchFamily="66" charset="0"/>
                <a:cs typeface="Times New Roman" pitchFamily="18" charset="0"/>
              </a:rPr>
              <a:t> por suceder.</a:t>
            </a:r>
          </a:p>
          <a:p>
            <a:pPr>
              <a:lnSpc>
                <a:spcPct val="130000"/>
              </a:lnSpc>
              <a:spcBef>
                <a:spcPct val="50000"/>
              </a:spcBef>
            </a:pPr>
            <a:r>
              <a:rPr lang="pt-BR" b="0" dirty="0" smtClean="0">
                <a:latin typeface="Comic Sans MS" pitchFamily="66" charset="0"/>
                <a:cs typeface="Times New Roman" pitchFamily="18" charset="0"/>
              </a:rPr>
              <a:t>Todas </a:t>
            </a:r>
            <a:r>
              <a:rPr lang="pt-BR" b="0" dirty="0" err="1" smtClean="0">
                <a:latin typeface="Comic Sans MS" pitchFamily="66" charset="0"/>
                <a:cs typeface="Times New Roman" pitchFamily="18" charset="0"/>
              </a:rPr>
              <a:t>las</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personas</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atónitas</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exclamaron</a:t>
            </a:r>
            <a:r>
              <a:rPr lang="pt-BR" b="0" dirty="0" smtClean="0">
                <a:latin typeface="Comic Sans MS" pitchFamily="66" charset="0"/>
                <a:cs typeface="Times New Roman" pitchFamily="18" charset="0"/>
              </a:rPr>
              <a:t>  ...</a:t>
            </a:r>
          </a:p>
          <a:p>
            <a:pPr>
              <a:lnSpc>
                <a:spcPct val="130000"/>
              </a:lnSpc>
              <a:spcBef>
                <a:spcPct val="50000"/>
              </a:spcBef>
            </a:pPr>
            <a:r>
              <a:rPr lang="pt-BR" b="0" dirty="0" err="1" smtClean="0">
                <a:latin typeface="Comic Sans MS" pitchFamily="66" charset="0"/>
                <a:cs typeface="Times New Roman" pitchFamily="18" charset="0"/>
              </a:rPr>
              <a:t>Ohhh</a:t>
            </a:r>
            <a:r>
              <a:rPr lang="pt-BR" b="0" dirty="0" smtClean="0">
                <a:latin typeface="Comic Sans MS" pitchFamily="66" charset="0"/>
                <a:cs typeface="Times New Roman" pitchFamily="18" charset="0"/>
              </a:rPr>
              <a:t> !!!</a:t>
            </a:r>
          </a:p>
          <a:p>
            <a:pPr>
              <a:lnSpc>
                <a:spcPct val="130000"/>
              </a:lnSpc>
              <a:spcBef>
                <a:spcPct val="50000"/>
              </a:spcBef>
            </a:pPr>
            <a:endParaRPr lang="pt-BR" b="0" dirty="0" smtClean="0">
              <a:solidFill>
                <a:schemeClr val="bg1"/>
              </a:solidFill>
              <a:latin typeface="Comic Sans MS" pitchFamily="66" charset="0"/>
              <a:cs typeface="Times New Roman" pitchFamily="18" charset="0"/>
            </a:endParaRPr>
          </a:p>
          <a:p>
            <a:pPr algn="ctr"/>
            <a:endParaRPr lang="en-US" dirty="0">
              <a:solidFill>
                <a:prstClr val="white"/>
              </a:solidFill>
            </a:endParaRPr>
          </a:p>
        </p:txBody>
      </p:sp>
      <p:sp>
        <p:nvSpPr>
          <p:cNvPr id="4" name="3 CuadroTexto"/>
          <p:cNvSpPr txBox="1"/>
          <p:nvPr/>
        </p:nvSpPr>
        <p:spPr>
          <a:xfrm rot="18802093">
            <a:off x="8209172" y="4486978"/>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fade">
                                      <p:cBhvr>
                                        <p:cTn id="7" dur="500"/>
                                        <p:tgtEl>
                                          <p:spTgt spid="7">
                                            <p:bg/>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animEffect transition="in" filter="fade">
                                      <p:cBhvr>
                                        <p:cTn id="11" dur="2000"/>
                                        <p:tgtEl>
                                          <p:spTgt spid="7">
                                            <p:txEl>
                                              <p:pRg st="2" end="2"/>
                                            </p:txEl>
                                          </p:spTgt>
                                        </p:tgtEl>
                                      </p:cBhvr>
                                    </p:animEffect>
                                  </p:childTnLst>
                                </p:cTn>
                              </p:par>
                            </p:childTnLst>
                          </p:cTn>
                        </p:par>
                        <p:par>
                          <p:cTn id="12" fill="hold">
                            <p:stCondLst>
                              <p:cond delay="2500"/>
                            </p:stCondLst>
                            <p:childTnLst>
                              <p:par>
                                <p:cTn id="13" presetID="10" presetClass="entr" presetSubtype="0" fill="hold" nodeType="after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animEffect transition="in" filter="fade">
                                      <p:cBhvr>
                                        <p:cTn id="15" dur="2000"/>
                                        <p:tgtEl>
                                          <p:spTgt spid="7">
                                            <p:txEl>
                                              <p:pRg st="3" end="3"/>
                                            </p:txEl>
                                          </p:spTgt>
                                        </p:tgtEl>
                                      </p:cBhvr>
                                    </p:animEffect>
                                  </p:childTnLst>
                                </p:cTn>
                              </p:par>
                            </p:childTnLst>
                          </p:cTn>
                        </p:par>
                        <p:par>
                          <p:cTn id="16" fill="hold">
                            <p:stCondLst>
                              <p:cond delay="4500"/>
                            </p:stCondLst>
                            <p:childTnLst>
                              <p:par>
                                <p:cTn id="17" presetID="10" presetClass="entr" presetSubtype="0" fill="hold" nodeType="after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animEffect transition="in" filter="fade">
                                      <p:cBhvr>
                                        <p:cTn id="19" dur="2000"/>
                                        <p:tgtEl>
                                          <p:spTgt spid="7">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grpId="1" nodeType="clickEffect">
                                  <p:stCondLst>
                                    <p:cond delay="0"/>
                                  </p:stCondLst>
                                  <p:childTnLst>
                                    <p:animEffect transition="out" filter="fade">
                                      <p:cBhvr>
                                        <p:cTn id="23" dur="2000"/>
                                        <p:tgtEl>
                                          <p:spTgt spid="7">
                                            <p:txEl>
                                              <p:pRg st="2" end="2"/>
                                            </p:txEl>
                                          </p:spTgt>
                                        </p:tgtEl>
                                      </p:cBhvr>
                                    </p:animEffect>
                                    <p:set>
                                      <p:cBhvr>
                                        <p:cTn id="24" dur="1" fill="hold">
                                          <p:stCondLst>
                                            <p:cond delay="1999"/>
                                          </p:stCondLst>
                                        </p:cTn>
                                        <p:tgtEl>
                                          <p:spTgt spid="7">
                                            <p:txEl>
                                              <p:pRg st="2" end="2"/>
                                            </p:txEl>
                                          </p:spTgt>
                                        </p:tgtEl>
                                        <p:attrNameLst>
                                          <p:attrName>style.visibility</p:attrName>
                                        </p:attrNameLst>
                                      </p:cBhvr>
                                      <p:to>
                                        <p:strVal val="hidden"/>
                                      </p:to>
                                    </p:set>
                                  </p:childTnLst>
                                </p:cTn>
                              </p:par>
                              <p:par>
                                <p:cTn id="25" presetID="10" presetClass="exit" presetSubtype="0" fill="hold" grpId="1" nodeType="withEffect">
                                  <p:stCondLst>
                                    <p:cond delay="0"/>
                                  </p:stCondLst>
                                  <p:childTnLst>
                                    <p:animEffect transition="out" filter="fade">
                                      <p:cBhvr>
                                        <p:cTn id="26" dur="2000"/>
                                        <p:tgtEl>
                                          <p:spTgt spid="7">
                                            <p:txEl>
                                              <p:pRg st="3" end="3"/>
                                            </p:txEl>
                                          </p:spTgt>
                                        </p:tgtEl>
                                      </p:cBhvr>
                                    </p:animEffect>
                                    <p:set>
                                      <p:cBhvr>
                                        <p:cTn id="27" dur="1" fill="hold">
                                          <p:stCondLst>
                                            <p:cond delay="1999"/>
                                          </p:stCondLst>
                                        </p:cTn>
                                        <p:tgtEl>
                                          <p:spTgt spid="7">
                                            <p:txEl>
                                              <p:pRg st="3" end="3"/>
                                            </p:txEl>
                                          </p:spTgt>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2000"/>
                                        <p:tgtEl>
                                          <p:spTgt spid="7">
                                            <p:txEl>
                                              <p:pRg st="4" end="4"/>
                                            </p:txEl>
                                          </p:spTgt>
                                        </p:tgtEl>
                                      </p:cBhvr>
                                    </p:animEffect>
                                    <p:set>
                                      <p:cBhvr>
                                        <p:cTn id="30" dur="1" fill="hold">
                                          <p:stCondLst>
                                            <p:cond delay="1999"/>
                                          </p:stCondLst>
                                        </p:cTn>
                                        <p:tgtEl>
                                          <p:spTgt spid="7">
                                            <p:txEl>
                                              <p:pRg st="4" end="4"/>
                                            </p:txEl>
                                          </p:spTgt>
                                        </p:tgtEl>
                                        <p:attrNameLst>
                                          <p:attrName>style.visibility</p:attrName>
                                        </p:attrNameLst>
                                      </p:cBhvr>
                                      <p:to>
                                        <p:strVal val="hidden"/>
                                      </p:to>
                                    </p:set>
                                  </p:childTnLst>
                                </p:cTn>
                              </p:par>
                            </p:childTnLst>
                          </p:cTn>
                        </p:par>
                        <p:par>
                          <p:cTn id="31" fill="hold">
                            <p:stCondLst>
                              <p:cond delay="2000"/>
                            </p:stCondLst>
                            <p:childTnLst>
                              <p:par>
                                <p:cTn id="32" presetID="10" presetClass="exit" presetSubtype="0" fill="hold" grpId="1" nodeType="afterEffect">
                                  <p:stCondLst>
                                    <p:cond delay="0"/>
                                  </p:stCondLst>
                                  <p:childTnLst>
                                    <p:animEffect transition="out" filter="fade">
                                      <p:cBhvr>
                                        <p:cTn id="33" dur="2000"/>
                                        <p:tgtEl>
                                          <p:spTgt spid="7">
                                            <p:bg/>
                                          </p:spTgt>
                                        </p:tgtEl>
                                      </p:cBhvr>
                                    </p:animEffect>
                                    <p:set>
                                      <p:cBhvr>
                                        <p:cTn id="34" dur="1" fill="hold">
                                          <p:stCondLst>
                                            <p:cond delay="1999"/>
                                          </p:stCondLst>
                                        </p:cTn>
                                        <p:tgtEl>
                                          <p:spTgt spid="7">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P spid="7" grpId="1" uiExpand="1" build="allAtOnce"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5000" r="-15000"/>
          </a:stretch>
        </a:blipFill>
        <a:effectLst/>
      </p:bgPr>
    </p:bg>
    <p:spTree>
      <p:nvGrpSpPr>
        <p:cNvPr id="1" name=""/>
        <p:cNvGrpSpPr/>
        <p:nvPr/>
      </p:nvGrpSpPr>
      <p:grpSpPr>
        <a:xfrm>
          <a:off x="0" y="0"/>
          <a:ext cx="0" cy="0"/>
          <a:chOff x="0" y="0"/>
          <a:chExt cx="0" cy="0"/>
        </a:xfrm>
      </p:grpSpPr>
      <p:sp>
        <p:nvSpPr>
          <p:cNvPr id="5" name="4 CuadroTexto"/>
          <p:cNvSpPr txBox="1"/>
          <p:nvPr/>
        </p:nvSpPr>
        <p:spPr>
          <a:xfrm rot="18850946">
            <a:off x="8206117" y="4489750"/>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
        <p:nvSpPr>
          <p:cNvPr id="11" name="Rectangle 5"/>
          <p:cNvSpPr/>
          <p:nvPr/>
        </p:nvSpPr>
        <p:spPr>
          <a:xfrm>
            <a:off x="5214942" y="857238"/>
            <a:ext cx="3571200" cy="3784846"/>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720000" lon="2400000" rev="2136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spcBef>
                <a:spcPct val="50000"/>
              </a:spcBef>
            </a:pPr>
            <a:r>
              <a:rPr lang="pt-BR" b="0" dirty="0" smtClean="0">
                <a:latin typeface="Comic Sans MS" pitchFamily="66" charset="0"/>
                <a:cs typeface="Times New Roman" pitchFamily="18" charset="0"/>
              </a:rPr>
              <a:t>Pero </a:t>
            </a:r>
            <a:r>
              <a:rPr lang="pt-BR" b="0" dirty="0" err="1" smtClean="0">
                <a:latin typeface="Comic Sans MS" pitchFamily="66" charset="0"/>
                <a:cs typeface="Times New Roman" pitchFamily="18" charset="0"/>
              </a:rPr>
              <a:t>Paganini</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continuó</a:t>
            </a:r>
            <a:r>
              <a:rPr lang="pt-BR" b="0" dirty="0" smtClean="0">
                <a:latin typeface="Comic Sans MS" pitchFamily="66" charset="0"/>
                <a:cs typeface="Times New Roman" pitchFamily="18" charset="0"/>
              </a:rPr>
              <a:t>.</a:t>
            </a:r>
          </a:p>
          <a:p>
            <a:pPr>
              <a:lnSpc>
                <a:spcPct val="130000"/>
              </a:lnSpc>
              <a:spcBef>
                <a:spcPct val="50000"/>
              </a:spcBef>
            </a:pPr>
            <a:r>
              <a:rPr lang="pt-BR" b="0" dirty="0" smtClean="0">
                <a:latin typeface="Comic Sans MS" pitchFamily="66" charset="0"/>
                <a:cs typeface="Times New Roman" pitchFamily="18" charset="0"/>
              </a:rPr>
              <a:t>Como si </a:t>
            </a:r>
            <a:r>
              <a:rPr lang="pt-BR" b="0" dirty="0" err="1" smtClean="0">
                <a:latin typeface="Comic Sans MS" pitchFamily="66" charset="0"/>
                <a:cs typeface="Times New Roman" pitchFamily="18" charset="0"/>
              </a:rPr>
              <a:t>fuera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un</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contorsionista</a:t>
            </a:r>
            <a:r>
              <a:rPr lang="pt-BR" b="0" dirty="0" smtClean="0">
                <a:latin typeface="Comic Sans MS" pitchFamily="66" charset="0"/>
                <a:cs typeface="Times New Roman" pitchFamily="18" charset="0"/>
              </a:rPr>
              <a:t> musical, arranca todos </a:t>
            </a:r>
            <a:r>
              <a:rPr lang="pt-BR" b="0" dirty="0" err="1" smtClean="0">
                <a:latin typeface="Comic Sans MS" pitchFamily="66" charset="0"/>
                <a:cs typeface="Times New Roman" pitchFamily="18" charset="0"/>
              </a:rPr>
              <a:t>los</a:t>
            </a:r>
            <a:r>
              <a:rPr lang="pt-BR" b="0" dirty="0" smtClean="0">
                <a:latin typeface="Comic Sans MS" pitchFamily="66" charset="0"/>
                <a:cs typeface="Times New Roman" pitchFamily="18" charset="0"/>
              </a:rPr>
              <a:t> sonidos de </a:t>
            </a:r>
            <a:r>
              <a:rPr lang="pt-BR" b="0" dirty="0" err="1" smtClean="0">
                <a:latin typeface="Comic Sans MS" pitchFamily="66" charset="0"/>
                <a:cs typeface="Times New Roman" pitchFamily="18" charset="0"/>
              </a:rPr>
              <a:t>la</a:t>
            </a:r>
            <a:r>
              <a:rPr lang="pt-BR" b="0" dirty="0" smtClean="0">
                <a:latin typeface="Comic Sans MS" pitchFamily="66" charset="0"/>
                <a:cs typeface="Times New Roman" pitchFamily="18" charset="0"/>
              </a:rPr>
              <a:t> única </a:t>
            </a:r>
            <a:r>
              <a:rPr lang="pt-BR" b="0" dirty="0" err="1" smtClean="0">
                <a:latin typeface="Comic Sans MS" pitchFamily="66" charset="0"/>
                <a:cs typeface="Times New Roman" pitchFamily="18" charset="0"/>
              </a:rPr>
              <a:t>cuerda</a:t>
            </a:r>
            <a:r>
              <a:rPr lang="pt-BR" b="0" dirty="0" smtClean="0">
                <a:latin typeface="Comic Sans MS" pitchFamily="66" charset="0"/>
                <a:cs typeface="Times New Roman" pitchFamily="18" charset="0"/>
              </a:rPr>
              <a:t> que sobrara de </a:t>
            </a:r>
            <a:r>
              <a:rPr lang="pt-BR" b="0" dirty="0" err="1" smtClean="0">
                <a:latin typeface="Comic Sans MS" pitchFamily="66" charset="0"/>
                <a:cs typeface="Times New Roman" pitchFamily="18" charset="0"/>
              </a:rPr>
              <a:t>su</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violín</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destruido</a:t>
            </a:r>
            <a:r>
              <a:rPr lang="pt-BR" b="0" dirty="0" smtClean="0">
                <a:latin typeface="Comic Sans MS" pitchFamily="66" charset="0"/>
                <a:cs typeface="Times New Roman" pitchFamily="18" charset="0"/>
              </a:rPr>
              <a:t>.</a:t>
            </a:r>
          </a:p>
          <a:p>
            <a:pPr>
              <a:lnSpc>
                <a:spcPct val="150000"/>
              </a:lnSpc>
              <a:spcBef>
                <a:spcPts val="0"/>
              </a:spcBef>
              <a:tabLst>
                <a:tab pos="989013" algn="l"/>
              </a:tabLst>
            </a:pPr>
            <a:endParaRPr lang="en-US" sz="800" dirty="0">
              <a:solidFill>
                <a:prstClr val="white"/>
              </a:solidFill>
            </a:endParaRPr>
          </a:p>
        </p:txBody>
      </p:sp>
      <p:sp>
        <p:nvSpPr>
          <p:cNvPr id="12" name="Rectangle 5"/>
          <p:cNvSpPr/>
          <p:nvPr/>
        </p:nvSpPr>
        <p:spPr>
          <a:xfrm>
            <a:off x="500034" y="357172"/>
            <a:ext cx="3571900" cy="4286280"/>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480000" lon="18900000" rev="12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spcBef>
                <a:spcPct val="50000"/>
              </a:spcBef>
            </a:pPr>
            <a:endParaRPr lang="pt-BR" sz="800" b="0" dirty="0" smtClean="0">
              <a:solidFill>
                <a:schemeClr val="bg1"/>
              </a:solidFill>
              <a:latin typeface="Comic Sans MS" pitchFamily="66" charset="0"/>
              <a:cs typeface="Times New Roman" pitchFamily="18" charset="0"/>
            </a:endParaRPr>
          </a:p>
          <a:p>
            <a:pPr>
              <a:lnSpc>
                <a:spcPct val="130000"/>
              </a:lnSpc>
              <a:spcBef>
                <a:spcPct val="50000"/>
              </a:spcBef>
            </a:pPr>
            <a:endParaRPr lang="pt-BR" b="0" dirty="0" smtClean="0">
              <a:latin typeface="Comic Sans MS" pitchFamily="66" charset="0"/>
              <a:cs typeface="Times New Roman" pitchFamily="18" charset="0"/>
            </a:endParaRPr>
          </a:p>
          <a:p>
            <a:pPr>
              <a:lnSpc>
                <a:spcPct val="150000"/>
              </a:lnSpc>
              <a:spcBef>
                <a:spcPct val="50000"/>
              </a:spcBef>
            </a:pPr>
            <a:r>
              <a:rPr lang="pt-BR" b="0" dirty="0" smtClean="0">
                <a:latin typeface="Comic Sans MS" pitchFamily="66" charset="0"/>
                <a:cs typeface="Times New Roman" pitchFamily="18" charset="0"/>
              </a:rPr>
              <a:t>Se rompe </a:t>
            </a:r>
            <a:r>
              <a:rPr lang="pt-BR" b="0" dirty="0" err="1" smtClean="0">
                <a:latin typeface="Comic Sans MS" pitchFamily="66" charset="0"/>
                <a:cs typeface="Times New Roman" pitchFamily="18" charset="0"/>
              </a:rPr>
              <a:t>la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tercer</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cuerda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del</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violín</a:t>
            </a:r>
            <a:r>
              <a:rPr lang="pt-BR" b="0" dirty="0" smtClean="0">
                <a:latin typeface="Comic Sans MS" pitchFamily="66" charset="0"/>
                <a:cs typeface="Times New Roman" pitchFamily="18" charset="0"/>
              </a:rPr>
              <a:t> de </a:t>
            </a:r>
            <a:r>
              <a:rPr lang="pt-BR" b="0" dirty="0" err="1" smtClean="0">
                <a:latin typeface="Comic Sans MS" pitchFamily="66" charset="0"/>
                <a:cs typeface="Times New Roman" pitchFamily="18" charset="0"/>
              </a:rPr>
              <a:t>Paganini</a:t>
            </a:r>
            <a:r>
              <a:rPr lang="pt-BR" b="0" dirty="0" smtClean="0">
                <a:latin typeface="Comic Sans MS" pitchFamily="66" charset="0"/>
                <a:cs typeface="Times New Roman" pitchFamily="18" charset="0"/>
              </a:rPr>
              <a:t>.</a:t>
            </a:r>
          </a:p>
          <a:p>
            <a:pPr>
              <a:spcBef>
                <a:spcPct val="50000"/>
              </a:spcBef>
            </a:pPr>
            <a:r>
              <a:rPr lang="pt-BR" b="0" dirty="0" smtClean="0">
                <a:latin typeface="Comic Sans MS" pitchFamily="66" charset="0"/>
                <a:cs typeface="Times New Roman" pitchFamily="18" charset="0"/>
              </a:rPr>
              <a:t>El </a:t>
            </a:r>
            <a:r>
              <a:rPr lang="pt-BR" b="0" dirty="0" err="1" smtClean="0">
                <a:latin typeface="Comic Sans MS" pitchFamily="66" charset="0"/>
                <a:cs typeface="Times New Roman" pitchFamily="18" charset="0"/>
              </a:rPr>
              <a:t>director</a:t>
            </a:r>
            <a:r>
              <a:rPr lang="pt-BR" b="0" dirty="0" smtClean="0">
                <a:latin typeface="Comic Sans MS" pitchFamily="66" charset="0"/>
                <a:cs typeface="Times New Roman" pitchFamily="18" charset="0"/>
              </a:rPr>
              <a:t> se </a:t>
            </a:r>
            <a:r>
              <a:rPr lang="pt-BR" b="0" dirty="0" err="1" smtClean="0">
                <a:latin typeface="Comic Sans MS" pitchFamily="66" charset="0"/>
                <a:cs typeface="Times New Roman" pitchFamily="18" charset="0"/>
              </a:rPr>
              <a:t>paralizó</a:t>
            </a:r>
            <a:r>
              <a:rPr lang="pt-BR" b="0" dirty="0" smtClean="0">
                <a:latin typeface="Comic Sans MS" pitchFamily="66" charset="0"/>
                <a:cs typeface="Times New Roman" pitchFamily="18" charset="0"/>
              </a:rPr>
              <a:t>,</a:t>
            </a:r>
          </a:p>
          <a:p>
            <a:pPr>
              <a:spcBef>
                <a:spcPct val="50000"/>
              </a:spcBef>
            </a:pPr>
            <a:r>
              <a:rPr lang="pt-BR" b="0" dirty="0" err="1" smtClean="0">
                <a:latin typeface="Comic Sans MS" pitchFamily="66" charset="0"/>
                <a:cs typeface="Times New Roman" pitchFamily="18" charset="0"/>
              </a:rPr>
              <a:t>la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orquesta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paró</a:t>
            </a:r>
            <a:r>
              <a:rPr lang="pt-BR" b="0" dirty="0" smtClean="0">
                <a:latin typeface="Comic Sans MS" pitchFamily="66" charset="0"/>
                <a:cs typeface="Times New Roman" pitchFamily="18" charset="0"/>
              </a:rPr>
              <a:t>,</a:t>
            </a:r>
          </a:p>
          <a:p>
            <a:pPr>
              <a:spcBef>
                <a:spcPct val="50000"/>
              </a:spcBef>
            </a:pPr>
            <a:r>
              <a:rPr lang="pt-BR" b="0" dirty="0" err="1" smtClean="0">
                <a:latin typeface="Comic Sans MS" pitchFamily="66" charset="0"/>
                <a:cs typeface="Times New Roman" pitchFamily="18" charset="0"/>
              </a:rPr>
              <a:t>la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respiración</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del</a:t>
            </a:r>
            <a:endParaRPr lang="pt-BR" b="0" dirty="0" smtClean="0">
              <a:latin typeface="Comic Sans MS" pitchFamily="66" charset="0"/>
              <a:cs typeface="Times New Roman" pitchFamily="18" charset="0"/>
            </a:endParaRPr>
          </a:p>
          <a:p>
            <a:pPr>
              <a:spcBef>
                <a:spcPct val="50000"/>
              </a:spcBef>
            </a:pPr>
            <a:r>
              <a:rPr lang="pt-BR" b="0" dirty="0" smtClean="0">
                <a:latin typeface="Comic Sans MS" pitchFamily="66" charset="0"/>
                <a:cs typeface="Times New Roman" pitchFamily="18" charset="0"/>
              </a:rPr>
              <a:t> público se </a:t>
            </a:r>
            <a:r>
              <a:rPr lang="pt-BR" b="0" dirty="0" err="1" smtClean="0">
                <a:latin typeface="Comic Sans MS" pitchFamily="66" charset="0"/>
                <a:cs typeface="Times New Roman" pitchFamily="18" charset="0"/>
              </a:rPr>
              <a:t>detuvo</a:t>
            </a:r>
            <a:r>
              <a:rPr lang="pt-BR" b="0" dirty="0" smtClean="0">
                <a:latin typeface="Comic Sans MS" pitchFamily="66" charset="0"/>
                <a:cs typeface="Times New Roman" pitchFamily="18" charset="0"/>
              </a:rPr>
              <a:t>.</a:t>
            </a:r>
          </a:p>
          <a:p>
            <a:pPr>
              <a:lnSpc>
                <a:spcPct val="130000"/>
              </a:lnSpc>
              <a:spcBef>
                <a:spcPct val="50000"/>
              </a:spcBef>
            </a:pPr>
            <a:endParaRPr lang="pt-BR" b="0" dirty="0" smtClean="0">
              <a:solidFill>
                <a:schemeClr val="bg1"/>
              </a:solidFill>
              <a:latin typeface="Comic Sans MS" pitchFamily="66" charset="0"/>
              <a:cs typeface="Times New Roman" pitchFamily="18" charset="0"/>
            </a:endParaRPr>
          </a:p>
          <a:p>
            <a:pPr algn="ctr"/>
            <a:endParaRPr lang="en-US" dirty="0">
              <a:solidFill>
                <a:prstClr val="white"/>
              </a:solidFill>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bg/>
                                          </p:spTgt>
                                        </p:tgtEl>
                                        <p:attrNameLst>
                                          <p:attrName>style.visibility</p:attrName>
                                        </p:attrNameLst>
                                      </p:cBhvr>
                                      <p:to>
                                        <p:strVal val="visible"/>
                                      </p:to>
                                    </p:set>
                                    <p:animEffect transition="in" filter="fade">
                                      <p:cBhvr>
                                        <p:cTn id="7" dur="500"/>
                                        <p:tgtEl>
                                          <p:spTgt spid="12">
                                            <p:bg/>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xEl>
                                              <p:pRg st="2" end="2"/>
                                            </p:txEl>
                                          </p:spTgt>
                                        </p:tgtEl>
                                        <p:attrNameLst>
                                          <p:attrName>style.visibility</p:attrName>
                                        </p:attrNameLst>
                                      </p:cBhvr>
                                      <p:to>
                                        <p:strVal val="visible"/>
                                      </p:to>
                                    </p:set>
                                    <p:animEffect transition="in" filter="fade">
                                      <p:cBhvr>
                                        <p:cTn id="11" dur="2000"/>
                                        <p:tgtEl>
                                          <p:spTgt spid="12">
                                            <p:txEl>
                                              <p:pRg st="2" end="2"/>
                                            </p:txEl>
                                          </p:spTgt>
                                        </p:tgtEl>
                                      </p:cBhvr>
                                    </p:animEffect>
                                  </p:childTnLst>
                                </p:cTn>
                              </p:par>
                            </p:childTnLst>
                          </p:cTn>
                        </p:par>
                        <p:par>
                          <p:cTn id="12" fill="hold">
                            <p:stCondLst>
                              <p:cond delay="2500"/>
                            </p:stCondLst>
                            <p:childTnLst>
                              <p:par>
                                <p:cTn id="13" presetID="10" presetClass="entr" presetSubtype="0" fill="hold" nodeType="afterEffect">
                                  <p:stCondLst>
                                    <p:cond delay="0"/>
                                  </p:stCondLst>
                                  <p:childTnLst>
                                    <p:set>
                                      <p:cBhvr>
                                        <p:cTn id="14" dur="1" fill="hold">
                                          <p:stCondLst>
                                            <p:cond delay="0"/>
                                          </p:stCondLst>
                                        </p:cTn>
                                        <p:tgtEl>
                                          <p:spTgt spid="12">
                                            <p:txEl>
                                              <p:pRg st="3" end="3"/>
                                            </p:txEl>
                                          </p:spTgt>
                                        </p:tgtEl>
                                        <p:attrNameLst>
                                          <p:attrName>style.visibility</p:attrName>
                                        </p:attrNameLst>
                                      </p:cBhvr>
                                      <p:to>
                                        <p:strVal val="visible"/>
                                      </p:to>
                                    </p:set>
                                    <p:animEffect transition="in" filter="fade">
                                      <p:cBhvr>
                                        <p:cTn id="15" dur="2000"/>
                                        <p:tgtEl>
                                          <p:spTgt spid="12">
                                            <p:txEl>
                                              <p:pRg st="3" end="3"/>
                                            </p:txEl>
                                          </p:spTgt>
                                        </p:tgtEl>
                                      </p:cBhvr>
                                    </p:animEffect>
                                  </p:childTnLst>
                                </p:cTn>
                              </p:par>
                            </p:childTnLst>
                          </p:cTn>
                        </p:par>
                        <p:par>
                          <p:cTn id="16" fill="hold">
                            <p:stCondLst>
                              <p:cond delay="4500"/>
                            </p:stCondLst>
                            <p:childTnLst>
                              <p:par>
                                <p:cTn id="17" presetID="10" presetClass="entr" presetSubtype="0" fill="hold" nodeType="afterEffect">
                                  <p:stCondLst>
                                    <p:cond delay="0"/>
                                  </p:stCondLst>
                                  <p:childTnLst>
                                    <p:set>
                                      <p:cBhvr>
                                        <p:cTn id="18" dur="1" fill="hold">
                                          <p:stCondLst>
                                            <p:cond delay="0"/>
                                          </p:stCondLst>
                                        </p:cTn>
                                        <p:tgtEl>
                                          <p:spTgt spid="12">
                                            <p:txEl>
                                              <p:pRg st="4" end="4"/>
                                            </p:txEl>
                                          </p:spTgt>
                                        </p:tgtEl>
                                        <p:attrNameLst>
                                          <p:attrName>style.visibility</p:attrName>
                                        </p:attrNameLst>
                                      </p:cBhvr>
                                      <p:to>
                                        <p:strVal val="visible"/>
                                      </p:to>
                                    </p:set>
                                    <p:animEffect transition="in" filter="fade">
                                      <p:cBhvr>
                                        <p:cTn id="19" dur="2000"/>
                                        <p:tgtEl>
                                          <p:spTgt spid="12">
                                            <p:txEl>
                                              <p:pRg st="4" end="4"/>
                                            </p:txEl>
                                          </p:spTgt>
                                        </p:tgtEl>
                                      </p:cBhvr>
                                    </p:animEffect>
                                  </p:childTnLst>
                                </p:cTn>
                              </p:par>
                            </p:childTnLst>
                          </p:cTn>
                        </p:par>
                        <p:par>
                          <p:cTn id="20" fill="hold">
                            <p:stCondLst>
                              <p:cond delay="6500"/>
                            </p:stCondLst>
                            <p:childTnLst>
                              <p:par>
                                <p:cTn id="21" presetID="10" presetClass="entr" presetSubtype="0" fill="hold" nodeType="afterEffect">
                                  <p:stCondLst>
                                    <p:cond delay="0"/>
                                  </p:stCondLst>
                                  <p:childTnLst>
                                    <p:set>
                                      <p:cBhvr>
                                        <p:cTn id="22" dur="1" fill="hold">
                                          <p:stCondLst>
                                            <p:cond delay="0"/>
                                          </p:stCondLst>
                                        </p:cTn>
                                        <p:tgtEl>
                                          <p:spTgt spid="12">
                                            <p:txEl>
                                              <p:pRg st="5" end="5"/>
                                            </p:txEl>
                                          </p:spTgt>
                                        </p:tgtEl>
                                        <p:attrNameLst>
                                          <p:attrName>style.visibility</p:attrName>
                                        </p:attrNameLst>
                                      </p:cBhvr>
                                      <p:to>
                                        <p:strVal val="visible"/>
                                      </p:to>
                                    </p:set>
                                    <p:animEffect transition="in" filter="fade">
                                      <p:cBhvr>
                                        <p:cTn id="23" dur="2000"/>
                                        <p:tgtEl>
                                          <p:spTgt spid="12">
                                            <p:txEl>
                                              <p:pRg st="5" end="5"/>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12">
                                            <p:txEl>
                                              <p:pRg st="6" end="6"/>
                                            </p:txEl>
                                          </p:spTgt>
                                        </p:tgtEl>
                                        <p:attrNameLst>
                                          <p:attrName>style.visibility</p:attrName>
                                        </p:attrNameLst>
                                      </p:cBhvr>
                                      <p:to>
                                        <p:strVal val="visible"/>
                                      </p:to>
                                    </p:set>
                                    <p:animEffect transition="in" filter="fade">
                                      <p:cBhvr>
                                        <p:cTn id="26" dur="2000"/>
                                        <p:tgtEl>
                                          <p:spTgt spid="12">
                                            <p:txEl>
                                              <p:pRg st="6" end="6"/>
                                            </p:txEl>
                                          </p:spTgt>
                                        </p:tgtEl>
                                      </p:cBhvr>
                                    </p:animEffect>
                                  </p:childTnLst>
                                </p:cTn>
                              </p:par>
                            </p:childTnLst>
                          </p:cTn>
                        </p:par>
                        <p:par>
                          <p:cTn id="27" fill="hold">
                            <p:stCondLst>
                              <p:cond delay="8500"/>
                            </p:stCondLst>
                            <p:childTnLst>
                              <p:par>
                                <p:cTn id="28" presetID="10" presetClass="entr" presetSubtype="0" fill="hold" grpId="0" nodeType="afterEffect">
                                  <p:stCondLst>
                                    <p:cond delay="0"/>
                                  </p:stCondLst>
                                  <p:childTnLst>
                                    <p:set>
                                      <p:cBhvr>
                                        <p:cTn id="29" dur="1" fill="hold">
                                          <p:stCondLst>
                                            <p:cond delay="0"/>
                                          </p:stCondLst>
                                        </p:cTn>
                                        <p:tgtEl>
                                          <p:spTgt spid="11">
                                            <p:bg/>
                                          </p:spTgt>
                                        </p:tgtEl>
                                        <p:attrNameLst>
                                          <p:attrName>style.visibility</p:attrName>
                                        </p:attrNameLst>
                                      </p:cBhvr>
                                      <p:to>
                                        <p:strVal val="visible"/>
                                      </p:to>
                                    </p:set>
                                    <p:animEffect transition="in" filter="fade">
                                      <p:cBhvr>
                                        <p:cTn id="30" dur="500"/>
                                        <p:tgtEl>
                                          <p:spTgt spid="11">
                                            <p:bg/>
                                          </p:spTgt>
                                        </p:tgtEl>
                                      </p:cBhvr>
                                    </p:animEffect>
                                  </p:childTnLst>
                                </p:cTn>
                              </p:par>
                            </p:childTnLst>
                          </p:cTn>
                        </p:par>
                        <p:par>
                          <p:cTn id="31" fill="hold">
                            <p:stCondLst>
                              <p:cond delay="9000"/>
                            </p:stCondLst>
                            <p:childTnLst>
                              <p:par>
                                <p:cTn id="32" presetID="10" presetClass="entr" presetSubtype="0" fill="hold" nodeType="afterEffect">
                                  <p:stCondLst>
                                    <p:cond delay="0"/>
                                  </p:stCondLst>
                                  <p:childTnLst>
                                    <p:set>
                                      <p:cBhvr>
                                        <p:cTn id="33" dur="1" fill="hold">
                                          <p:stCondLst>
                                            <p:cond delay="0"/>
                                          </p:stCondLst>
                                        </p:cTn>
                                        <p:tgtEl>
                                          <p:spTgt spid="11">
                                            <p:txEl>
                                              <p:pRg st="0" end="0"/>
                                            </p:txEl>
                                          </p:spTgt>
                                        </p:tgtEl>
                                        <p:attrNameLst>
                                          <p:attrName>style.visibility</p:attrName>
                                        </p:attrNameLst>
                                      </p:cBhvr>
                                      <p:to>
                                        <p:strVal val="visible"/>
                                      </p:to>
                                    </p:set>
                                    <p:animEffect transition="in" filter="fade">
                                      <p:cBhvr>
                                        <p:cTn id="34" dur="2000"/>
                                        <p:tgtEl>
                                          <p:spTgt spid="11">
                                            <p:txEl>
                                              <p:pRg st="0" end="0"/>
                                            </p:txEl>
                                          </p:spTgt>
                                        </p:tgtEl>
                                      </p:cBhvr>
                                    </p:animEffect>
                                  </p:childTnLst>
                                </p:cTn>
                              </p:par>
                            </p:childTnLst>
                          </p:cTn>
                        </p:par>
                        <p:par>
                          <p:cTn id="35" fill="hold">
                            <p:stCondLst>
                              <p:cond delay="11000"/>
                            </p:stCondLst>
                            <p:childTnLst>
                              <p:par>
                                <p:cTn id="36" presetID="10" presetClass="entr" presetSubtype="0" fill="hold" nodeType="afterEffect">
                                  <p:stCondLst>
                                    <p:cond delay="0"/>
                                  </p:stCondLst>
                                  <p:childTnLst>
                                    <p:set>
                                      <p:cBhvr>
                                        <p:cTn id="37" dur="1" fill="hold">
                                          <p:stCondLst>
                                            <p:cond delay="0"/>
                                          </p:stCondLst>
                                        </p:cTn>
                                        <p:tgtEl>
                                          <p:spTgt spid="11">
                                            <p:txEl>
                                              <p:pRg st="1" end="1"/>
                                            </p:txEl>
                                          </p:spTgt>
                                        </p:tgtEl>
                                        <p:attrNameLst>
                                          <p:attrName>style.visibility</p:attrName>
                                        </p:attrNameLst>
                                      </p:cBhvr>
                                      <p:to>
                                        <p:strVal val="visible"/>
                                      </p:to>
                                    </p:set>
                                    <p:animEffect transition="in" filter="fade">
                                      <p:cBhvr>
                                        <p:cTn id="38" dur="2000"/>
                                        <p:tgtEl>
                                          <p:spTgt spid="11">
                                            <p:txEl>
                                              <p:pRg st="1" end="1"/>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1" nodeType="clickEffect">
                                  <p:stCondLst>
                                    <p:cond delay="0"/>
                                  </p:stCondLst>
                                  <p:childTnLst>
                                    <p:animEffect transition="out" filter="fade">
                                      <p:cBhvr>
                                        <p:cTn id="42" dur="2000"/>
                                        <p:tgtEl>
                                          <p:spTgt spid="12">
                                            <p:txEl>
                                              <p:pRg st="2" end="2"/>
                                            </p:txEl>
                                          </p:spTgt>
                                        </p:tgtEl>
                                      </p:cBhvr>
                                    </p:animEffect>
                                    <p:set>
                                      <p:cBhvr>
                                        <p:cTn id="43" dur="1" fill="hold">
                                          <p:stCondLst>
                                            <p:cond delay="1999"/>
                                          </p:stCondLst>
                                        </p:cTn>
                                        <p:tgtEl>
                                          <p:spTgt spid="12">
                                            <p:txEl>
                                              <p:pRg st="2" end="2"/>
                                            </p:txEl>
                                          </p:spTgt>
                                        </p:tgtEl>
                                        <p:attrNameLst>
                                          <p:attrName>style.visibility</p:attrName>
                                        </p:attrNameLst>
                                      </p:cBhvr>
                                      <p:to>
                                        <p:strVal val="hidden"/>
                                      </p:to>
                                    </p:set>
                                  </p:childTnLst>
                                </p:cTn>
                              </p:par>
                              <p:par>
                                <p:cTn id="44" presetID="10" presetClass="exit" presetSubtype="0" fill="hold" grpId="1" nodeType="withEffect">
                                  <p:stCondLst>
                                    <p:cond delay="0"/>
                                  </p:stCondLst>
                                  <p:childTnLst>
                                    <p:animEffect transition="out" filter="fade">
                                      <p:cBhvr>
                                        <p:cTn id="45" dur="2000"/>
                                        <p:tgtEl>
                                          <p:spTgt spid="12">
                                            <p:txEl>
                                              <p:pRg st="3" end="3"/>
                                            </p:txEl>
                                          </p:spTgt>
                                        </p:tgtEl>
                                      </p:cBhvr>
                                    </p:animEffect>
                                    <p:set>
                                      <p:cBhvr>
                                        <p:cTn id="46" dur="1" fill="hold">
                                          <p:stCondLst>
                                            <p:cond delay="1999"/>
                                          </p:stCondLst>
                                        </p:cTn>
                                        <p:tgtEl>
                                          <p:spTgt spid="12">
                                            <p:txEl>
                                              <p:pRg st="3" end="3"/>
                                            </p:txEl>
                                          </p:spTgt>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2000"/>
                                        <p:tgtEl>
                                          <p:spTgt spid="12">
                                            <p:txEl>
                                              <p:pRg st="4" end="4"/>
                                            </p:txEl>
                                          </p:spTgt>
                                        </p:tgtEl>
                                      </p:cBhvr>
                                    </p:animEffect>
                                    <p:set>
                                      <p:cBhvr>
                                        <p:cTn id="49" dur="1" fill="hold">
                                          <p:stCondLst>
                                            <p:cond delay="1999"/>
                                          </p:stCondLst>
                                        </p:cTn>
                                        <p:tgtEl>
                                          <p:spTgt spid="12">
                                            <p:txEl>
                                              <p:pRg st="4" end="4"/>
                                            </p:txEl>
                                          </p:spTgt>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2000"/>
                                        <p:tgtEl>
                                          <p:spTgt spid="12">
                                            <p:txEl>
                                              <p:pRg st="5" end="5"/>
                                            </p:txEl>
                                          </p:spTgt>
                                        </p:tgtEl>
                                      </p:cBhvr>
                                    </p:animEffect>
                                    <p:set>
                                      <p:cBhvr>
                                        <p:cTn id="52" dur="1" fill="hold">
                                          <p:stCondLst>
                                            <p:cond delay="1999"/>
                                          </p:stCondLst>
                                        </p:cTn>
                                        <p:tgtEl>
                                          <p:spTgt spid="12">
                                            <p:txEl>
                                              <p:pRg st="5" end="5"/>
                                            </p:txEl>
                                          </p:spTgt>
                                        </p:tgtEl>
                                        <p:attrNameLst>
                                          <p:attrName>style.visibility</p:attrName>
                                        </p:attrNameLst>
                                      </p:cBhvr>
                                      <p:to>
                                        <p:strVal val="hidden"/>
                                      </p:to>
                                    </p:set>
                                  </p:childTnLst>
                                </p:cTn>
                              </p:par>
                              <p:par>
                                <p:cTn id="53" presetID="10" presetClass="exit" presetSubtype="0" fill="hold" grpId="1" nodeType="withEffect">
                                  <p:stCondLst>
                                    <p:cond delay="0"/>
                                  </p:stCondLst>
                                  <p:childTnLst>
                                    <p:animEffect transition="out" filter="fade">
                                      <p:cBhvr>
                                        <p:cTn id="54" dur="2000"/>
                                        <p:tgtEl>
                                          <p:spTgt spid="12">
                                            <p:txEl>
                                              <p:pRg st="6" end="6"/>
                                            </p:txEl>
                                          </p:spTgt>
                                        </p:tgtEl>
                                      </p:cBhvr>
                                    </p:animEffect>
                                    <p:set>
                                      <p:cBhvr>
                                        <p:cTn id="55" dur="1" fill="hold">
                                          <p:stCondLst>
                                            <p:cond delay="1999"/>
                                          </p:stCondLst>
                                        </p:cTn>
                                        <p:tgtEl>
                                          <p:spTgt spid="12">
                                            <p:txEl>
                                              <p:pRg st="6" end="6"/>
                                            </p:txEl>
                                          </p:spTgt>
                                        </p:tgtEl>
                                        <p:attrNameLst>
                                          <p:attrName>style.visibility</p:attrName>
                                        </p:attrNameLst>
                                      </p:cBhvr>
                                      <p:to>
                                        <p:strVal val="hidden"/>
                                      </p:to>
                                    </p:set>
                                  </p:childTnLst>
                                </p:cTn>
                              </p:par>
                              <p:par>
                                <p:cTn id="56" presetID="10" presetClass="exit" presetSubtype="0" fill="hold" grpId="1" nodeType="withEffect">
                                  <p:stCondLst>
                                    <p:cond delay="0"/>
                                  </p:stCondLst>
                                  <p:childTnLst>
                                    <p:animEffect transition="out" filter="fade">
                                      <p:cBhvr>
                                        <p:cTn id="57" dur="2000"/>
                                        <p:tgtEl>
                                          <p:spTgt spid="11">
                                            <p:txEl>
                                              <p:pRg st="0" end="0"/>
                                            </p:txEl>
                                          </p:spTgt>
                                        </p:tgtEl>
                                      </p:cBhvr>
                                    </p:animEffect>
                                    <p:set>
                                      <p:cBhvr>
                                        <p:cTn id="58" dur="1" fill="hold">
                                          <p:stCondLst>
                                            <p:cond delay="1999"/>
                                          </p:stCondLst>
                                        </p:cTn>
                                        <p:tgtEl>
                                          <p:spTgt spid="11">
                                            <p:txEl>
                                              <p:pRg st="0" end="0"/>
                                            </p:txEl>
                                          </p:spTgt>
                                        </p:tgtEl>
                                        <p:attrNameLst>
                                          <p:attrName>style.visibility</p:attrName>
                                        </p:attrNameLst>
                                      </p:cBhvr>
                                      <p:to>
                                        <p:strVal val="hidden"/>
                                      </p:to>
                                    </p:set>
                                  </p:childTnLst>
                                </p:cTn>
                              </p:par>
                              <p:par>
                                <p:cTn id="59" presetID="10" presetClass="exit" presetSubtype="0" fill="hold" grpId="1" nodeType="withEffect">
                                  <p:stCondLst>
                                    <p:cond delay="0"/>
                                  </p:stCondLst>
                                  <p:childTnLst>
                                    <p:animEffect transition="out" filter="fade">
                                      <p:cBhvr>
                                        <p:cTn id="60" dur="2000"/>
                                        <p:tgtEl>
                                          <p:spTgt spid="11">
                                            <p:txEl>
                                              <p:pRg st="1" end="1"/>
                                            </p:txEl>
                                          </p:spTgt>
                                        </p:tgtEl>
                                      </p:cBhvr>
                                    </p:animEffect>
                                    <p:set>
                                      <p:cBhvr>
                                        <p:cTn id="61" dur="1" fill="hold">
                                          <p:stCondLst>
                                            <p:cond delay="1999"/>
                                          </p:stCondLst>
                                        </p:cTn>
                                        <p:tgtEl>
                                          <p:spTgt spid="11">
                                            <p:txEl>
                                              <p:pRg st="1" end="1"/>
                                            </p:txEl>
                                          </p:spTgt>
                                        </p:tgtEl>
                                        <p:attrNameLst>
                                          <p:attrName>style.visibility</p:attrName>
                                        </p:attrNameLst>
                                      </p:cBhvr>
                                      <p:to>
                                        <p:strVal val="hidden"/>
                                      </p:to>
                                    </p:set>
                                  </p:childTnLst>
                                </p:cTn>
                              </p:par>
                            </p:childTnLst>
                          </p:cTn>
                        </p:par>
                        <p:par>
                          <p:cTn id="62" fill="hold">
                            <p:stCondLst>
                              <p:cond delay="2000"/>
                            </p:stCondLst>
                            <p:childTnLst>
                              <p:par>
                                <p:cTn id="63" presetID="10" presetClass="exit" presetSubtype="0" fill="hold" grpId="1" nodeType="afterEffect">
                                  <p:stCondLst>
                                    <p:cond delay="0"/>
                                  </p:stCondLst>
                                  <p:childTnLst>
                                    <p:animEffect transition="out" filter="fade">
                                      <p:cBhvr>
                                        <p:cTn id="64" dur="2000"/>
                                        <p:tgtEl>
                                          <p:spTgt spid="12">
                                            <p:bg/>
                                          </p:spTgt>
                                        </p:tgtEl>
                                      </p:cBhvr>
                                    </p:animEffect>
                                    <p:set>
                                      <p:cBhvr>
                                        <p:cTn id="65" dur="1" fill="hold">
                                          <p:stCondLst>
                                            <p:cond delay="1999"/>
                                          </p:stCondLst>
                                        </p:cTn>
                                        <p:tgtEl>
                                          <p:spTgt spid="12">
                                            <p:bg/>
                                          </p:spTgt>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2000"/>
                                        <p:tgtEl>
                                          <p:spTgt spid="11">
                                            <p:bg/>
                                          </p:spTgt>
                                        </p:tgtEl>
                                      </p:cBhvr>
                                    </p:animEffect>
                                    <p:set>
                                      <p:cBhvr>
                                        <p:cTn id="68" dur="1" fill="hold">
                                          <p:stCondLst>
                                            <p:cond delay="1999"/>
                                          </p:stCondLst>
                                        </p:cTn>
                                        <p:tgtEl>
                                          <p:spTgt spid="11">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allAtOnce" animBg="1"/>
      <p:bldP spid="11" grpId="1" uiExpand="1" build="allAtOnce" animBg="1"/>
      <p:bldP spid="12" grpId="0" build="allAtOnce" animBg="1"/>
      <p:bldP spid="12" grpId="1" uiExpand="1" build="allAtOnce"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t="-5000" b="-5000"/>
          </a:stretch>
        </a:blipFill>
        <a:effectLst/>
      </p:bgPr>
    </p:bg>
    <p:spTree>
      <p:nvGrpSpPr>
        <p:cNvPr id="1" name=""/>
        <p:cNvGrpSpPr/>
        <p:nvPr/>
      </p:nvGrpSpPr>
      <p:grpSpPr>
        <a:xfrm>
          <a:off x="0" y="0"/>
          <a:ext cx="0" cy="0"/>
          <a:chOff x="0" y="0"/>
          <a:chExt cx="0" cy="0"/>
        </a:xfrm>
      </p:grpSpPr>
      <p:sp>
        <p:nvSpPr>
          <p:cNvPr id="6" name="Rectangle 5"/>
          <p:cNvSpPr/>
          <p:nvPr/>
        </p:nvSpPr>
        <p:spPr>
          <a:xfrm>
            <a:off x="428596" y="928676"/>
            <a:ext cx="3571900" cy="2928958"/>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480000" lon="18900000" rev="12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spcBef>
                <a:spcPct val="50000"/>
              </a:spcBef>
            </a:pPr>
            <a:endParaRPr lang="pt-BR" sz="800" b="0" dirty="0" smtClean="0">
              <a:solidFill>
                <a:schemeClr val="bg1"/>
              </a:solidFill>
              <a:latin typeface="Comic Sans MS" pitchFamily="66" charset="0"/>
              <a:cs typeface="Times New Roman" pitchFamily="18" charset="0"/>
            </a:endParaRPr>
          </a:p>
          <a:p>
            <a:pPr>
              <a:lnSpc>
                <a:spcPct val="130000"/>
              </a:lnSpc>
              <a:spcBef>
                <a:spcPct val="50000"/>
              </a:spcBef>
            </a:pPr>
            <a:endParaRPr lang="pt-BR" b="0" dirty="0" smtClean="0">
              <a:latin typeface="Comic Sans MS" pitchFamily="66" charset="0"/>
              <a:cs typeface="Times New Roman" pitchFamily="18" charset="0"/>
            </a:endParaRPr>
          </a:p>
          <a:p>
            <a:pPr>
              <a:lnSpc>
                <a:spcPct val="130000"/>
              </a:lnSpc>
              <a:spcBef>
                <a:spcPct val="50000"/>
              </a:spcBef>
            </a:pPr>
            <a:r>
              <a:rPr lang="pt-BR" b="0" dirty="0" err="1" smtClean="0">
                <a:latin typeface="Comic Sans MS" pitchFamily="66" charset="0"/>
                <a:cs typeface="Times New Roman" pitchFamily="18" charset="0"/>
              </a:rPr>
              <a:t>Ninguna</a:t>
            </a:r>
            <a:r>
              <a:rPr lang="pt-BR" b="0" dirty="0" smtClean="0">
                <a:latin typeface="Comic Sans MS" pitchFamily="66" charset="0"/>
                <a:cs typeface="Times New Roman" pitchFamily="18" charset="0"/>
              </a:rPr>
              <a:t> nota musical </a:t>
            </a:r>
            <a:r>
              <a:rPr lang="pt-BR" b="0" dirty="0" err="1" smtClean="0">
                <a:latin typeface="Comic Sans MS" pitchFamily="66" charset="0"/>
                <a:cs typeface="Times New Roman" pitchFamily="18" charset="0"/>
              </a:rPr>
              <a:t>fue</a:t>
            </a:r>
            <a:r>
              <a:rPr lang="pt-BR" b="0" dirty="0" smtClean="0">
                <a:latin typeface="Comic Sans MS" pitchFamily="66" charset="0"/>
                <a:cs typeface="Times New Roman" pitchFamily="18" charset="0"/>
              </a:rPr>
              <a:t> olvidada.</a:t>
            </a:r>
          </a:p>
          <a:p>
            <a:pPr>
              <a:lnSpc>
                <a:spcPct val="130000"/>
              </a:lnSpc>
              <a:spcBef>
                <a:spcPct val="50000"/>
              </a:spcBef>
            </a:pPr>
            <a:r>
              <a:rPr lang="pt-BR" b="0" dirty="0" smtClean="0">
                <a:latin typeface="Comic Sans MS" pitchFamily="66" charset="0"/>
                <a:cs typeface="Times New Roman" pitchFamily="18" charset="0"/>
              </a:rPr>
              <a:t>El </a:t>
            </a:r>
            <a:r>
              <a:rPr lang="pt-BR" b="0" dirty="0" err="1" smtClean="0">
                <a:latin typeface="Comic Sans MS" pitchFamily="66" charset="0"/>
                <a:cs typeface="Times New Roman" pitchFamily="18" charset="0"/>
              </a:rPr>
              <a:t>director</a:t>
            </a:r>
            <a:r>
              <a:rPr lang="pt-BR" b="0" dirty="0" smtClean="0">
                <a:latin typeface="Comic Sans MS" pitchFamily="66" charset="0"/>
                <a:cs typeface="Times New Roman" pitchFamily="18" charset="0"/>
              </a:rPr>
              <a:t> se anima,</a:t>
            </a:r>
          </a:p>
          <a:p>
            <a:pPr>
              <a:lnSpc>
                <a:spcPct val="130000"/>
              </a:lnSpc>
              <a:spcBef>
                <a:spcPct val="50000"/>
              </a:spcBef>
            </a:pPr>
            <a:r>
              <a:rPr lang="pt-BR" b="0" dirty="0" err="1" smtClean="0">
                <a:latin typeface="Comic Sans MS" pitchFamily="66" charset="0"/>
                <a:cs typeface="Times New Roman" pitchFamily="18" charset="0"/>
              </a:rPr>
              <a:t>la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orquesta</a:t>
            </a:r>
            <a:r>
              <a:rPr lang="pt-BR" b="0" dirty="0" smtClean="0">
                <a:latin typeface="Comic Sans MS" pitchFamily="66" charset="0"/>
                <a:cs typeface="Times New Roman" pitchFamily="18" charset="0"/>
              </a:rPr>
              <a:t> se motiva.</a:t>
            </a:r>
          </a:p>
          <a:p>
            <a:pPr>
              <a:lnSpc>
                <a:spcPct val="130000"/>
              </a:lnSpc>
              <a:spcBef>
                <a:spcPct val="50000"/>
              </a:spcBef>
            </a:pPr>
            <a:endParaRPr lang="pt-BR" b="0" dirty="0" smtClean="0">
              <a:solidFill>
                <a:schemeClr val="bg1"/>
              </a:solidFill>
              <a:latin typeface="Comic Sans MS" pitchFamily="66" charset="0"/>
              <a:cs typeface="Times New Roman" pitchFamily="18" charset="0"/>
            </a:endParaRPr>
          </a:p>
          <a:p>
            <a:pPr algn="ctr"/>
            <a:endParaRPr lang="en-US" dirty="0">
              <a:solidFill>
                <a:prstClr val="white"/>
              </a:solidFill>
            </a:endParaRPr>
          </a:p>
        </p:txBody>
      </p:sp>
      <p:sp>
        <p:nvSpPr>
          <p:cNvPr id="4" name="3 CuadroTexto"/>
          <p:cNvSpPr txBox="1"/>
          <p:nvPr/>
        </p:nvSpPr>
        <p:spPr>
          <a:xfrm rot="18802093">
            <a:off x="8209172" y="4486978"/>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fade">
                                      <p:cBhvr>
                                        <p:cTn id="7" dur="500"/>
                                        <p:tgtEl>
                                          <p:spTgt spid="6">
                                            <p:bg/>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animEffect transition="in" filter="fade">
                                      <p:cBhvr>
                                        <p:cTn id="11" dur="2000"/>
                                        <p:tgtEl>
                                          <p:spTgt spid="6">
                                            <p:txEl>
                                              <p:pRg st="2" end="2"/>
                                            </p:txEl>
                                          </p:spTgt>
                                        </p:tgtEl>
                                      </p:cBhvr>
                                    </p:animEffect>
                                  </p:childTnLst>
                                </p:cTn>
                              </p:par>
                            </p:childTnLst>
                          </p:cTn>
                        </p:par>
                        <p:par>
                          <p:cTn id="12" fill="hold">
                            <p:stCondLst>
                              <p:cond delay="2500"/>
                            </p:stCondLst>
                            <p:childTnLst>
                              <p:par>
                                <p:cTn id="13" presetID="10" presetClass="entr" presetSubtype="0" fill="hold" nodeType="after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Effect transition="in" filter="fade">
                                      <p:cBhvr>
                                        <p:cTn id="15" dur="2000"/>
                                        <p:tgtEl>
                                          <p:spTgt spid="6">
                                            <p:txEl>
                                              <p:pRg st="3" end="3"/>
                                            </p:txEl>
                                          </p:spTgt>
                                        </p:tgtEl>
                                      </p:cBhvr>
                                    </p:animEffect>
                                  </p:childTnLst>
                                </p:cTn>
                              </p:par>
                            </p:childTnLst>
                          </p:cTn>
                        </p:par>
                        <p:par>
                          <p:cTn id="16" fill="hold">
                            <p:stCondLst>
                              <p:cond delay="4500"/>
                            </p:stCondLst>
                            <p:childTnLst>
                              <p:par>
                                <p:cTn id="17" presetID="10" presetClass="entr" presetSubtype="0" fill="hold" nodeType="after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fade">
                                      <p:cBhvr>
                                        <p:cTn id="19" dur="2000"/>
                                        <p:tgtEl>
                                          <p:spTgt spid="6">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grpId="1" nodeType="clickEffect">
                                  <p:stCondLst>
                                    <p:cond delay="0"/>
                                  </p:stCondLst>
                                  <p:childTnLst>
                                    <p:animEffect transition="out" filter="fade">
                                      <p:cBhvr>
                                        <p:cTn id="23" dur="2000"/>
                                        <p:tgtEl>
                                          <p:spTgt spid="6">
                                            <p:txEl>
                                              <p:pRg st="2" end="2"/>
                                            </p:txEl>
                                          </p:spTgt>
                                        </p:tgtEl>
                                      </p:cBhvr>
                                    </p:animEffect>
                                    <p:set>
                                      <p:cBhvr>
                                        <p:cTn id="24" dur="1" fill="hold">
                                          <p:stCondLst>
                                            <p:cond delay="1999"/>
                                          </p:stCondLst>
                                        </p:cTn>
                                        <p:tgtEl>
                                          <p:spTgt spid="6">
                                            <p:txEl>
                                              <p:pRg st="2" end="2"/>
                                            </p:txEl>
                                          </p:spTgt>
                                        </p:tgtEl>
                                        <p:attrNameLst>
                                          <p:attrName>style.visibility</p:attrName>
                                        </p:attrNameLst>
                                      </p:cBhvr>
                                      <p:to>
                                        <p:strVal val="hidden"/>
                                      </p:to>
                                    </p:set>
                                  </p:childTnLst>
                                </p:cTn>
                              </p:par>
                              <p:par>
                                <p:cTn id="25" presetID="10" presetClass="exit" presetSubtype="0" fill="hold" grpId="1" nodeType="withEffect">
                                  <p:stCondLst>
                                    <p:cond delay="0"/>
                                  </p:stCondLst>
                                  <p:childTnLst>
                                    <p:animEffect transition="out" filter="fade">
                                      <p:cBhvr>
                                        <p:cTn id="26" dur="2000"/>
                                        <p:tgtEl>
                                          <p:spTgt spid="6">
                                            <p:txEl>
                                              <p:pRg st="3" end="3"/>
                                            </p:txEl>
                                          </p:spTgt>
                                        </p:tgtEl>
                                      </p:cBhvr>
                                    </p:animEffect>
                                    <p:set>
                                      <p:cBhvr>
                                        <p:cTn id="27" dur="1" fill="hold">
                                          <p:stCondLst>
                                            <p:cond delay="1999"/>
                                          </p:stCondLst>
                                        </p:cTn>
                                        <p:tgtEl>
                                          <p:spTgt spid="6">
                                            <p:txEl>
                                              <p:pRg st="3" end="3"/>
                                            </p:txEl>
                                          </p:spTgt>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2000"/>
                                        <p:tgtEl>
                                          <p:spTgt spid="6">
                                            <p:txEl>
                                              <p:pRg st="4" end="4"/>
                                            </p:txEl>
                                          </p:spTgt>
                                        </p:tgtEl>
                                      </p:cBhvr>
                                    </p:animEffect>
                                    <p:set>
                                      <p:cBhvr>
                                        <p:cTn id="30" dur="1" fill="hold">
                                          <p:stCondLst>
                                            <p:cond delay="1999"/>
                                          </p:stCondLst>
                                        </p:cTn>
                                        <p:tgtEl>
                                          <p:spTgt spid="6">
                                            <p:txEl>
                                              <p:pRg st="4" end="4"/>
                                            </p:txEl>
                                          </p:spTgt>
                                        </p:tgtEl>
                                        <p:attrNameLst>
                                          <p:attrName>style.visibility</p:attrName>
                                        </p:attrNameLst>
                                      </p:cBhvr>
                                      <p:to>
                                        <p:strVal val="hidden"/>
                                      </p:to>
                                    </p:set>
                                  </p:childTnLst>
                                </p:cTn>
                              </p:par>
                            </p:childTnLst>
                          </p:cTn>
                        </p:par>
                        <p:par>
                          <p:cTn id="31" fill="hold">
                            <p:stCondLst>
                              <p:cond delay="2000"/>
                            </p:stCondLst>
                            <p:childTnLst>
                              <p:par>
                                <p:cTn id="32" presetID="10" presetClass="exit" presetSubtype="0" fill="hold" grpId="1" nodeType="afterEffect">
                                  <p:stCondLst>
                                    <p:cond delay="0"/>
                                  </p:stCondLst>
                                  <p:childTnLst>
                                    <p:animEffect transition="out" filter="fade">
                                      <p:cBhvr>
                                        <p:cTn id="33" dur="2000"/>
                                        <p:tgtEl>
                                          <p:spTgt spid="6">
                                            <p:bg/>
                                          </p:spTgt>
                                        </p:tgtEl>
                                      </p:cBhvr>
                                    </p:animEffect>
                                    <p:set>
                                      <p:cBhvr>
                                        <p:cTn id="34" dur="1" fill="hold">
                                          <p:stCondLst>
                                            <p:cond delay="1999"/>
                                          </p:stCondLst>
                                        </p:cTn>
                                        <p:tgtEl>
                                          <p:spTgt spid="6">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animBg="1"/>
      <p:bldP spid="6" grpId="1" uiExpand="1" build="allAtOnce"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10" name="Rectangle 5"/>
          <p:cNvSpPr/>
          <p:nvPr/>
        </p:nvSpPr>
        <p:spPr>
          <a:xfrm>
            <a:off x="5286380" y="714362"/>
            <a:ext cx="3571200" cy="3499094"/>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720000" lon="2400000" rev="2136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spcBef>
                <a:spcPct val="50000"/>
              </a:spcBef>
            </a:pPr>
            <a:r>
              <a:rPr lang="pt-BR" b="0" dirty="0" smtClean="0">
                <a:latin typeface="Comic Sans MS" pitchFamily="66" charset="0"/>
                <a:cs typeface="Times New Roman" pitchFamily="18" charset="0"/>
              </a:rPr>
              <a:t>No </a:t>
            </a:r>
            <a:r>
              <a:rPr lang="pt-BR" b="0" dirty="0" err="1" smtClean="0">
                <a:latin typeface="Comic Sans MS" pitchFamily="66" charset="0"/>
                <a:cs typeface="Times New Roman" pitchFamily="18" charset="0"/>
              </a:rPr>
              <a:t>es</a:t>
            </a:r>
            <a:r>
              <a:rPr lang="pt-BR" b="0" dirty="0" smtClean="0">
                <a:latin typeface="Comic Sans MS" pitchFamily="66" charset="0"/>
                <a:cs typeface="Times New Roman" pitchFamily="18" charset="0"/>
              </a:rPr>
              <a:t> apenas </a:t>
            </a:r>
            <a:r>
              <a:rPr lang="pt-BR" b="0" dirty="0" err="1" smtClean="0">
                <a:latin typeface="Comic Sans MS" pitchFamily="66" charset="0"/>
                <a:cs typeface="Times New Roman" pitchFamily="18" charset="0"/>
              </a:rPr>
              <a:t>un</a:t>
            </a:r>
            <a:r>
              <a:rPr lang="pt-BR" b="0" dirty="0" smtClean="0">
                <a:latin typeface="Comic Sans MS" pitchFamily="66" charset="0"/>
                <a:cs typeface="Times New Roman" pitchFamily="18" charset="0"/>
              </a:rPr>
              <a:t> violinista genial.</a:t>
            </a:r>
          </a:p>
          <a:p>
            <a:pPr>
              <a:lnSpc>
                <a:spcPct val="130000"/>
              </a:lnSpc>
              <a:spcBef>
                <a:spcPct val="50000"/>
              </a:spcBef>
            </a:pPr>
            <a:r>
              <a:rPr lang="pt-BR" b="0" dirty="0" err="1" smtClean="0">
                <a:latin typeface="Comic Sans MS" pitchFamily="66" charset="0"/>
                <a:cs typeface="Times New Roman" pitchFamily="18" charset="0"/>
              </a:rPr>
              <a:t>Es</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el</a:t>
            </a:r>
            <a:r>
              <a:rPr lang="pt-BR" b="0" dirty="0" smtClean="0">
                <a:latin typeface="Comic Sans MS" pitchFamily="66" charset="0"/>
                <a:cs typeface="Times New Roman" pitchFamily="18" charset="0"/>
              </a:rPr>
              <a:t> símbolo </a:t>
            </a:r>
            <a:r>
              <a:rPr lang="pt-BR" b="0" dirty="0" err="1" smtClean="0">
                <a:latin typeface="Comic Sans MS" pitchFamily="66" charset="0"/>
                <a:cs typeface="Times New Roman" pitchFamily="18" charset="0"/>
              </a:rPr>
              <a:t>del</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profesional</a:t>
            </a:r>
            <a:r>
              <a:rPr lang="pt-BR" b="0" dirty="0" smtClean="0">
                <a:latin typeface="Comic Sans MS" pitchFamily="66" charset="0"/>
                <a:cs typeface="Times New Roman" pitchFamily="18" charset="0"/>
              </a:rPr>
              <a:t> que </a:t>
            </a:r>
            <a:r>
              <a:rPr lang="pt-BR" b="0" dirty="0" err="1" smtClean="0">
                <a:latin typeface="Comic Sans MS" pitchFamily="66" charset="0"/>
                <a:cs typeface="Times New Roman" pitchFamily="18" charset="0"/>
              </a:rPr>
              <a:t>continúa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adelante</a:t>
            </a:r>
            <a:r>
              <a:rPr lang="pt-BR" b="0" dirty="0" smtClean="0">
                <a:latin typeface="Comic Sans MS" pitchFamily="66" charset="0"/>
                <a:cs typeface="Times New Roman" pitchFamily="18" charset="0"/>
              </a:rPr>
              <a:t> frente a </a:t>
            </a:r>
            <a:r>
              <a:rPr lang="pt-BR" b="0" dirty="0" err="1" smtClean="0">
                <a:latin typeface="Comic Sans MS" pitchFamily="66" charset="0"/>
                <a:cs typeface="Times New Roman" pitchFamily="18" charset="0"/>
              </a:rPr>
              <a:t>lo</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imposible</a:t>
            </a:r>
            <a:r>
              <a:rPr lang="pt-BR" b="0" dirty="0" smtClean="0">
                <a:latin typeface="Comic Sans MS" pitchFamily="66" charset="0"/>
                <a:cs typeface="Times New Roman" pitchFamily="18" charset="0"/>
              </a:rPr>
              <a:t>.</a:t>
            </a:r>
            <a:endParaRPr lang="en-US" sz="800" dirty="0">
              <a:solidFill>
                <a:prstClr val="white"/>
              </a:solidFill>
            </a:endParaRPr>
          </a:p>
        </p:txBody>
      </p:sp>
      <p:sp>
        <p:nvSpPr>
          <p:cNvPr id="11" name="Rectangle 5"/>
          <p:cNvSpPr/>
          <p:nvPr/>
        </p:nvSpPr>
        <p:spPr>
          <a:xfrm>
            <a:off x="500034" y="357172"/>
            <a:ext cx="3571900" cy="4143404"/>
          </a:xfrm>
          <a:prstGeom prst="rect">
            <a:avLst/>
          </a:prstGeom>
          <a:solidFill>
            <a:schemeClr val="tx1">
              <a:alpha val="43000"/>
            </a:schemeClr>
          </a:solidFill>
          <a:ln w="127000" cap="rnd">
            <a:solidFill>
              <a:schemeClr val="tx1">
                <a:lumMod val="50000"/>
                <a:lumOff val="50000"/>
              </a:schemeClr>
            </a:solidFill>
            <a:round/>
          </a:ln>
          <a:effectLst>
            <a:outerShdw blurRad="76200" dir="18900000" sy="23000" kx="-1200000" algn="bl" rotWithShape="0">
              <a:prstClr val="black">
                <a:alpha val="50000"/>
              </a:prstClr>
            </a:outerShdw>
          </a:effectLst>
          <a:scene3d>
            <a:camera prst="perspectiveContrastingLeftFacing">
              <a:rot lat="480000" lon="18900000" rev="120000"/>
            </a:camera>
            <a:lightRig rig="threePt" dir="t"/>
          </a:scene3d>
          <a:sp3d extrusionH="254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spcBef>
                <a:spcPct val="50000"/>
              </a:spcBef>
            </a:pPr>
            <a:endParaRPr lang="pt-BR" sz="800" b="0" dirty="0" smtClean="0">
              <a:solidFill>
                <a:schemeClr val="bg1"/>
              </a:solidFill>
              <a:latin typeface="Comic Sans MS" pitchFamily="66" charset="0"/>
              <a:cs typeface="Times New Roman" pitchFamily="18" charset="0"/>
            </a:endParaRPr>
          </a:p>
          <a:p>
            <a:pPr>
              <a:lnSpc>
                <a:spcPct val="130000"/>
              </a:lnSpc>
              <a:spcBef>
                <a:spcPct val="50000"/>
              </a:spcBef>
            </a:pPr>
            <a:r>
              <a:rPr lang="pt-BR" b="0" dirty="0" smtClean="0">
                <a:latin typeface="Comic Sans MS" pitchFamily="66" charset="0"/>
                <a:cs typeface="Times New Roman" pitchFamily="18" charset="0"/>
              </a:rPr>
              <a:t>El público </a:t>
            </a:r>
            <a:r>
              <a:rPr lang="pt-BR" b="0" dirty="0" err="1" smtClean="0">
                <a:latin typeface="Comic Sans MS" pitchFamily="66" charset="0"/>
                <a:cs typeface="Times New Roman" pitchFamily="18" charset="0"/>
              </a:rPr>
              <a:t>pasa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del</a:t>
            </a:r>
            <a:r>
              <a:rPr lang="pt-BR" b="0" dirty="0" smtClean="0">
                <a:latin typeface="Comic Sans MS" pitchFamily="66" charset="0"/>
                <a:cs typeface="Times New Roman" pitchFamily="18" charset="0"/>
              </a:rPr>
              <a:t> silencio a </a:t>
            </a:r>
            <a:r>
              <a:rPr lang="pt-BR" b="0" dirty="0" err="1" smtClean="0">
                <a:latin typeface="Comic Sans MS" pitchFamily="66" charset="0"/>
                <a:cs typeface="Times New Roman" pitchFamily="18" charset="0"/>
              </a:rPr>
              <a:t>la</a:t>
            </a:r>
            <a:r>
              <a:rPr lang="pt-BR" b="0" dirty="0" smtClean="0">
                <a:latin typeface="Comic Sans MS" pitchFamily="66" charset="0"/>
                <a:cs typeface="Times New Roman" pitchFamily="18" charset="0"/>
              </a:rPr>
              <a:t> euforia, de </a:t>
            </a:r>
            <a:r>
              <a:rPr lang="pt-BR" b="0" dirty="0" err="1" smtClean="0">
                <a:latin typeface="Comic Sans MS" pitchFamily="66" charset="0"/>
                <a:cs typeface="Times New Roman" pitchFamily="18" charset="0"/>
              </a:rPr>
              <a:t>la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inercia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al</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delirio</a:t>
            </a:r>
            <a:r>
              <a:rPr lang="pt-BR" b="0" dirty="0" smtClean="0">
                <a:latin typeface="Comic Sans MS" pitchFamily="66" charset="0"/>
                <a:cs typeface="Times New Roman" pitchFamily="18" charset="0"/>
              </a:rPr>
              <a:t>.</a:t>
            </a:r>
          </a:p>
          <a:p>
            <a:pPr>
              <a:lnSpc>
                <a:spcPct val="130000"/>
              </a:lnSpc>
              <a:spcBef>
                <a:spcPct val="50000"/>
              </a:spcBef>
            </a:pPr>
            <a:r>
              <a:rPr lang="pt-BR" b="0" dirty="0" err="1" smtClean="0">
                <a:latin typeface="Comic Sans MS" pitchFamily="66" charset="0"/>
                <a:cs typeface="Times New Roman" pitchFamily="18" charset="0"/>
              </a:rPr>
              <a:t>Paganini</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alcanza</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la</a:t>
            </a:r>
            <a:r>
              <a:rPr lang="pt-BR" b="0" dirty="0" smtClean="0">
                <a:latin typeface="Comic Sans MS" pitchFamily="66" charset="0"/>
                <a:cs typeface="Times New Roman" pitchFamily="18" charset="0"/>
              </a:rPr>
              <a:t> gloria. </a:t>
            </a:r>
          </a:p>
          <a:p>
            <a:pPr>
              <a:lnSpc>
                <a:spcPct val="130000"/>
              </a:lnSpc>
              <a:spcBef>
                <a:spcPct val="50000"/>
              </a:spcBef>
            </a:pPr>
            <a:r>
              <a:rPr lang="pt-BR" b="0" dirty="0" err="1" smtClean="0">
                <a:latin typeface="Comic Sans MS" pitchFamily="66" charset="0"/>
                <a:cs typeface="Times New Roman" pitchFamily="18" charset="0"/>
              </a:rPr>
              <a:t>Su</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nombre</a:t>
            </a:r>
            <a:r>
              <a:rPr lang="pt-BR" b="0" dirty="0" smtClean="0">
                <a:latin typeface="Comic Sans MS" pitchFamily="66" charset="0"/>
                <a:cs typeface="Times New Roman" pitchFamily="18" charset="0"/>
              </a:rPr>
              <a:t> corre a través </a:t>
            </a:r>
            <a:r>
              <a:rPr lang="pt-BR" b="0" dirty="0" err="1" smtClean="0">
                <a:latin typeface="Comic Sans MS" pitchFamily="66" charset="0"/>
                <a:cs typeface="Times New Roman" pitchFamily="18" charset="0"/>
              </a:rPr>
              <a:t>del</a:t>
            </a:r>
            <a:r>
              <a:rPr lang="pt-BR" b="0" dirty="0" smtClean="0">
                <a:latin typeface="Comic Sans MS" pitchFamily="66" charset="0"/>
                <a:cs typeface="Times New Roman" pitchFamily="18" charset="0"/>
              </a:rPr>
              <a:t> </a:t>
            </a:r>
            <a:r>
              <a:rPr lang="pt-BR" b="0" dirty="0" err="1" smtClean="0">
                <a:latin typeface="Comic Sans MS" pitchFamily="66" charset="0"/>
                <a:cs typeface="Times New Roman" pitchFamily="18" charset="0"/>
              </a:rPr>
              <a:t>tiempo</a:t>
            </a:r>
            <a:r>
              <a:rPr lang="pt-BR" b="0" dirty="0" smtClean="0">
                <a:latin typeface="Comic Sans MS" pitchFamily="66" charset="0"/>
                <a:cs typeface="Times New Roman" pitchFamily="18" charset="0"/>
              </a:rPr>
              <a:t>.</a:t>
            </a:r>
            <a:endParaRPr lang="pt-BR" b="0" dirty="0" smtClean="0">
              <a:solidFill>
                <a:schemeClr val="bg1"/>
              </a:solidFill>
              <a:latin typeface="Comic Sans MS" pitchFamily="66" charset="0"/>
              <a:cs typeface="Times New Roman" pitchFamily="18" charset="0"/>
            </a:endParaRPr>
          </a:p>
          <a:p>
            <a:pPr algn="ctr"/>
            <a:endParaRPr lang="en-US" dirty="0">
              <a:solidFill>
                <a:prstClr val="white"/>
              </a:solidFill>
            </a:endParaRPr>
          </a:p>
        </p:txBody>
      </p:sp>
      <p:sp>
        <p:nvSpPr>
          <p:cNvPr id="5" name="4 CuadroTexto"/>
          <p:cNvSpPr txBox="1"/>
          <p:nvPr/>
        </p:nvSpPr>
        <p:spPr>
          <a:xfrm rot="18802093">
            <a:off x="8209172" y="4486978"/>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bg/>
                                          </p:spTgt>
                                        </p:tgtEl>
                                        <p:attrNameLst>
                                          <p:attrName>style.visibility</p:attrName>
                                        </p:attrNameLst>
                                      </p:cBhvr>
                                      <p:to>
                                        <p:strVal val="visible"/>
                                      </p:to>
                                    </p:set>
                                    <p:animEffect transition="in" filter="fade">
                                      <p:cBhvr>
                                        <p:cTn id="7" dur="500"/>
                                        <p:tgtEl>
                                          <p:spTgt spid="11">
                                            <p:bg/>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fade">
                                      <p:cBhvr>
                                        <p:cTn id="11" dur="2000"/>
                                        <p:tgtEl>
                                          <p:spTgt spid="11">
                                            <p:txEl>
                                              <p:pRg st="1" end="1"/>
                                            </p:txEl>
                                          </p:spTgt>
                                        </p:tgtEl>
                                      </p:cBhvr>
                                    </p:animEffect>
                                  </p:childTnLst>
                                </p:cTn>
                              </p:par>
                            </p:childTnLst>
                          </p:cTn>
                        </p:par>
                        <p:par>
                          <p:cTn id="12" fill="hold">
                            <p:stCondLst>
                              <p:cond delay="2500"/>
                            </p:stCondLst>
                            <p:childTnLst>
                              <p:par>
                                <p:cTn id="13" presetID="10" presetClass="entr" presetSubtype="0" fill="hold" nodeType="after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animEffect transition="in" filter="fade">
                                      <p:cBhvr>
                                        <p:cTn id="15" dur="2000"/>
                                        <p:tgtEl>
                                          <p:spTgt spid="11">
                                            <p:txEl>
                                              <p:pRg st="2" end="2"/>
                                            </p:txEl>
                                          </p:spTgt>
                                        </p:tgtEl>
                                      </p:cBhvr>
                                    </p:animEffect>
                                  </p:childTnLst>
                                </p:cTn>
                              </p:par>
                            </p:childTnLst>
                          </p:cTn>
                        </p:par>
                        <p:par>
                          <p:cTn id="16" fill="hold">
                            <p:stCondLst>
                              <p:cond delay="4500"/>
                            </p:stCondLst>
                            <p:childTnLst>
                              <p:par>
                                <p:cTn id="17" presetID="10" presetClass="entr" presetSubtype="0" fill="hold" nodeType="after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animEffect transition="in" filter="fade">
                                      <p:cBhvr>
                                        <p:cTn id="19" dur="2000"/>
                                        <p:tgtEl>
                                          <p:spTgt spid="11">
                                            <p:txEl>
                                              <p:pRg st="3" end="3"/>
                                            </p:txEl>
                                          </p:spTgt>
                                        </p:tgtEl>
                                      </p:cBhvr>
                                    </p:animEffect>
                                  </p:childTnLst>
                                </p:cTn>
                              </p:par>
                            </p:childTnLst>
                          </p:cTn>
                        </p:par>
                        <p:par>
                          <p:cTn id="20" fill="hold">
                            <p:stCondLst>
                              <p:cond delay="6500"/>
                            </p:stCondLst>
                            <p:childTnLst>
                              <p:par>
                                <p:cTn id="21" presetID="10" presetClass="entr" presetSubtype="0" fill="hold" grpId="0" nodeType="afterEffect">
                                  <p:stCondLst>
                                    <p:cond delay="0"/>
                                  </p:stCondLst>
                                  <p:childTnLst>
                                    <p:set>
                                      <p:cBhvr>
                                        <p:cTn id="22" dur="1" fill="hold">
                                          <p:stCondLst>
                                            <p:cond delay="0"/>
                                          </p:stCondLst>
                                        </p:cTn>
                                        <p:tgtEl>
                                          <p:spTgt spid="10">
                                            <p:bg/>
                                          </p:spTgt>
                                        </p:tgtEl>
                                        <p:attrNameLst>
                                          <p:attrName>style.visibility</p:attrName>
                                        </p:attrNameLst>
                                      </p:cBhvr>
                                      <p:to>
                                        <p:strVal val="visible"/>
                                      </p:to>
                                    </p:set>
                                    <p:animEffect transition="in" filter="fade">
                                      <p:cBhvr>
                                        <p:cTn id="23" dur="500"/>
                                        <p:tgtEl>
                                          <p:spTgt spid="10">
                                            <p:bg/>
                                          </p:spTgt>
                                        </p:tgtEl>
                                      </p:cBhvr>
                                    </p:animEffect>
                                  </p:childTnLst>
                                </p:cTn>
                              </p:par>
                            </p:childTnLst>
                          </p:cTn>
                        </p:par>
                        <p:par>
                          <p:cTn id="24" fill="hold">
                            <p:stCondLst>
                              <p:cond delay="7000"/>
                            </p:stCondLst>
                            <p:childTnLst>
                              <p:par>
                                <p:cTn id="25" presetID="10" presetClass="entr" presetSubtype="0" fill="hold" nodeType="after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animEffect transition="in" filter="fade">
                                      <p:cBhvr>
                                        <p:cTn id="27" dur="2000"/>
                                        <p:tgtEl>
                                          <p:spTgt spid="10">
                                            <p:txEl>
                                              <p:pRg st="0" end="0"/>
                                            </p:txEl>
                                          </p:spTgt>
                                        </p:tgtEl>
                                      </p:cBhvr>
                                    </p:animEffect>
                                  </p:childTnLst>
                                </p:cTn>
                              </p:par>
                            </p:childTnLst>
                          </p:cTn>
                        </p:par>
                        <p:par>
                          <p:cTn id="28" fill="hold">
                            <p:stCondLst>
                              <p:cond delay="9000"/>
                            </p:stCondLst>
                            <p:childTnLst>
                              <p:par>
                                <p:cTn id="29" presetID="10" presetClass="entr" presetSubtype="0" fill="hold" nodeType="afterEffect">
                                  <p:stCondLst>
                                    <p:cond delay="0"/>
                                  </p:stCondLst>
                                  <p:childTnLst>
                                    <p:set>
                                      <p:cBhvr>
                                        <p:cTn id="30" dur="1" fill="hold">
                                          <p:stCondLst>
                                            <p:cond delay="0"/>
                                          </p:stCondLst>
                                        </p:cTn>
                                        <p:tgtEl>
                                          <p:spTgt spid="10">
                                            <p:txEl>
                                              <p:pRg st="1" end="1"/>
                                            </p:txEl>
                                          </p:spTgt>
                                        </p:tgtEl>
                                        <p:attrNameLst>
                                          <p:attrName>style.visibility</p:attrName>
                                        </p:attrNameLst>
                                      </p:cBhvr>
                                      <p:to>
                                        <p:strVal val="visible"/>
                                      </p:to>
                                    </p:set>
                                    <p:animEffect transition="in" filter="fade">
                                      <p:cBhvr>
                                        <p:cTn id="31" dur="2000"/>
                                        <p:tgtEl>
                                          <p:spTgt spid="10">
                                            <p:txEl>
                                              <p:pRg st="1" end="1"/>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1" nodeType="clickEffect">
                                  <p:stCondLst>
                                    <p:cond delay="0"/>
                                  </p:stCondLst>
                                  <p:childTnLst>
                                    <p:animEffect transition="out" filter="fade">
                                      <p:cBhvr>
                                        <p:cTn id="35" dur="2000"/>
                                        <p:tgtEl>
                                          <p:spTgt spid="11">
                                            <p:txEl>
                                              <p:pRg st="1" end="1"/>
                                            </p:txEl>
                                          </p:spTgt>
                                        </p:tgtEl>
                                      </p:cBhvr>
                                    </p:animEffect>
                                    <p:set>
                                      <p:cBhvr>
                                        <p:cTn id="36" dur="1" fill="hold">
                                          <p:stCondLst>
                                            <p:cond delay="1999"/>
                                          </p:stCondLst>
                                        </p:cTn>
                                        <p:tgtEl>
                                          <p:spTgt spid="11">
                                            <p:txEl>
                                              <p:pRg st="1" end="1"/>
                                            </p:txEl>
                                          </p:spTgt>
                                        </p:tgtEl>
                                        <p:attrNameLst>
                                          <p:attrName>style.visibility</p:attrName>
                                        </p:attrNameLst>
                                      </p:cBhvr>
                                      <p:to>
                                        <p:strVal val="hidden"/>
                                      </p:to>
                                    </p:set>
                                  </p:childTnLst>
                                </p:cTn>
                              </p:par>
                              <p:par>
                                <p:cTn id="37" presetID="10" presetClass="exit" presetSubtype="0" fill="hold" grpId="1" nodeType="withEffect">
                                  <p:stCondLst>
                                    <p:cond delay="0"/>
                                  </p:stCondLst>
                                  <p:childTnLst>
                                    <p:animEffect transition="out" filter="fade">
                                      <p:cBhvr>
                                        <p:cTn id="38" dur="2000"/>
                                        <p:tgtEl>
                                          <p:spTgt spid="11">
                                            <p:txEl>
                                              <p:pRg st="2" end="2"/>
                                            </p:txEl>
                                          </p:spTgt>
                                        </p:tgtEl>
                                      </p:cBhvr>
                                    </p:animEffect>
                                    <p:set>
                                      <p:cBhvr>
                                        <p:cTn id="39" dur="1" fill="hold">
                                          <p:stCondLst>
                                            <p:cond delay="1999"/>
                                          </p:stCondLst>
                                        </p:cTn>
                                        <p:tgtEl>
                                          <p:spTgt spid="11">
                                            <p:txEl>
                                              <p:pRg st="2" end="2"/>
                                            </p:txEl>
                                          </p:spTgt>
                                        </p:tgtEl>
                                        <p:attrNameLst>
                                          <p:attrName>style.visibility</p:attrName>
                                        </p:attrNameLst>
                                      </p:cBhvr>
                                      <p:to>
                                        <p:strVal val="hidden"/>
                                      </p:to>
                                    </p:set>
                                  </p:childTnLst>
                                </p:cTn>
                              </p:par>
                              <p:par>
                                <p:cTn id="40" presetID="10" presetClass="exit" presetSubtype="0" fill="hold" grpId="1" nodeType="withEffect">
                                  <p:stCondLst>
                                    <p:cond delay="0"/>
                                  </p:stCondLst>
                                  <p:childTnLst>
                                    <p:animEffect transition="out" filter="fade">
                                      <p:cBhvr>
                                        <p:cTn id="41" dur="2000"/>
                                        <p:tgtEl>
                                          <p:spTgt spid="11">
                                            <p:txEl>
                                              <p:pRg st="3" end="3"/>
                                            </p:txEl>
                                          </p:spTgt>
                                        </p:tgtEl>
                                      </p:cBhvr>
                                    </p:animEffect>
                                    <p:set>
                                      <p:cBhvr>
                                        <p:cTn id="42" dur="1" fill="hold">
                                          <p:stCondLst>
                                            <p:cond delay="1999"/>
                                          </p:stCondLst>
                                        </p:cTn>
                                        <p:tgtEl>
                                          <p:spTgt spid="11">
                                            <p:txEl>
                                              <p:pRg st="3" end="3"/>
                                            </p:txEl>
                                          </p:spTgt>
                                        </p:tgtEl>
                                        <p:attrNameLst>
                                          <p:attrName>style.visibility</p:attrName>
                                        </p:attrNameLst>
                                      </p:cBhvr>
                                      <p:to>
                                        <p:strVal val="hidden"/>
                                      </p:to>
                                    </p:set>
                                  </p:childTnLst>
                                </p:cTn>
                              </p:par>
                              <p:par>
                                <p:cTn id="43" presetID="10" presetClass="exit" presetSubtype="0" fill="hold" grpId="1" nodeType="withEffect">
                                  <p:stCondLst>
                                    <p:cond delay="0"/>
                                  </p:stCondLst>
                                  <p:childTnLst>
                                    <p:animEffect transition="out" filter="fade">
                                      <p:cBhvr>
                                        <p:cTn id="44" dur="2000"/>
                                        <p:tgtEl>
                                          <p:spTgt spid="10">
                                            <p:txEl>
                                              <p:pRg st="0" end="0"/>
                                            </p:txEl>
                                          </p:spTgt>
                                        </p:tgtEl>
                                      </p:cBhvr>
                                    </p:animEffect>
                                    <p:set>
                                      <p:cBhvr>
                                        <p:cTn id="45" dur="1" fill="hold">
                                          <p:stCondLst>
                                            <p:cond delay="1999"/>
                                          </p:stCondLst>
                                        </p:cTn>
                                        <p:tgtEl>
                                          <p:spTgt spid="10">
                                            <p:txEl>
                                              <p:pRg st="0" end="0"/>
                                            </p:txEl>
                                          </p:spTgt>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2000"/>
                                        <p:tgtEl>
                                          <p:spTgt spid="10">
                                            <p:txEl>
                                              <p:pRg st="1" end="1"/>
                                            </p:txEl>
                                          </p:spTgt>
                                        </p:tgtEl>
                                      </p:cBhvr>
                                    </p:animEffect>
                                    <p:set>
                                      <p:cBhvr>
                                        <p:cTn id="48" dur="1" fill="hold">
                                          <p:stCondLst>
                                            <p:cond delay="1999"/>
                                          </p:stCondLst>
                                        </p:cTn>
                                        <p:tgtEl>
                                          <p:spTgt spid="10">
                                            <p:txEl>
                                              <p:pRg st="1" end="1"/>
                                            </p:txEl>
                                          </p:spTgt>
                                        </p:tgtEl>
                                        <p:attrNameLst>
                                          <p:attrName>style.visibility</p:attrName>
                                        </p:attrNameLst>
                                      </p:cBhvr>
                                      <p:to>
                                        <p:strVal val="hidden"/>
                                      </p:to>
                                    </p:set>
                                  </p:childTnLst>
                                </p:cTn>
                              </p:par>
                            </p:childTnLst>
                          </p:cTn>
                        </p:par>
                        <p:par>
                          <p:cTn id="49" fill="hold">
                            <p:stCondLst>
                              <p:cond delay="2000"/>
                            </p:stCondLst>
                            <p:childTnLst>
                              <p:par>
                                <p:cTn id="50" presetID="10" presetClass="exit" presetSubtype="0" fill="hold" grpId="1" nodeType="afterEffect">
                                  <p:stCondLst>
                                    <p:cond delay="0"/>
                                  </p:stCondLst>
                                  <p:childTnLst>
                                    <p:animEffect transition="out" filter="fade">
                                      <p:cBhvr>
                                        <p:cTn id="51" dur="2000"/>
                                        <p:tgtEl>
                                          <p:spTgt spid="11">
                                            <p:bg/>
                                          </p:spTgt>
                                        </p:tgtEl>
                                      </p:cBhvr>
                                    </p:animEffect>
                                    <p:set>
                                      <p:cBhvr>
                                        <p:cTn id="52" dur="1" fill="hold">
                                          <p:stCondLst>
                                            <p:cond delay="1999"/>
                                          </p:stCondLst>
                                        </p:cTn>
                                        <p:tgtEl>
                                          <p:spTgt spid="11">
                                            <p:bg/>
                                          </p:spTgt>
                                        </p:tgtEl>
                                        <p:attrNameLst>
                                          <p:attrName>style.visibility</p:attrName>
                                        </p:attrNameLst>
                                      </p:cBhvr>
                                      <p:to>
                                        <p:strVal val="hidden"/>
                                      </p:to>
                                    </p:set>
                                  </p:childTnLst>
                                </p:cTn>
                              </p:par>
                              <p:par>
                                <p:cTn id="53" presetID="10" presetClass="exit" presetSubtype="0" fill="hold" grpId="1" nodeType="withEffect">
                                  <p:stCondLst>
                                    <p:cond delay="0"/>
                                  </p:stCondLst>
                                  <p:childTnLst>
                                    <p:animEffect transition="out" filter="fade">
                                      <p:cBhvr>
                                        <p:cTn id="54" dur="2000"/>
                                        <p:tgtEl>
                                          <p:spTgt spid="10">
                                            <p:bg/>
                                          </p:spTgt>
                                        </p:tgtEl>
                                      </p:cBhvr>
                                    </p:animEffect>
                                    <p:set>
                                      <p:cBhvr>
                                        <p:cTn id="55" dur="1" fill="hold">
                                          <p:stCondLst>
                                            <p:cond delay="1999"/>
                                          </p:stCondLst>
                                        </p:cTn>
                                        <p:tgtEl>
                                          <p:spTgt spid="10">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allAtOnce" animBg="1"/>
      <p:bldP spid="10" grpId="1" uiExpand="1" build="allAtOnce" animBg="1"/>
      <p:bldP spid="11" grpId="0" build="allAtOnce" animBg="1"/>
      <p:bldP spid="11" grpId="1" uiExpand="1" build="allAtOnce"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123" name="Text Box 3"/>
          <p:cNvSpPr txBox="1">
            <a:spLocks noChangeArrowheads="1"/>
          </p:cNvSpPr>
          <p:nvPr/>
        </p:nvSpPr>
        <p:spPr bwMode="auto">
          <a:xfrm>
            <a:off x="838200" y="94148"/>
            <a:ext cx="7467600" cy="4955203"/>
          </a:xfrm>
          <a:prstGeom prst="rect">
            <a:avLst/>
          </a:prstGeom>
          <a:noFill/>
          <a:ln w="9525">
            <a:noFill/>
            <a:miter lim="800000"/>
            <a:headEnd/>
            <a:tailEnd/>
          </a:ln>
          <a:effectLst/>
        </p:spPr>
        <p:txBody>
          <a:bodyPr>
            <a:spAutoFit/>
          </a:bodyPr>
          <a:lstStyle/>
          <a:p>
            <a:pPr>
              <a:spcBef>
                <a:spcPts val="0"/>
              </a:spcBef>
            </a:pPr>
            <a:r>
              <a:rPr lang="pt-BR" sz="4000" b="0" dirty="0" err="1">
                <a:solidFill>
                  <a:srgbClr val="FFFF99"/>
                </a:solidFill>
                <a:effectLst>
                  <a:outerShdw blurRad="50800" dist="38100" dir="2700000" algn="tl" rotWithShape="0">
                    <a:prstClr val="black">
                      <a:alpha val="40000"/>
                    </a:prstClr>
                  </a:outerShdw>
                </a:effectLst>
                <a:latin typeface="Edwardian Script ITC" pitchFamily="66" charset="0"/>
              </a:rPr>
              <a:t>Moraleja</a:t>
            </a:r>
            <a:r>
              <a:rPr lang="pt-BR" sz="4000" b="0" dirty="0">
                <a:solidFill>
                  <a:srgbClr val="FFFF99"/>
                </a:solidFill>
                <a:effectLst>
                  <a:outerShdw blurRad="50800" dist="38100" dir="2700000" algn="tl" rotWithShape="0">
                    <a:prstClr val="black">
                      <a:alpha val="40000"/>
                    </a:prstClr>
                  </a:outerShdw>
                </a:effectLst>
                <a:latin typeface="Edwardian Script ITC" pitchFamily="66" charset="0"/>
              </a:rPr>
              <a:t> de </a:t>
            </a:r>
            <a:r>
              <a:rPr lang="pt-BR" sz="4000" b="0" dirty="0" smtClean="0">
                <a:solidFill>
                  <a:srgbClr val="FFFF99"/>
                </a:solidFill>
                <a:effectLst>
                  <a:outerShdw blurRad="50800" dist="38100" dir="2700000" algn="tl" rotWithShape="0">
                    <a:prstClr val="black">
                      <a:alpha val="40000"/>
                    </a:prstClr>
                  </a:outerShdw>
                </a:effectLst>
                <a:latin typeface="Edwardian Script ITC" pitchFamily="66" charset="0"/>
              </a:rPr>
              <a:t>esta historia</a:t>
            </a:r>
            <a:r>
              <a:rPr lang="pt-BR" b="0" dirty="0">
                <a:solidFill>
                  <a:srgbClr val="FFFFCC"/>
                </a:solidFill>
                <a:effectLst/>
                <a:latin typeface="Coneria Script Demo" pitchFamily="2" charset="0"/>
                <a:cs typeface="Times New Roman" pitchFamily="18" charset="0"/>
              </a:rPr>
              <a:t/>
            </a:r>
            <a:br>
              <a:rPr lang="pt-BR" b="0" dirty="0">
                <a:solidFill>
                  <a:srgbClr val="FFFFCC"/>
                </a:solidFill>
                <a:effectLst/>
                <a:latin typeface="Coneria Script Demo" pitchFamily="2" charset="0"/>
                <a:cs typeface="Times New Roman" pitchFamily="18" charset="0"/>
              </a:rPr>
            </a:br>
            <a:r>
              <a:rPr lang="pt-BR" b="0" dirty="0" smtClean="0">
                <a:solidFill>
                  <a:srgbClr val="FFFF99"/>
                </a:solidFill>
                <a:effectLst>
                  <a:outerShdw blurRad="50800" dist="38100" dir="2700000" algn="tl" rotWithShape="0">
                    <a:prstClr val="black">
                      <a:alpha val="40000"/>
                    </a:prstClr>
                  </a:outerShdw>
                </a:effectLst>
                <a:latin typeface="Edwardian Script ITC" pitchFamily="66" charset="0"/>
              </a:rPr>
              <a:t>No </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importa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el</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tipo de problemas que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estés</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teniendo</a:t>
            </a:r>
            <a:r>
              <a:rPr lang="pt-BR" b="0" dirty="0" smtClean="0">
                <a:solidFill>
                  <a:srgbClr val="FFFF99"/>
                </a:solidFill>
                <a:effectLst>
                  <a:outerShdw blurRad="50800" dist="38100" dir="2700000" algn="tl" rotWithShape="0">
                    <a:prstClr val="black">
                      <a:alpha val="40000"/>
                    </a:prstClr>
                  </a:outerShdw>
                </a:effectLst>
                <a:latin typeface="Edwardian Script ITC" pitchFamily="66" charset="0"/>
              </a:rPr>
              <a:t>:</a:t>
            </a:r>
          </a:p>
          <a:p>
            <a:pPr>
              <a:spcBef>
                <a:spcPts val="0"/>
              </a:spcBef>
            </a:pPr>
            <a:r>
              <a:rPr lang="pt-BR" b="0" dirty="0" err="1" smtClean="0">
                <a:solidFill>
                  <a:srgbClr val="FFFF99"/>
                </a:solidFill>
                <a:effectLst>
                  <a:outerShdw blurRad="50800" dist="38100" dir="2700000" algn="tl" rotWithShape="0">
                    <a:prstClr val="black">
                      <a:alpha val="40000"/>
                    </a:prstClr>
                  </a:outerShdw>
                </a:effectLst>
                <a:latin typeface="Edwardian Script ITC" pitchFamily="66" charset="0"/>
              </a:rPr>
              <a:t>Puede</a:t>
            </a:r>
            <a:r>
              <a:rPr lang="pt-BR" b="0" dirty="0" smtClean="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ser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un</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problema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personal</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conyugal</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familiar,</a:t>
            </a:r>
            <a:br>
              <a:rPr lang="pt-BR" b="0" dirty="0">
                <a:solidFill>
                  <a:srgbClr val="FFFF99"/>
                </a:solidFill>
                <a:effectLst>
                  <a:outerShdw blurRad="50800" dist="38100" dir="2700000" algn="tl" rotWithShape="0">
                    <a:prstClr val="black">
                      <a:alpha val="40000"/>
                    </a:prstClr>
                  </a:outerShdw>
                </a:effectLst>
                <a:latin typeface="Edwardian Script ITC" pitchFamily="66" charset="0"/>
              </a:rPr>
            </a:b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lo</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que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esté</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afectando</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tu estima</a:t>
            </a:r>
          </a:p>
          <a:p>
            <a:pPr>
              <a:spcBef>
                <a:spcPts val="0"/>
              </a:spcBef>
            </a:pPr>
            <a:r>
              <a:rPr lang="pt-BR" b="0" dirty="0">
                <a:solidFill>
                  <a:srgbClr val="FFFF99"/>
                </a:solidFill>
                <a:effectLst>
                  <a:outerShdw blurRad="50800" dist="38100" dir="2700000" algn="tl" rotWithShape="0">
                    <a:prstClr val="black">
                      <a:alpha val="40000"/>
                    </a:prstClr>
                  </a:outerShdw>
                </a:effectLst>
                <a:latin typeface="Edwardian Script ITC" pitchFamily="66" charset="0"/>
              </a:rPr>
              <a:t>o tu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desempeño</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profesional</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a:t>
            </a:r>
          </a:p>
          <a:p>
            <a:pPr>
              <a:spcBef>
                <a:spcPts val="0"/>
              </a:spcBef>
            </a:pPr>
            <a:endParaRPr lang="pt-BR" b="0" dirty="0" smtClean="0">
              <a:solidFill>
                <a:srgbClr val="FFFF99"/>
              </a:solidFill>
              <a:effectLst>
                <a:outerShdw blurRad="50800" dist="38100" dir="2700000" algn="tl" rotWithShape="0">
                  <a:prstClr val="black">
                    <a:alpha val="40000"/>
                  </a:prstClr>
                </a:outerShdw>
              </a:effectLst>
              <a:latin typeface="Edwardian Script ITC" pitchFamily="66" charset="0"/>
            </a:endParaRPr>
          </a:p>
          <a:p>
            <a:pPr>
              <a:spcBef>
                <a:spcPts val="0"/>
              </a:spcBef>
            </a:pPr>
            <a:r>
              <a:rPr lang="pt-BR" b="0" dirty="0" err="1" smtClean="0">
                <a:solidFill>
                  <a:srgbClr val="FFFF99"/>
                </a:solidFill>
                <a:effectLst>
                  <a:outerShdw blurRad="50800" dist="38100" dir="2700000" algn="tl" rotWithShape="0">
                    <a:prstClr val="black">
                      <a:alpha val="40000"/>
                    </a:prstClr>
                  </a:outerShdw>
                </a:effectLst>
                <a:latin typeface="Edwardian Script ITC" pitchFamily="66" charset="0"/>
              </a:rPr>
              <a:t>Sólo</a:t>
            </a:r>
            <a:r>
              <a:rPr lang="pt-BR" b="0" dirty="0" smtClean="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importa que</a:t>
            </a:r>
            <a:r>
              <a:rPr lang="pt-BR" b="0" dirty="0" smtClean="0">
                <a:solidFill>
                  <a:srgbClr val="FFFF99"/>
                </a:solidFill>
                <a:effectLst>
                  <a:outerShdw blurRad="50800" dist="38100" dir="2700000" algn="tl" rotWithShape="0">
                    <a:prstClr val="black">
                      <a:alpha val="40000"/>
                    </a:prstClr>
                  </a:outerShdw>
                </a:effectLst>
                <a:latin typeface="Edwardian Script ITC" pitchFamily="66" charset="0"/>
              </a:rPr>
              <a:t>:</a:t>
            </a:r>
          </a:p>
          <a:p>
            <a:pPr>
              <a:spcBef>
                <a:spcPts val="0"/>
              </a:spcBef>
            </a:pPr>
            <a:endParaRPr lang="pt-BR" b="0" dirty="0">
              <a:solidFill>
                <a:srgbClr val="FFFF99"/>
              </a:solidFill>
              <a:effectLst>
                <a:outerShdw blurRad="50800" dist="38100" dir="2700000" algn="tl" rotWithShape="0">
                  <a:prstClr val="black">
                    <a:alpha val="40000"/>
                  </a:prstClr>
                </a:outerShdw>
              </a:effectLst>
              <a:latin typeface="Edwardian Script ITC" pitchFamily="66" charset="0"/>
            </a:endParaRPr>
          </a:p>
          <a:p>
            <a:pPr>
              <a:spcBef>
                <a:spcPts val="0"/>
              </a:spcBef>
            </a:pPr>
            <a:r>
              <a:rPr lang="pt-BR" b="0" dirty="0" smtClean="0">
                <a:solidFill>
                  <a:srgbClr val="FFFF99"/>
                </a:solidFill>
                <a:effectLst>
                  <a:outerShdw blurRad="50800" dist="38100" dir="2700000" algn="tl" rotWithShape="0">
                    <a:prstClr val="black">
                      <a:alpha val="40000"/>
                    </a:prstClr>
                  </a:outerShdw>
                </a:effectLst>
                <a:latin typeface="Edwardian Script ITC" pitchFamily="66" charset="0"/>
              </a:rPr>
              <a:t>No </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todo está perdido.</a:t>
            </a:r>
          </a:p>
          <a:p>
            <a:pPr>
              <a:spcBef>
                <a:spcPts val="0"/>
              </a:spcBef>
            </a:pP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Todavía</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existe una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cuerda</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y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es</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br>
              <a:rPr lang="pt-BR" b="0" dirty="0">
                <a:solidFill>
                  <a:srgbClr val="FFFF99"/>
                </a:solidFill>
                <a:effectLst>
                  <a:outerShdw blurRad="50800" dist="38100" dir="2700000" algn="tl" rotWithShape="0">
                    <a:prstClr val="black">
                      <a:alpha val="40000"/>
                    </a:prstClr>
                  </a:outerShdw>
                </a:effectLst>
                <a:latin typeface="Edwardian Script ITC" pitchFamily="66" charset="0"/>
              </a:rPr>
            </a:br>
            <a:r>
              <a:rPr lang="pt-BR" b="0" dirty="0">
                <a:solidFill>
                  <a:srgbClr val="FFFF99"/>
                </a:solidFill>
                <a:effectLst>
                  <a:outerShdw blurRad="50800" dist="38100" dir="2700000" algn="tl" rotWithShape="0">
                    <a:prstClr val="black">
                      <a:alpha val="40000"/>
                    </a:prstClr>
                  </a:outerShdw>
                </a:effectLst>
                <a:latin typeface="Edwardian Script ITC" pitchFamily="66" charset="0"/>
              </a:rPr>
              <a:t>tocando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con</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ella</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que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ejercerás</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tu talento.</a:t>
            </a:r>
          </a:p>
          <a:p>
            <a:pPr>
              <a:spcBef>
                <a:spcPts val="0"/>
              </a:spcBef>
            </a:pPr>
            <a:r>
              <a:rPr lang="pt-BR" sz="3600" b="0" dirty="0" smtClean="0">
                <a:solidFill>
                  <a:srgbClr val="FFFF99"/>
                </a:solidFill>
                <a:effectLst>
                  <a:outerShdw blurRad="50800" dist="38100" dir="2700000" algn="tl" rotWithShape="0">
                    <a:prstClr val="black">
                      <a:alpha val="40000"/>
                    </a:prstClr>
                  </a:outerShdw>
                </a:effectLst>
                <a:latin typeface="Edwardian Script ITC" pitchFamily="66" charset="0"/>
              </a:rPr>
              <a:t>¡ Tocando </a:t>
            </a:r>
            <a:r>
              <a:rPr lang="pt-BR" sz="3600" b="0" dirty="0" err="1">
                <a:solidFill>
                  <a:srgbClr val="FFFF99"/>
                </a:solidFill>
                <a:effectLst>
                  <a:outerShdw blurRad="50800" dist="38100" dir="2700000" algn="tl" rotWithShape="0">
                    <a:prstClr val="black">
                      <a:alpha val="40000"/>
                    </a:prstClr>
                  </a:outerShdw>
                </a:effectLst>
                <a:latin typeface="Edwardian Script ITC" pitchFamily="66" charset="0"/>
              </a:rPr>
              <a:t>con</a:t>
            </a:r>
            <a:r>
              <a:rPr lang="pt-BR" sz="3600"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sz="3600" b="0" dirty="0" err="1">
                <a:solidFill>
                  <a:srgbClr val="FFFF99"/>
                </a:solidFill>
                <a:effectLst>
                  <a:outerShdw blurRad="50800" dist="38100" dir="2700000" algn="tl" rotWithShape="0">
                    <a:prstClr val="black">
                      <a:alpha val="40000"/>
                    </a:prstClr>
                  </a:outerShdw>
                </a:effectLst>
                <a:latin typeface="Edwardian Script ITC" pitchFamily="66" charset="0"/>
              </a:rPr>
              <a:t>ella</a:t>
            </a:r>
            <a:r>
              <a:rPr lang="pt-BR" sz="3600"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sz="3600" b="0" dirty="0" err="1">
                <a:solidFill>
                  <a:srgbClr val="FFFF99"/>
                </a:solidFill>
                <a:effectLst>
                  <a:outerShdw blurRad="50800" dist="38100" dir="2700000" algn="tl" rotWithShape="0">
                    <a:prstClr val="black">
                      <a:alpha val="40000"/>
                    </a:prstClr>
                  </a:outerShdw>
                </a:effectLst>
                <a:latin typeface="Edwardian Script ITC" pitchFamily="66" charset="0"/>
              </a:rPr>
              <a:t>es</a:t>
            </a:r>
            <a:r>
              <a:rPr lang="pt-BR" sz="3600" b="0" dirty="0">
                <a:solidFill>
                  <a:srgbClr val="FFFF99"/>
                </a:solidFill>
                <a:effectLst>
                  <a:outerShdw blurRad="50800" dist="38100" dir="2700000" algn="tl" rotWithShape="0">
                    <a:prstClr val="black">
                      <a:alpha val="40000"/>
                    </a:prstClr>
                  </a:outerShdw>
                </a:effectLst>
                <a:latin typeface="Edwardian Script ITC" pitchFamily="66" charset="0"/>
              </a:rPr>
              <a:t> que </a:t>
            </a:r>
            <a:r>
              <a:rPr lang="pt-BR" sz="3600" b="0" dirty="0" smtClean="0">
                <a:solidFill>
                  <a:srgbClr val="FFFF99"/>
                </a:solidFill>
                <a:effectLst>
                  <a:outerShdw blurRad="50800" dist="38100" dir="2700000" algn="tl" rotWithShape="0">
                    <a:prstClr val="black">
                      <a:alpha val="40000"/>
                    </a:prstClr>
                  </a:outerShdw>
                </a:effectLst>
                <a:latin typeface="Edwardian Script ITC" pitchFamily="66" charset="0"/>
              </a:rPr>
              <a:t>vibrarás ! </a:t>
            </a:r>
            <a:endParaRPr lang="pt-BR" sz="3600" b="0" dirty="0">
              <a:solidFill>
                <a:srgbClr val="FFFF99"/>
              </a:solidFill>
              <a:effectLst>
                <a:outerShdw blurRad="50800" dist="38100" dir="2700000" algn="tl" rotWithShape="0">
                  <a:prstClr val="black">
                    <a:alpha val="40000"/>
                  </a:prstClr>
                </a:outerShdw>
              </a:effectLst>
              <a:latin typeface="Edwardian Script ITC" pitchFamily="66" charset="0"/>
            </a:endParaRPr>
          </a:p>
        </p:txBody>
      </p:sp>
      <p:sp>
        <p:nvSpPr>
          <p:cNvPr id="4" name="3 CuadroTexto"/>
          <p:cNvSpPr txBox="1"/>
          <p:nvPr/>
        </p:nvSpPr>
        <p:spPr>
          <a:xfrm rot="18802093">
            <a:off x="8209172" y="4486978"/>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600"/>
                                  </p:stCondLst>
                                  <p:childTnLst>
                                    <p:set>
                                      <p:cBhvr>
                                        <p:cTn id="6" dur="1" fill="hold">
                                          <p:stCondLst>
                                            <p:cond delay="0"/>
                                          </p:stCondLst>
                                        </p:cTn>
                                        <p:tgtEl>
                                          <p:spTgt spid="5123">
                                            <p:txEl>
                                              <p:pRg st="0" end="0"/>
                                            </p:txEl>
                                          </p:spTgt>
                                        </p:tgtEl>
                                        <p:attrNameLst>
                                          <p:attrName>style.visibility</p:attrName>
                                        </p:attrNameLst>
                                      </p:cBhvr>
                                      <p:to>
                                        <p:strVal val="visible"/>
                                      </p:to>
                                    </p:set>
                                    <p:animEffect transition="in" filter="randombar(horizontal)">
                                      <p:cBhvr>
                                        <p:cTn id="7" dur="500"/>
                                        <p:tgtEl>
                                          <p:spTgt spid="5123">
                                            <p:txEl>
                                              <p:pRg st="0" end="0"/>
                                            </p:txEl>
                                          </p:spTgt>
                                        </p:tgtEl>
                                      </p:cBhvr>
                                    </p:animEffect>
                                  </p:childTnLst>
                                </p:cTn>
                              </p:par>
                            </p:childTnLst>
                          </p:cTn>
                        </p:par>
                        <p:par>
                          <p:cTn id="8" fill="hold">
                            <p:stCondLst>
                              <p:cond delay="1100"/>
                            </p:stCondLst>
                            <p:childTnLst>
                              <p:par>
                                <p:cTn id="9" presetID="14" presetClass="entr" presetSubtype="10" fill="hold" grpId="0" nodeType="afterEffect">
                                  <p:stCondLst>
                                    <p:cond delay="1000"/>
                                  </p:stCondLst>
                                  <p:childTnLst>
                                    <p:set>
                                      <p:cBhvr>
                                        <p:cTn id="10" dur="1" fill="hold">
                                          <p:stCondLst>
                                            <p:cond delay="0"/>
                                          </p:stCondLst>
                                        </p:cTn>
                                        <p:tgtEl>
                                          <p:spTgt spid="5123">
                                            <p:txEl>
                                              <p:pRg st="1" end="1"/>
                                            </p:txEl>
                                          </p:spTgt>
                                        </p:tgtEl>
                                        <p:attrNameLst>
                                          <p:attrName>style.visibility</p:attrName>
                                        </p:attrNameLst>
                                      </p:cBhvr>
                                      <p:to>
                                        <p:strVal val="visible"/>
                                      </p:to>
                                    </p:set>
                                    <p:animEffect transition="in" filter="randombar(horizontal)">
                                      <p:cBhvr>
                                        <p:cTn id="11" dur="500"/>
                                        <p:tgtEl>
                                          <p:spTgt spid="5123">
                                            <p:txEl>
                                              <p:pRg st="1" end="1"/>
                                            </p:txEl>
                                          </p:spTgt>
                                        </p:tgtEl>
                                      </p:cBhvr>
                                    </p:animEffect>
                                  </p:childTnLst>
                                </p:cTn>
                              </p:par>
                              <p:par>
                                <p:cTn id="12" presetID="14" presetClass="entr" presetSubtype="10" fill="hold" grpId="0" nodeType="withEffect">
                                  <p:stCondLst>
                                    <p:cond delay="1000"/>
                                  </p:stCondLst>
                                  <p:childTnLst>
                                    <p:set>
                                      <p:cBhvr>
                                        <p:cTn id="13" dur="1" fill="hold">
                                          <p:stCondLst>
                                            <p:cond delay="0"/>
                                          </p:stCondLst>
                                        </p:cTn>
                                        <p:tgtEl>
                                          <p:spTgt spid="5123">
                                            <p:txEl>
                                              <p:pRg st="2" end="2"/>
                                            </p:txEl>
                                          </p:spTgt>
                                        </p:tgtEl>
                                        <p:attrNameLst>
                                          <p:attrName>style.visibility</p:attrName>
                                        </p:attrNameLst>
                                      </p:cBhvr>
                                      <p:to>
                                        <p:strVal val="visible"/>
                                      </p:to>
                                    </p:set>
                                    <p:animEffect transition="in" filter="randombar(horizontal)">
                                      <p:cBhvr>
                                        <p:cTn id="14" dur="500"/>
                                        <p:tgtEl>
                                          <p:spTgt spid="5123">
                                            <p:txEl>
                                              <p:pRg st="2" end="2"/>
                                            </p:txEl>
                                          </p:spTgt>
                                        </p:tgtEl>
                                      </p:cBhvr>
                                    </p:animEffect>
                                  </p:childTnLst>
                                </p:cTn>
                              </p:par>
                            </p:childTnLst>
                          </p:cTn>
                        </p:par>
                        <p:par>
                          <p:cTn id="15" fill="hold">
                            <p:stCondLst>
                              <p:cond delay="2600"/>
                            </p:stCondLst>
                            <p:childTnLst>
                              <p:par>
                                <p:cTn id="16" presetID="14" presetClass="entr" presetSubtype="10" fill="hold" grpId="0" nodeType="afterEffect">
                                  <p:stCondLst>
                                    <p:cond delay="2500"/>
                                  </p:stCondLst>
                                  <p:childTnLst>
                                    <p:set>
                                      <p:cBhvr>
                                        <p:cTn id="17" dur="1" fill="hold">
                                          <p:stCondLst>
                                            <p:cond delay="0"/>
                                          </p:stCondLst>
                                        </p:cTn>
                                        <p:tgtEl>
                                          <p:spTgt spid="5123">
                                            <p:txEl>
                                              <p:pRg st="4" end="4"/>
                                            </p:txEl>
                                          </p:spTgt>
                                        </p:tgtEl>
                                        <p:attrNameLst>
                                          <p:attrName>style.visibility</p:attrName>
                                        </p:attrNameLst>
                                      </p:cBhvr>
                                      <p:to>
                                        <p:strVal val="visible"/>
                                      </p:to>
                                    </p:set>
                                    <p:animEffect transition="in" filter="randombar(horizontal)">
                                      <p:cBhvr>
                                        <p:cTn id="18" dur="500"/>
                                        <p:tgtEl>
                                          <p:spTgt spid="5123">
                                            <p:txEl>
                                              <p:pRg st="4" end="4"/>
                                            </p:txEl>
                                          </p:spTgt>
                                        </p:tgtEl>
                                      </p:cBhvr>
                                    </p:animEffect>
                                  </p:childTnLst>
                                </p:cTn>
                              </p:par>
                            </p:childTnLst>
                          </p:cTn>
                        </p:par>
                        <p:par>
                          <p:cTn id="19" fill="hold">
                            <p:stCondLst>
                              <p:cond delay="5600"/>
                            </p:stCondLst>
                            <p:childTnLst>
                              <p:par>
                                <p:cTn id="20" presetID="14" presetClass="entr" presetSubtype="10" fill="hold" grpId="0" nodeType="afterEffect">
                                  <p:stCondLst>
                                    <p:cond delay="1000"/>
                                  </p:stCondLst>
                                  <p:childTnLst>
                                    <p:set>
                                      <p:cBhvr>
                                        <p:cTn id="21" dur="1" fill="hold">
                                          <p:stCondLst>
                                            <p:cond delay="0"/>
                                          </p:stCondLst>
                                        </p:cTn>
                                        <p:tgtEl>
                                          <p:spTgt spid="5123">
                                            <p:txEl>
                                              <p:pRg st="6" end="6"/>
                                            </p:txEl>
                                          </p:spTgt>
                                        </p:tgtEl>
                                        <p:attrNameLst>
                                          <p:attrName>style.visibility</p:attrName>
                                        </p:attrNameLst>
                                      </p:cBhvr>
                                      <p:to>
                                        <p:strVal val="visible"/>
                                      </p:to>
                                    </p:set>
                                    <p:animEffect transition="in" filter="randombar(horizontal)">
                                      <p:cBhvr>
                                        <p:cTn id="22" dur="500"/>
                                        <p:tgtEl>
                                          <p:spTgt spid="5123">
                                            <p:txEl>
                                              <p:pRg st="6" end="6"/>
                                            </p:txEl>
                                          </p:spTgt>
                                        </p:tgtEl>
                                      </p:cBhvr>
                                    </p:animEffect>
                                  </p:childTnLst>
                                </p:cTn>
                              </p:par>
                            </p:childTnLst>
                          </p:cTn>
                        </p:par>
                        <p:par>
                          <p:cTn id="23" fill="hold">
                            <p:stCondLst>
                              <p:cond delay="7100"/>
                            </p:stCondLst>
                            <p:childTnLst>
                              <p:par>
                                <p:cTn id="24" presetID="14" presetClass="entr" presetSubtype="10" fill="hold" grpId="0" nodeType="afterEffect">
                                  <p:stCondLst>
                                    <p:cond delay="1000"/>
                                  </p:stCondLst>
                                  <p:childTnLst>
                                    <p:set>
                                      <p:cBhvr>
                                        <p:cTn id="25" dur="1" fill="hold">
                                          <p:stCondLst>
                                            <p:cond delay="0"/>
                                          </p:stCondLst>
                                        </p:cTn>
                                        <p:tgtEl>
                                          <p:spTgt spid="5123">
                                            <p:txEl>
                                              <p:pRg st="7" end="7"/>
                                            </p:txEl>
                                          </p:spTgt>
                                        </p:tgtEl>
                                        <p:attrNameLst>
                                          <p:attrName>style.visibility</p:attrName>
                                        </p:attrNameLst>
                                      </p:cBhvr>
                                      <p:to>
                                        <p:strVal val="visible"/>
                                      </p:to>
                                    </p:set>
                                    <p:animEffect transition="in" filter="randombar(horizontal)">
                                      <p:cBhvr>
                                        <p:cTn id="26" dur="500"/>
                                        <p:tgtEl>
                                          <p:spTgt spid="5123">
                                            <p:txEl>
                                              <p:pRg st="7" end="7"/>
                                            </p:txEl>
                                          </p:spTgt>
                                        </p:tgtEl>
                                      </p:cBhvr>
                                    </p:animEffect>
                                  </p:childTnLst>
                                </p:cTn>
                              </p:par>
                            </p:childTnLst>
                          </p:cTn>
                        </p:par>
                        <p:par>
                          <p:cTn id="27" fill="hold">
                            <p:stCondLst>
                              <p:cond delay="8600"/>
                            </p:stCondLst>
                            <p:childTnLst>
                              <p:par>
                                <p:cTn id="28" presetID="14" presetClass="entr" presetSubtype="10" fill="hold" grpId="0" nodeType="afterEffect">
                                  <p:stCondLst>
                                    <p:cond delay="2000"/>
                                  </p:stCondLst>
                                  <p:childTnLst>
                                    <p:set>
                                      <p:cBhvr>
                                        <p:cTn id="29" dur="1" fill="hold">
                                          <p:stCondLst>
                                            <p:cond delay="0"/>
                                          </p:stCondLst>
                                        </p:cTn>
                                        <p:tgtEl>
                                          <p:spTgt spid="5123">
                                            <p:txEl>
                                              <p:pRg st="8" end="8"/>
                                            </p:txEl>
                                          </p:spTgt>
                                        </p:tgtEl>
                                        <p:attrNameLst>
                                          <p:attrName>style.visibility</p:attrName>
                                        </p:attrNameLst>
                                      </p:cBhvr>
                                      <p:to>
                                        <p:strVal val="visible"/>
                                      </p:to>
                                    </p:set>
                                    <p:animEffect transition="in" filter="randombar(horizontal)">
                                      <p:cBhvr>
                                        <p:cTn id="30" dur="500"/>
                                        <p:tgtEl>
                                          <p:spTgt spid="512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autoUpdateAnimBg="0" advAuto="60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1182687" y="0"/>
            <a:ext cx="6778625" cy="5324535"/>
          </a:xfrm>
          <a:prstGeom prst="rect">
            <a:avLst/>
          </a:prstGeom>
          <a:noFill/>
          <a:ln w="9525">
            <a:noFill/>
            <a:miter lim="800000"/>
            <a:headEnd/>
            <a:tailEnd/>
          </a:ln>
          <a:effectLst/>
        </p:spPr>
        <p:txBody>
          <a:bodyPr>
            <a:spAutoFit/>
          </a:bodyPr>
          <a:lstStyle/>
          <a:p>
            <a:pPr>
              <a:spcBef>
                <a:spcPts val="0"/>
              </a:spcBef>
            </a:pP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Cuando</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todo parece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desmoronarse</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bríndate</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una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oportunidad</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y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continúa</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hacia</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adelante</a:t>
            </a:r>
            <a:r>
              <a:rPr lang="pt-BR" b="0" dirty="0" smtClean="0">
                <a:solidFill>
                  <a:srgbClr val="FFFF99"/>
                </a:solidFill>
                <a:effectLst>
                  <a:outerShdw blurRad="50800" dist="38100" dir="2700000" algn="tl" rotWithShape="0">
                    <a:prstClr val="black">
                      <a:alpha val="40000"/>
                    </a:prstClr>
                  </a:outerShdw>
                </a:effectLst>
                <a:latin typeface="Edwardian Script ITC" pitchFamily="66" charset="0"/>
              </a:rPr>
              <a:t>.</a:t>
            </a:r>
          </a:p>
          <a:p>
            <a:pPr>
              <a:spcBef>
                <a:spcPts val="0"/>
              </a:spcBef>
            </a:pPr>
            <a:r>
              <a:rPr lang="pt-BR" b="0" dirty="0" smtClean="0">
                <a:solidFill>
                  <a:srgbClr val="FFFF99"/>
                </a:solidFill>
                <a:effectLst>
                  <a:outerShdw blurRad="50800" dist="38100" dir="2700000" algn="tl" rotWithShape="0">
                    <a:prstClr val="black">
                      <a:alpha val="40000"/>
                    </a:prstClr>
                  </a:outerShdw>
                </a:effectLst>
                <a:latin typeface="Edwardian Script ITC" pitchFamily="66" charset="0"/>
              </a:rPr>
              <a:t>Aprende </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a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aceptar</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que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la</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vida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siempre</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te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dejará</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r>
            <a:br>
              <a:rPr lang="pt-BR" b="0" dirty="0">
                <a:solidFill>
                  <a:srgbClr val="FFFF99"/>
                </a:solidFill>
                <a:effectLst>
                  <a:outerShdw blurRad="50800" dist="38100" dir="2700000" algn="tl" rotWithShape="0">
                    <a:prstClr val="black">
                      <a:alpha val="40000"/>
                    </a:prstClr>
                  </a:outerShdw>
                </a:effectLst>
                <a:latin typeface="Edwardian Script ITC" pitchFamily="66" charset="0"/>
              </a:rPr>
            </a:br>
            <a:r>
              <a:rPr lang="pt-BR" b="0" dirty="0">
                <a:solidFill>
                  <a:srgbClr val="FFFF99"/>
                </a:solidFill>
                <a:effectLst>
                  <a:outerShdw blurRad="50800" dist="38100" dir="2700000" algn="tl" rotWithShape="0">
                    <a:prstClr val="black">
                      <a:alpha val="40000"/>
                    </a:prstClr>
                  </a:outerShdw>
                </a:effectLst>
                <a:latin typeface="Edwardian Script ITC" pitchFamily="66" charset="0"/>
              </a:rPr>
              <a:t>una última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cuerda</a:t>
            </a:r>
            <a:r>
              <a:rPr lang="pt-BR" b="0" dirty="0" smtClean="0">
                <a:solidFill>
                  <a:srgbClr val="FFFF99"/>
                </a:solidFill>
                <a:effectLst>
                  <a:outerShdw blurRad="50800" dist="38100" dir="2700000" algn="tl" rotWithShape="0">
                    <a:prstClr val="black">
                      <a:alpha val="40000"/>
                    </a:prstClr>
                  </a:outerShdw>
                </a:effectLst>
                <a:latin typeface="Edwardian Script ITC" pitchFamily="66" charset="0"/>
              </a:rPr>
              <a:t>.</a:t>
            </a:r>
          </a:p>
          <a:p>
            <a:pPr>
              <a:spcBef>
                <a:spcPts val="0"/>
              </a:spcBef>
            </a:pPr>
            <a:r>
              <a:rPr lang="pt-BR" b="0" dirty="0" err="1" smtClean="0">
                <a:solidFill>
                  <a:srgbClr val="FFFF99"/>
                </a:solidFill>
                <a:effectLst>
                  <a:outerShdw blurRad="50800" dist="38100" dir="2700000" algn="tl" rotWithShape="0">
                    <a:prstClr val="black">
                      <a:alpha val="40000"/>
                    </a:prstClr>
                  </a:outerShdw>
                </a:effectLst>
                <a:latin typeface="Edwardian Script ITC" pitchFamily="66" charset="0"/>
              </a:rPr>
              <a:t>Cuando</a:t>
            </a:r>
            <a:r>
              <a:rPr lang="pt-BR" b="0" dirty="0" smtClean="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estés</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desanimado, nunca desistas.</a:t>
            </a:r>
          </a:p>
          <a:p>
            <a:pPr>
              <a:spcBef>
                <a:spcPts val="0"/>
              </a:spcBef>
            </a:pP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Aún</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existirá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la</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cuerda</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de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la</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persistencia</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inteligente de</a:t>
            </a:r>
            <a:br>
              <a:rPr lang="pt-BR" b="0" dirty="0">
                <a:solidFill>
                  <a:srgbClr val="FFFF99"/>
                </a:solidFill>
                <a:effectLst>
                  <a:outerShdw blurRad="50800" dist="38100" dir="2700000" algn="tl" rotWithShape="0">
                    <a:prstClr val="black">
                      <a:alpha val="40000"/>
                    </a:prstClr>
                  </a:outerShdw>
                </a:effectLst>
                <a:latin typeface="Edwardian Script ITC" pitchFamily="66" charset="0"/>
              </a:rPr>
            </a:br>
            <a:r>
              <a:rPr lang="pt-BR" sz="3600" b="0" dirty="0">
                <a:solidFill>
                  <a:srgbClr val="FFFF99"/>
                </a:solidFill>
                <a:effectLst>
                  <a:outerShdw blurRad="50800" dist="38100" dir="2700000" algn="tl" rotWithShape="0">
                    <a:prstClr val="black">
                      <a:alpha val="40000"/>
                    </a:prstClr>
                  </a:outerShdw>
                </a:effectLst>
                <a:latin typeface="Edwardian Script ITC" pitchFamily="66" charset="0"/>
              </a:rPr>
              <a:t>“intentar una vez más",</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r>
            <a:br>
              <a:rPr lang="pt-BR" b="0" dirty="0">
                <a:solidFill>
                  <a:srgbClr val="FFFF99"/>
                </a:solidFill>
                <a:effectLst>
                  <a:outerShdw blurRad="50800" dist="38100" dir="2700000" algn="tl" rotWithShape="0">
                    <a:prstClr val="black">
                      <a:alpha val="40000"/>
                    </a:prstClr>
                  </a:outerShdw>
                </a:effectLst>
                <a:latin typeface="Edwardian Script ITC" pitchFamily="66" charset="0"/>
              </a:rPr>
            </a:b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del</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dar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un</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paso</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más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con</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un</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enfoque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nuevo</a:t>
            </a:r>
            <a:r>
              <a:rPr lang="pt-BR" b="0" dirty="0" smtClean="0">
                <a:solidFill>
                  <a:srgbClr val="FFFF99"/>
                </a:solidFill>
                <a:effectLst>
                  <a:outerShdw blurRad="50800" dist="38100" dir="2700000" algn="tl" rotWithShape="0">
                    <a:prstClr val="black">
                      <a:alpha val="40000"/>
                    </a:prstClr>
                  </a:outerShdw>
                </a:effectLst>
                <a:latin typeface="Edwardian Script ITC" pitchFamily="66" charset="0"/>
              </a:rPr>
              <a:t>.</a:t>
            </a:r>
          </a:p>
          <a:p>
            <a:pPr>
              <a:spcBef>
                <a:spcPts val="0"/>
              </a:spcBef>
            </a:pPr>
            <a:r>
              <a:rPr lang="pt-BR" b="0" dirty="0" err="1" smtClean="0">
                <a:solidFill>
                  <a:srgbClr val="FFFF99"/>
                </a:solidFill>
                <a:effectLst>
                  <a:outerShdw blurRad="50800" dist="38100" dir="2700000" algn="tl" rotWithShape="0">
                    <a:prstClr val="black">
                      <a:alpha val="40000"/>
                    </a:prstClr>
                  </a:outerShdw>
                </a:effectLst>
                <a:latin typeface="Edwardian Script ITC" pitchFamily="66" charset="0"/>
              </a:rPr>
              <a:t>Despierta</a:t>
            </a:r>
            <a:r>
              <a:rPr lang="pt-BR" b="0" dirty="0" smtClean="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el</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Paganini</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que existe dentro de ti</a:t>
            </a:r>
            <a:br>
              <a:rPr lang="pt-BR" b="0" dirty="0">
                <a:solidFill>
                  <a:srgbClr val="FFFF99"/>
                </a:solidFill>
                <a:effectLst>
                  <a:outerShdw blurRad="50800" dist="38100" dir="2700000" algn="tl" rotWithShape="0">
                    <a:prstClr val="black">
                      <a:alpha val="40000"/>
                    </a:prstClr>
                  </a:outerShdw>
                </a:effectLst>
                <a:latin typeface="Edwardian Script ITC" pitchFamily="66" charset="0"/>
              </a:rPr>
            </a:br>
            <a:r>
              <a:rPr lang="pt-BR" b="0" dirty="0">
                <a:solidFill>
                  <a:srgbClr val="FFFF99"/>
                </a:solidFill>
                <a:effectLst>
                  <a:outerShdw blurRad="50800" dist="38100" dir="2700000" algn="tl" rotWithShape="0">
                    <a:prstClr val="black">
                      <a:alpha val="40000"/>
                    </a:prstClr>
                  </a:outerShdw>
                </a:effectLst>
                <a:latin typeface="Edwardian Script ITC" pitchFamily="66" charset="0"/>
              </a:rPr>
              <a:t>y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avanza</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para </a:t>
            </a:r>
            <a:r>
              <a:rPr lang="pt-BR" b="0" dirty="0" smtClean="0">
                <a:solidFill>
                  <a:srgbClr val="FFFF99"/>
                </a:solidFill>
                <a:effectLst>
                  <a:outerShdw blurRad="50800" dist="38100" dir="2700000" algn="tl" rotWithShape="0">
                    <a:prstClr val="black">
                      <a:alpha val="40000"/>
                    </a:prstClr>
                  </a:outerShdw>
                </a:effectLst>
                <a:latin typeface="Edwardian Script ITC" pitchFamily="66" charset="0"/>
              </a:rPr>
              <a:t>vencer ...</a:t>
            </a:r>
          </a:p>
          <a:p>
            <a:pPr>
              <a:spcBef>
                <a:spcPts val="0"/>
              </a:spcBef>
            </a:pPr>
            <a:r>
              <a:rPr lang="pt-BR" sz="4800" b="0" dirty="0" smtClean="0">
                <a:solidFill>
                  <a:srgbClr val="FFFF99"/>
                </a:solidFill>
                <a:effectLst>
                  <a:outerShdw blurRad="50800" dist="38100" dir="2700000" algn="tl" rotWithShape="0">
                    <a:prstClr val="black">
                      <a:alpha val="40000"/>
                    </a:prstClr>
                  </a:outerShdw>
                </a:effectLst>
                <a:latin typeface="Edwardian Script ITC" pitchFamily="66" charset="0"/>
              </a:rPr>
              <a:t>“</a:t>
            </a:r>
            <a:r>
              <a:rPr lang="pt-BR" sz="3600" b="0" dirty="0" smtClean="0">
                <a:solidFill>
                  <a:srgbClr val="FFFF99"/>
                </a:solidFill>
                <a:effectLst>
                  <a:outerShdw blurRad="50800" dist="38100" dir="2700000" algn="tl" rotWithShape="0">
                    <a:prstClr val="black">
                      <a:alpha val="40000"/>
                    </a:prstClr>
                  </a:outerShdw>
                </a:effectLst>
                <a:latin typeface="Edwardian Script ITC" pitchFamily="66" charset="0"/>
              </a:rPr>
              <a:t>Victoria </a:t>
            </a:r>
            <a:r>
              <a:rPr lang="pt-BR" sz="3600" b="0" dirty="0" err="1">
                <a:solidFill>
                  <a:srgbClr val="FFFF99"/>
                </a:solidFill>
                <a:effectLst>
                  <a:outerShdw blurRad="50800" dist="38100" dir="2700000" algn="tl" rotWithShape="0">
                    <a:prstClr val="black">
                      <a:alpha val="40000"/>
                    </a:prstClr>
                  </a:outerShdw>
                </a:effectLst>
                <a:latin typeface="Edwardian Script ITC" pitchFamily="66" charset="0"/>
              </a:rPr>
              <a:t>es</a:t>
            </a:r>
            <a:r>
              <a:rPr lang="pt-BR" sz="3600"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sz="3600" b="0" dirty="0" err="1">
                <a:solidFill>
                  <a:srgbClr val="FFFF99"/>
                </a:solidFill>
                <a:effectLst>
                  <a:outerShdw blurRad="50800" dist="38100" dir="2700000" algn="tl" rotWithShape="0">
                    <a:prstClr val="black">
                      <a:alpha val="40000"/>
                    </a:prstClr>
                  </a:outerShdw>
                </a:effectLst>
                <a:latin typeface="Edwardian Script ITC" pitchFamily="66" charset="0"/>
              </a:rPr>
              <a:t>el</a:t>
            </a:r>
            <a:r>
              <a:rPr lang="pt-BR" sz="3600" b="0" dirty="0">
                <a:solidFill>
                  <a:srgbClr val="FFFF99"/>
                </a:solidFill>
                <a:effectLst>
                  <a:outerShdw blurRad="50800" dist="38100" dir="2700000" algn="tl" rotWithShape="0">
                    <a:prstClr val="black">
                      <a:alpha val="40000"/>
                    </a:prstClr>
                  </a:outerShdw>
                </a:effectLst>
                <a:latin typeface="Edwardian Script ITC" pitchFamily="66" charset="0"/>
              </a:rPr>
              <a:t> arte de continuar,</a:t>
            </a:r>
            <a:br>
              <a:rPr lang="pt-BR" sz="3600" b="0" dirty="0">
                <a:solidFill>
                  <a:srgbClr val="FFFF99"/>
                </a:solidFill>
                <a:effectLst>
                  <a:outerShdw blurRad="50800" dist="38100" dir="2700000" algn="tl" rotWithShape="0">
                    <a:prstClr val="black">
                      <a:alpha val="40000"/>
                    </a:prstClr>
                  </a:outerShdw>
                </a:effectLst>
                <a:latin typeface="Edwardian Script ITC" pitchFamily="66" charset="0"/>
              </a:rPr>
            </a:br>
            <a:r>
              <a:rPr lang="pt-BR" sz="3600" b="0" dirty="0">
                <a:solidFill>
                  <a:srgbClr val="FFFF99"/>
                </a:solidFill>
                <a:effectLst>
                  <a:outerShdw blurRad="50800" dist="38100" dir="2700000" algn="tl" rotWithShape="0">
                    <a:prstClr val="black">
                      <a:alpha val="40000"/>
                    </a:prstClr>
                  </a:outerShdw>
                </a:effectLst>
                <a:latin typeface="Edwardian Script ITC" pitchFamily="66" charset="0"/>
              </a:rPr>
              <a:t>donde </a:t>
            </a:r>
            <a:r>
              <a:rPr lang="pt-BR" sz="3600" b="0" dirty="0" err="1">
                <a:solidFill>
                  <a:srgbClr val="FFFF99"/>
                </a:solidFill>
                <a:effectLst>
                  <a:outerShdw blurRad="50800" dist="38100" dir="2700000" algn="tl" rotWithShape="0">
                    <a:prstClr val="black">
                      <a:alpha val="40000"/>
                    </a:prstClr>
                  </a:outerShdw>
                </a:effectLst>
                <a:latin typeface="Edwardian Script ITC" pitchFamily="66" charset="0"/>
              </a:rPr>
              <a:t>los</a:t>
            </a:r>
            <a:r>
              <a:rPr lang="pt-BR" sz="3600"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sz="3600" b="0" dirty="0" err="1">
                <a:solidFill>
                  <a:srgbClr val="FFFF99"/>
                </a:solidFill>
                <a:effectLst>
                  <a:outerShdw blurRad="50800" dist="38100" dir="2700000" algn="tl" rotWithShape="0">
                    <a:prstClr val="black">
                      <a:alpha val="40000"/>
                    </a:prstClr>
                  </a:outerShdw>
                </a:effectLst>
                <a:latin typeface="Edwardian Script ITC" pitchFamily="66" charset="0"/>
              </a:rPr>
              <a:t>otros</a:t>
            </a:r>
            <a:r>
              <a:rPr lang="pt-BR" sz="3600"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sz="3600" b="0" dirty="0" err="1">
                <a:solidFill>
                  <a:srgbClr val="FFFF99"/>
                </a:solidFill>
                <a:effectLst>
                  <a:outerShdw blurRad="50800" dist="38100" dir="2700000" algn="tl" rotWithShape="0">
                    <a:prstClr val="black">
                      <a:alpha val="40000"/>
                    </a:prstClr>
                  </a:outerShdw>
                </a:effectLst>
                <a:latin typeface="Edwardian Script ITC" pitchFamily="66" charset="0"/>
              </a:rPr>
              <a:t>resuelven</a:t>
            </a:r>
            <a:r>
              <a:rPr lang="pt-BR" sz="3600"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sz="3600" b="0" dirty="0" smtClean="0">
                <a:solidFill>
                  <a:srgbClr val="FFFF99"/>
                </a:solidFill>
                <a:effectLst>
                  <a:outerShdw blurRad="50800" dist="38100" dir="2700000" algn="tl" rotWithShape="0">
                    <a:prstClr val="black">
                      <a:alpha val="40000"/>
                    </a:prstClr>
                  </a:outerShdw>
                </a:effectLst>
                <a:latin typeface="Edwardian Script ITC" pitchFamily="66" charset="0"/>
              </a:rPr>
              <a:t>parar”.</a:t>
            </a:r>
            <a:endParaRPr lang="pt-BR" sz="3600" b="0" dirty="0">
              <a:solidFill>
                <a:srgbClr val="FFFF99"/>
              </a:solidFill>
              <a:effectLst>
                <a:outerShdw blurRad="50800" dist="38100" dir="2700000" algn="tl" rotWithShape="0">
                  <a:prstClr val="black">
                    <a:alpha val="40000"/>
                  </a:prstClr>
                </a:outerShdw>
              </a:effectLst>
              <a:latin typeface="Edwardian Script ITC" pitchFamily="66" charset="0"/>
            </a:endParaRPr>
          </a:p>
        </p:txBody>
      </p:sp>
      <p:sp>
        <p:nvSpPr>
          <p:cNvPr id="4" name="3 CuadroTexto"/>
          <p:cNvSpPr txBox="1"/>
          <p:nvPr/>
        </p:nvSpPr>
        <p:spPr>
          <a:xfrm rot="18802093">
            <a:off x="8209172" y="4486978"/>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200"/>
                                  </p:stCondLst>
                                  <p:childTnLst>
                                    <p:set>
                                      <p:cBhvr>
                                        <p:cTn id="6" dur="1" fill="hold">
                                          <p:stCondLst>
                                            <p:cond delay="0"/>
                                          </p:stCondLst>
                                        </p:cTn>
                                        <p:tgtEl>
                                          <p:spTgt spid="16386">
                                            <p:txEl>
                                              <p:pRg st="0" end="0"/>
                                            </p:txEl>
                                          </p:spTgt>
                                        </p:tgtEl>
                                        <p:attrNameLst>
                                          <p:attrName>style.visibility</p:attrName>
                                        </p:attrNameLst>
                                      </p:cBhvr>
                                      <p:to>
                                        <p:strVal val="visible"/>
                                      </p:to>
                                    </p:set>
                                    <p:animEffect transition="in" filter="randombar(horizontal)">
                                      <p:cBhvr>
                                        <p:cTn id="7" dur="500"/>
                                        <p:tgtEl>
                                          <p:spTgt spid="16386">
                                            <p:txEl>
                                              <p:pRg st="0" end="0"/>
                                            </p:txEl>
                                          </p:spTgt>
                                        </p:tgtEl>
                                      </p:cBhvr>
                                    </p:animEffect>
                                  </p:childTnLst>
                                </p:cTn>
                              </p:par>
                            </p:childTnLst>
                          </p:cTn>
                        </p:par>
                        <p:par>
                          <p:cTn id="8" fill="hold">
                            <p:stCondLst>
                              <p:cond delay="700"/>
                            </p:stCondLst>
                            <p:childTnLst>
                              <p:par>
                                <p:cTn id="9" presetID="14" presetClass="entr" presetSubtype="10" fill="hold" grpId="0" nodeType="afterEffect">
                                  <p:stCondLst>
                                    <p:cond delay="2000"/>
                                  </p:stCondLst>
                                  <p:childTnLst>
                                    <p:set>
                                      <p:cBhvr>
                                        <p:cTn id="10" dur="1" fill="hold">
                                          <p:stCondLst>
                                            <p:cond delay="0"/>
                                          </p:stCondLst>
                                        </p:cTn>
                                        <p:tgtEl>
                                          <p:spTgt spid="16386">
                                            <p:txEl>
                                              <p:pRg st="1" end="1"/>
                                            </p:txEl>
                                          </p:spTgt>
                                        </p:tgtEl>
                                        <p:attrNameLst>
                                          <p:attrName>style.visibility</p:attrName>
                                        </p:attrNameLst>
                                      </p:cBhvr>
                                      <p:to>
                                        <p:strVal val="visible"/>
                                      </p:to>
                                    </p:set>
                                    <p:animEffect transition="in" filter="randombar(horizontal)">
                                      <p:cBhvr>
                                        <p:cTn id="11" dur="500"/>
                                        <p:tgtEl>
                                          <p:spTgt spid="16386">
                                            <p:txEl>
                                              <p:pRg st="1" end="1"/>
                                            </p:txEl>
                                          </p:spTgt>
                                        </p:tgtEl>
                                      </p:cBhvr>
                                    </p:animEffect>
                                  </p:childTnLst>
                                </p:cTn>
                              </p:par>
                            </p:childTnLst>
                          </p:cTn>
                        </p:par>
                        <p:par>
                          <p:cTn id="12" fill="hold">
                            <p:stCondLst>
                              <p:cond delay="3200"/>
                            </p:stCondLst>
                            <p:childTnLst>
                              <p:par>
                                <p:cTn id="13" presetID="14" presetClass="entr" presetSubtype="10" fill="hold" grpId="0" nodeType="afterEffect">
                                  <p:stCondLst>
                                    <p:cond delay="2000"/>
                                  </p:stCondLst>
                                  <p:childTnLst>
                                    <p:set>
                                      <p:cBhvr>
                                        <p:cTn id="14" dur="1" fill="hold">
                                          <p:stCondLst>
                                            <p:cond delay="0"/>
                                          </p:stCondLst>
                                        </p:cTn>
                                        <p:tgtEl>
                                          <p:spTgt spid="16386">
                                            <p:txEl>
                                              <p:pRg st="2" end="2"/>
                                            </p:txEl>
                                          </p:spTgt>
                                        </p:tgtEl>
                                        <p:attrNameLst>
                                          <p:attrName>style.visibility</p:attrName>
                                        </p:attrNameLst>
                                      </p:cBhvr>
                                      <p:to>
                                        <p:strVal val="visible"/>
                                      </p:to>
                                    </p:set>
                                    <p:animEffect transition="in" filter="randombar(horizontal)">
                                      <p:cBhvr>
                                        <p:cTn id="15" dur="500"/>
                                        <p:tgtEl>
                                          <p:spTgt spid="16386">
                                            <p:txEl>
                                              <p:pRg st="2" end="2"/>
                                            </p:txEl>
                                          </p:spTgt>
                                        </p:tgtEl>
                                      </p:cBhvr>
                                    </p:animEffect>
                                  </p:childTnLst>
                                </p:cTn>
                              </p:par>
                            </p:childTnLst>
                          </p:cTn>
                        </p:par>
                        <p:par>
                          <p:cTn id="16" fill="hold">
                            <p:stCondLst>
                              <p:cond delay="5700"/>
                            </p:stCondLst>
                            <p:childTnLst>
                              <p:par>
                                <p:cTn id="17" presetID="14" presetClass="entr" presetSubtype="10" fill="hold" grpId="0" nodeType="afterEffect">
                                  <p:stCondLst>
                                    <p:cond delay="1000"/>
                                  </p:stCondLst>
                                  <p:childTnLst>
                                    <p:set>
                                      <p:cBhvr>
                                        <p:cTn id="18" dur="1" fill="hold">
                                          <p:stCondLst>
                                            <p:cond delay="0"/>
                                          </p:stCondLst>
                                        </p:cTn>
                                        <p:tgtEl>
                                          <p:spTgt spid="16386">
                                            <p:txEl>
                                              <p:pRg st="3" end="3"/>
                                            </p:txEl>
                                          </p:spTgt>
                                        </p:tgtEl>
                                        <p:attrNameLst>
                                          <p:attrName>style.visibility</p:attrName>
                                        </p:attrNameLst>
                                      </p:cBhvr>
                                      <p:to>
                                        <p:strVal val="visible"/>
                                      </p:to>
                                    </p:set>
                                    <p:animEffect transition="in" filter="randombar(horizontal)">
                                      <p:cBhvr>
                                        <p:cTn id="19" dur="500"/>
                                        <p:tgtEl>
                                          <p:spTgt spid="16386">
                                            <p:txEl>
                                              <p:pRg st="3" end="3"/>
                                            </p:txEl>
                                          </p:spTgt>
                                        </p:tgtEl>
                                      </p:cBhvr>
                                    </p:animEffect>
                                  </p:childTnLst>
                                </p:cTn>
                              </p:par>
                            </p:childTnLst>
                          </p:cTn>
                        </p:par>
                        <p:par>
                          <p:cTn id="20" fill="hold">
                            <p:stCondLst>
                              <p:cond delay="7200"/>
                            </p:stCondLst>
                            <p:childTnLst>
                              <p:par>
                                <p:cTn id="21" presetID="14" presetClass="entr" presetSubtype="10" fill="hold" grpId="0" nodeType="afterEffect">
                                  <p:stCondLst>
                                    <p:cond delay="4500"/>
                                  </p:stCondLst>
                                  <p:childTnLst>
                                    <p:set>
                                      <p:cBhvr>
                                        <p:cTn id="22" dur="1" fill="hold">
                                          <p:stCondLst>
                                            <p:cond delay="0"/>
                                          </p:stCondLst>
                                        </p:cTn>
                                        <p:tgtEl>
                                          <p:spTgt spid="16386">
                                            <p:txEl>
                                              <p:pRg st="4" end="4"/>
                                            </p:txEl>
                                          </p:spTgt>
                                        </p:tgtEl>
                                        <p:attrNameLst>
                                          <p:attrName>style.visibility</p:attrName>
                                        </p:attrNameLst>
                                      </p:cBhvr>
                                      <p:to>
                                        <p:strVal val="visible"/>
                                      </p:to>
                                    </p:set>
                                    <p:animEffect transition="in" filter="randombar(horizontal)">
                                      <p:cBhvr>
                                        <p:cTn id="23" dur="500"/>
                                        <p:tgtEl>
                                          <p:spTgt spid="16386">
                                            <p:txEl>
                                              <p:pRg st="4" end="4"/>
                                            </p:txEl>
                                          </p:spTgt>
                                        </p:tgtEl>
                                      </p:cBhvr>
                                    </p:animEffect>
                                  </p:childTnLst>
                                </p:cTn>
                              </p:par>
                            </p:childTnLst>
                          </p:cTn>
                        </p:par>
                        <p:par>
                          <p:cTn id="24" fill="hold">
                            <p:stCondLst>
                              <p:cond delay="12200"/>
                            </p:stCondLst>
                            <p:childTnLst>
                              <p:par>
                                <p:cTn id="25" presetID="14" presetClass="entr" presetSubtype="10" fill="hold" grpId="0" nodeType="afterEffect">
                                  <p:stCondLst>
                                    <p:cond delay="1000"/>
                                  </p:stCondLst>
                                  <p:childTnLst>
                                    <p:set>
                                      <p:cBhvr>
                                        <p:cTn id="26" dur="1" fill="hold">
                                          <p:stCondLst>
                                            <p:cond delay="0"/>
                                          </p:stCondLst>
                                        </p:cTn>
                                        <p:tgtEl>
                                          <p:spTgt spid="16386">
                                            <p:txEl>
                                              <p:pRg st="5" end="5"/>
                                            </p:txEl>
                                          </p:spTgt>
                                        </p:tgtEl>
                                        <p:attrNameLst>
                                          <p:attrName>style.visibility</p:attrName>
                                        </p:attrNameLst>
                                      </p:cBhvr>
                                      <p:to>
                                        <p:strVal val="visible"/>
                                      </p:to>
                                    </p:set>
                                    <p:animEffect transition="in" filter="randombar(horizontal)">
                                      <p:cBhvr>
                                        <p:cTn id="27" dur="500"/>
                                        <p:tgtEl>
                                          <p:spTgt spid="1638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build="p" autoUpdateAnimBg="0" advAuto="20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147" name="Text Box 3"/>
          <p:cNvSpPr txBox="1">
            <a:spLocks noChangeArrowheads="1"/>
          </p:cNvSpPr>
          <p:nvPr/>
        </p:nvSpPr>
        <p:spPr bwMode="auto">
          <a:xfrm>
            <a:off x="952500" y="494258"/>
            <a:ext cx="7239000" cy="4154984"/>
          </a:xfrm>
          <a:prstGeom prst="rect">
            <a:avLst/>
          </a:prstGeom>
          <a:noFill/>
          <a:ln w="9525">
            <a:noFill/>
            <a:miter lim="800000"/>
            <a:headEnd/>
            <a:tailEnd/>
          </a:ln>
          <a:effectLst/>
        </p:spPr>
        <p:txBody>
          <a:bodyPr>
            <a:spAutoFit/>
          </a:bodyPr>
          <a:lstStyle/>
          <a:p>
            <a:pPr>
              <a:spcBef>
                <a:spcPts val="0"/>
              </a:spcBef>
            </a:pPr>
            <a:r>
              <a:rPr lang="pt-BR" b="0" dirty="0">
                <a:solidFill>
                  <a:srgbClr val="FFFF99"/>
                </a:solidFill>
                <a:effectLst>
                  <a:outerShdw blurRad="50800" dist="38100" dir="2700000" algn="tl" rotWithShape="0">
                    <a:prstClr val="black">
                      <a:alpha val="40000"/>
                    </a:prstClr>
                  </a:outerShdw>
                </a:effectLst>
                <a:latin typeface="Edwardian Script ITC" pitchFamily="66" charset="0"/>
              </a:rPr>
              <a:t>Toca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la</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cuerda</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de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la</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motivación</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y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arráncale</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sonidos de</a:t>
            </a:r>
            <a:br>
              <a:rPr lang="pt-BR" b="0" dirty="0">
                <a:solidFill>
                  <a:srgbClr val="FFFF99"/>
                </a:solidFill>
                <a:effectLst>
                  <a:outerShdw blurRad="50800" dist="38100" dir="2700000" algn="tl" rotWithShape="0">
                    <a:prstClr val="black">
                      <a:alpha val="40000"/>
                    </a:prstClr>
                  </a:outerShdw>
                </a:effectLst>
                <a:latin typeface="Edwardian Script ITC" pitchFamily="66" charset="0"/>
              </a:rPr>
            </a:br>
            <a:r>
              <a:rPr lang="pt-BR" b="0" dirty="0">
                <a:solidFill>
                  <a:srgbClr val="FFFF99"/>
                </a:solidFill>
                <a:effectLst>
                  <a:outerShdw blurRad="50800" dist="38100" dir="2700000" algn="tl" rotWithShape="0">
                    <a:prstClr val="black">
                      <a:alpha val="40000"/>
                    </a:prstClr>
                  </a:outerShdw>
                </a:effectLst>
                <a:latin typeface="Edwardian Script ITC" pitchFamily="66" charset="0"/>
              </a:rPr>
              <a:t>resultados positivos. </a:t>
            </a:r>
            <a:endParaRPr lang="pt-BR" b="0" dirty="0" smtClean="0">
              <a:solidFill>
                <a:srgbClr val="FFFF99"/>
              </a:solidFill>
              <a:effectLst>
                <a:outerShdw blurRad="50800" dist="38100" dir="2700000" algn="tl" rotWithShape="0">
                  <a:prstClr val="black">
                    <a:alpha val="40000"/>
                  </a:prstClr>
                </a:outerShdw>
              </a:effectLst>
              <a:latin typeface="Edwardian Script ITC" pitchFamily="66" charset="0"/>
            </a:endParaRPr>
          </a:p>
          <a:p>
            <a:pPr>
              <a:spcBef>
                <a:spcPts val="0"/>
              </a:spcBef>
            </a:pPr>
            <a:r>
              <a:rPr lang="pt-BR" b="0" dirty="0" smtClean="0">
                <a:solidFill>
                  <a:srgbClr val="FFFF99"/>
                </a:solidFill>
                <a:effectLst>
                  <a:outerShdw blurRad="50800" dist="38100" dir="2700000" algn="tl" rotWithShape="0">
                    <a:prstClr val="black">
                      <a:alpha val="40000"/>
                    </a:prstClr>
                  </a:outerShdw>
                </a:effectLst>
                <a:latin typeface="Edwardian Script ITC" pitchFamily="66" charset="0"/>
              </a:rPr>
              <a:t>Pero </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antes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pregúntate</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a:t>
            </a:r>
          </a:p>
          <a:p>
            <a:pPr>
              <a:spcBef>
                <a:spcPts val="0"/>
              </a:spcBef>
            </a:pPr>
            <a:r>
              <a:rPr lang="es-ES" b="0" dirty="0">
                <a:solidFill>
                  <a:srgbClr val="FFFF99"/>
                </a:solidFill>
                <a:effectLst>
                  <a:outerShdw blurRad="50800" dist="38100" dir="2700000" algn="tl" rotWithShape="0">
                    <a:prstClr val="black">
                      <a:alpha val="40000"/>
                    </a:prstClr>
                  </a:outerShdw>
                </a:effectLst>
                <a:latin typeface="Edwardian Script ITC" pitchFamily="66" charset="0"/>
              </a:rPr>
              <a:t>¿</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Qué</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motiva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al</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motivador?</a:t>
            </a:r>
          </a:p>
          <a:p>
            <a:pPr>
              <a:spcBef>
                <a:spcPts val="0"/>
              </a:spcBef>
            </a:pP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Esto</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es</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es-ES" b="0" dirty="0">
                <a:solidFill>
                  <a:srgbClr val="FFFF99"/>
                </a:solidFill>
                <a:effectLst>
                  <a:outerShdw blurRad="50800" dist="38100" dir="2700000" algn="tl" rotWithShape="0">
                    <a:prstClr val="black">
                      <a:alpha val="40000"/>
                    </a:prstClr>
                  </a:outerShdw>
                </a:effectLst>
                <a:latin typeface="Edwardian Script ITC" pitchFamily="66" charset="0"/>
              </a:rPr>
              <a:t>¿</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Qué</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motiva a tu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cerebro</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a:t>
            </a:r>
            <a:br>
              <a:rPr lang="pt-BR" b="0" dirty="0">
                <a:solidFill>
                  <a:srgbClr val="FFFF99"/>
                </a:solidFill>
                <a:effectLst>
                  <a:outerShdw blurRad="50800" dist="38100" dir="2700000" algn="tl" rotWithShape="0">
                    <a:prstClr val="black">
                      <a:alpha val="40000"/>
                    </a:prstClr>
                  </a:outerShdw>
                </a:effectLst>
                <a:latin typeface="Edwardian Script ITC" pitchFamily="66" charset="0"/>
              </a:rPr>
            </a:b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qué</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motiva tu mano que toca tu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violín</a:t>
            </a:r>
            <a:r>
              <a:rPr lang="pt-BR" b="0" dirty="0" smtClean="0">
                <a:solidFill>
                  <a:srgbClr val="FFFF99"/>
                </a:solidFill>
                <a:effectLst>
                  <a:outerShdw blurRad="50800" dist="38100" dir="2700000" algn="tl" rotWithShape="0">
                    <a:prstClr val="black">
                      <a:alpha val="40000"/>
                    </a:prstClr>
                  </a:outerShdw>
                </a:effectLst>
                <a:latin typeface="Edwardian Script ITC" pitchFamily="66" charset="0"/>
              </a:rPr>
              <a:t>?</a:t>
            </a:r>
          </a:p>
          <a:p>
            <a:pPr>
              <a:spcBef>
                <a:spcPts val="0"/>
              </a:spcBef>
            </a:pPr>
            <a:r>
              <a:rPr lang="pt-BR" sz="3600" b="0" dirty="0" smtClean="0">
                <a:solidFill>
                  <a:srgbClr val="FFFF99"/>
                </a:solidFill>
                <a:effectLst>
                  <a:outerShdw blurRad="50800" dist="38100" dir="2700000" algn="tl" rotWithShape="0">
                    <a:prstClr val="black">
                      <a:alpha val="40000"/>
                    </a:prstClr>
                  </a:outerShdw>
                </a:effectLst>
                <a:latin typeface="Edwardian Script ITC" pitchFamily="66" charset="0"/>
              </a:rPr>
              <a:t>No </a:t>
            </a:r>
            <a:r>
              <a:rPr lang="pt-BR" sz="3600" b="0" dirty="0">
                <a:solidFill>
                  <a:srgbClr val="FFFF99"/>
                </a:solidFill>
                <a:effectLst>
                  <a:outerShdw blurRad="50800" dist="38100" dir="2700000" algn="tl" rotWithShape="0">
                    <a:prstClr val="black">
                      <a:alpha val="40000"/>
                    </a:prstClr>
                  </a:outerShdw>
                </a:effectLst>
                <a:latin typeface="Edwardian Script ITC" pitchFamily="66" charset="0"/>
              </a:rPr>
              <a:t>te frustres, no te desesperes, </a:t>
            </a:r>
            <a:r>
              <a:rPr lang="pt-BR" sz="3600" b="0" dirty="0" err="1">
                <a:solidFill>
                  <a:srgbClr val="FFFF99"/>
                </a:solidFill>
                <a:effectLst>
                  <a:outerShdw blurRad="50800" dist="38100" dir="2700000" algn="tl" rotWithShape="0">
                    <a:prstClr val="black">
                      <a:alpha val="40000"/>
                    </a:prstClr>
                  </a:outerShdw>
                </a:effectLst>
                <a:latin typeface="Edwardian Script ITC" pitchFamily="66" charset="0"/>
              </a:rPr>
              <a:t>recuerda</a:t>
            </a:r>
            <a:r>
              <a:rPr lang="pt-BR" sz="3600" b="0" dirty="0">
                <a:solidFill>
                  <a:srgbClr val="FFFF99"/>
                </a:solidFill>
                <a:effectLst>
                  <a:outerShdw blurRad="50800" dist="38100" dir="2700000" algn="tl" rotWithShape="0">
                    <a:prstClr val="black">
                      <a:alpha val="40000"/>
                    </a:prstClr>
                  </a:outerShdw>
                </a:effectLst>
                <a:latin typeface="Edwardian Script ITC" pitchFamily="66" charset="0"/>
              </a:rPr>
              <a:t>: </a:t>
            </a:r>
            <a:endParaRPr lang="pt-BR" sz="3600" b="0" dirty="0" smtClean="0">
              <a:solidFill>
                <a:srgbClr val="FFFF99"/>
              </a:solidFill>
              <a:effectLst>
                <a:outerShdw blurRad="50800" dist="38100" dir="2700000" algn="tl" rotWithShape="0">
                  <a:prstClr val="black">
                    <a:alpha val="40000"/>
                  </a:prstClr>
                </a:outerShdw>
              </a:effectLst>
              <a:latin typeface="Edwardian Script ITC" pitchFamily="66" charset="0"/>
            </a:endParaRPr>
          </a:p>
          <a:p>
            <a:pPr>
              <a:spcBef>
                <a:spcPts val="0"/>
              </a:spcBef>
            </a:pPr>
            <a:r>
              <a:rPr lang="pt-BR" sz="3600" b="0" dirty="0" smtClean="0">
                <a:solidFill>
                  <a:srgbClr val="FFFF99"/>
                </a:solidFill>
                <a:effectLst>
                  <a:outerShdw blurRad="50800" dist="38100" dir="2700000" algn="tl" rotWithShape="0">
                    <a:prstClr val="black">
                      <a:alpha val="40000"/>
                    </a:prstClr>
                  </a:outerShdw>
                </a:effectLst>
                <a:latin typeface="Edwardian Script ITC" pitchFamily="66" charset="0"/>
              </a:rPr>
              <a:t>“</a:t>
            </a:r>
            <a:r>
              <a:rPr lang="pt-BR" sz="3600" b="0" dirty="0" err="1">
                <a:solidFill>
                  <a:srgbClr val="FFFF99"/>
                </a:solidFill>
                <a:effectLst>
                  <a:outerShdw blurRad="50800" dist="38100" dir="2700000" algn="tl" rotWithShape="0">
                    <a:prstClr val="black">
                      <a:alpha val="40000"/>
                    </a:prstClr>
                  </a:outerShdw>
                </a:effectLst>
                <a:latin typeface="Edwardian Script ITC" pitchFamily="66" charset="0"/>
              </a:rPr>
              <a:t>aún</a:t>
            </a:r>
            <a:r>
              <a:rPr lang="pt-BR" sz="3600" b="0" dirty="0">
                <a:solidFill>
                  <a:srgbClr val="FFFF99"/>
                </a:solidFill>
                <a:effectLst>
                  <a:outerShdw blurRad="50800" dist="38100" dir="2700000" algn="tl" rotWithShape="0">
                    <a:prstClr val="black">
                      <a:alpha val="40000"/>
                    </a:prstClr>
                  </a:outerShdw>
                </a:effectLst>
                <a:latin typeface="Edwardian Script ITC" pitchFamily="66" charset="0"/>
              </a:rPr>
              <a:t> existe </a:t>
            </a:r>
            <a:r>
              <a:rPr lang="pt-BR" sz="3600" b="0" dirty="0" err="1">
                <a:solidFill>
                  <a:srgbClr val="FFFF99"/>
                </a:solidFill>
                <a:effectLst>
                  <a:outerShdw blurRad="50800" dist="38100" dir="2700000" algn="tl" rotWithShape="0">
                    <a:prstClr val="black">
                      <a:alpha val="40000"/>
                    </a:prstClr>
                  </a:outerShdw>
                </a:effectLst>
                <a:latin typeface="Edwardian Script ITC" pitchFamily="66" charset="0"/>
              </a:rPr>
              <a:t>la</a:t>
            </a:r>
            <a:r>
              <a:rPr lang="pt-BR" sz="3600" b="0" dirty="0">
                <a:solidFill>
                  <a:srgbClr val="FFFF99"/>
                </a:solidFill>
                <a:effectLst>
                  <a:outerShdw blurRad="50800" dist="38100" dir="2700000" algn="tl" rotWithShape="0">
                    <a:prstClr val="black">
                      <a:alpha val="40000"/>
                    </a:prstClr>
                  </a:outerShdw>
                </a:effectLst>
                <a:latin typeface="Edwardian Script ITC" pitchFamily="66" charset="0"/>
              </a:rPr>
              <a:t> última </a:t>
            </a:r>
            <a:r>
              <a:rPr lang="pt-BR" sz="3600" b="0" dirty="0" err="1">
                <a:solidFill>
                  <a:srgbClr val="FFFF99"/>
                </a:solidFill>
                <a:effectLst>
                  <a:outerShdw blurRad="50800" dist="38100" dir="2700000" algn="tl" rotWithShape="0">
                    <a:prstClr val="black">
                      <a:alpha val="40000"/>
                    </a:prstClr>
                  </a:outerShdw>
                </a:effectLst>
                <a:latin typeface="Edwardian Script ITC" pitchFamily="66" charset="0"/>
              </a:rPr>
              <a:t>cuerda</a:t>
            </a:r>
            <a:r>
              <a:rPr lang="pt-BR" sz="3600" b="0" dirty="0" smtClean="0">
                <a:solidFill>
                  <a:srgbClr val="FFFF99"/>
                </a:solidFill>
                <a:effectLst>
                  <a:outerShdw blurRad="50800" dist="38100" dir="2700000" algn="tl" rotWithShape="0">
                    <a:prstClr val="black">
                      <a:alpha val="40000"/>
                    </a:prstClr>
                  </a:outerShdw>
                </a:effectLst>
                <a:latin typeface="Edwardian Script ITC" pitchFamily="66" charset="0"/>
              </a:rPr>
              <a:t>”.</a:t>
            </a:r>
          </a:p>
          <a:p>
            <a:pPr>
              <a:spcBef>
                <a:spcPts val="0"/>
              </a:spcBef>
            </a:pPr>
            <a:r>
              <a:rPr lang="pt-BR" b="0" dirty="0" smtClean="0">
                <a:solidFill>
                  <a:srgbClr val="FFFF99"/>
                </a:solidFill>
                <a:effectLst>
                  <a:outerShdw blurRad="50800" dist="38100" dir="2700000" algn="tl" rotWithShape="0">
                    <a:prstClr val="black">
                      <a:alpha val="40000"/>
                    </a:prstClr>
                  </a:outerShdw>
                </a:effectLst>
                <a:latin typeface="Edwardian Script ITC" pitchFamily="66" charset="0"/>
              </a:rPr>
              <a:t>La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cuerda</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del</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aprender de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nuevo</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smtClean="0">
                <a:solidFill>
                  <a:srgbClr val="FFFF99"/>
                </a:solidFill>
                <a:effectLst>
                  <a:outerShdw blurRad="50800" dist="38100" dir="2700000" algn="tl" rotWithShape="0">
                    <a:prstClr val="black">
                      <a:alpha val="40000"/>
                    </a:prstClr>
                  </a:outerShdw>
                </a:effectLst>
                <a:latin typeface="Edwardian Script ITC" pitchFamily="66" charset="0"/>
              </a:rPr>
              <a:t>para</a:t>
            </a:r>
          </a:p>
          <a:p>
            <a:pPr>
              <a:spcBef>
                <a:spcPts val="0"/>
              </a:spcBef>
            </a:pPr>
            <a:r>
              <a:rPr lang="pt-BR" b="0" dirty="0" smtClean="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deslumbrar y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generar</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soluciones.</a:t>
            </a:r>
          </a:p>
        </p:txBody>
      </p:sp>
      <p:sp>
        <p:nvSpPr>
          <p:cNvPr id="4" name="3 CuadroTexto"/>
          <p:cNvSpPr txBox="1"/>
          <p:nvPr/>
        </p:nvSpPr>
        <p:spPr>
          <a:xfrm rot="18802093">
            <a:off x="8209172" y="4486978"/>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20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randombar(horizontal)">
                                      <p:cBhvr>
                                        <p:cTn id="7" dur="500"/>
                                        <p:tgtEl>
                                          <p:spTgt spid="6147">
                                            <p:txEl>
                                              <p:pRg st="0" end="0"/>
                                            </p:txEl>
                                          </p:spTgt>
                                        </p:tgtEl>
                                      </p:cBhvr>
                                    </p:animEffect>
                                  </p:childTnLst>
                                </p:cTn>
                              </p:par>
                            </p:childTnLst>
                          </p:cTn>
                        </p:par>
                        <p:par>
                          <p:cTn id="8" fill="hold">
                            <p:stCondLst>
                              <p:cond delay="700"/>
                            </p:stCondLst>
                            <p:childTnLst>
                              <p:par>
                                <p:cTn id="9" presetID="14" presetClass="entr" presetSubtype="10" fill="hold" grpId="0" nodeType="afterEffect">
                                  <p:stCondLst>
                                    <p:cond delay="2000"/>
                                  </p:stCondLst>
                                  <p:childTnLst>
                                    <p:set>
                                      <p:cBhvr>
                                        <p:cTn id="10" dur="1" fill="hold">
                                          <p:stCondLst>
                                            <p:cond delay="0"/>
                                          </p:stCondLst>
                                        </p:cTn>
                                        <p:tgtEl>
                                          <p:spTgt spid="6147">
                                            <p:txEl>
                                              <p:pRg st="1" end="1"/>
                                            </p:txEl>
                                          </p:spTgt>
                                        </p:tgtEl>
                                        <p:attrNameLst>
                                          <p:attrName>style.visibility</p:attrName>
                                        </p:attrNameLst>
                                      </p:cBhvr>
                                      <p:to>
                                        <p:strVal val="visible"/>
                                      </p:to>
                                    </p:set>
                                    <p:animEffect transition="in" filter="randombar(horizontal)">
                                      <p:cBhvr>
                                        <p:cTn id="11" dur="500"/>
                                        <p:tgtEl>
                                          <p:spTgt spid="6147">
                                            <p:txEl>
                                              <p:pRg st="1" end="1"/>
                                            </p:txEl>
                                          </p:spTgt>
                                        </p:tgtEl>
                                      </p:cBhvr>
                                    </p:animEffect>
                                  </p:childTnLst>
                                </p:cTn>
                              </p:par>
                            </p:childTnLst>
                          </p:cTn>
                        </p:par>
                        <p:par>
                          <p:cTn id="12" fill="hold">
                            <p:stCondLst>
                              <p:cond delay="3200"/>
                            </p:stCondLst>
                            <p:childTnLst>
                              <p:par>
                                <p:cTn id="13" presetID="14" presetClass="entr" presetSubtype="10" fill="hold" grpId="0" nodeType="afterEffect">
                                  <p:stCondLst>
                                    <p:cond delay="1000"/>
                                  </p:stCondLst>
                                  <p:childTnLst>
                                    <p:set>
                                      <p:cBhvr>
                                        <p:cTn id="14" dur="1" fill="hold">
                                          <p:stCondLst>
                                            <p:cond delay="0"/>
                                          </p:stCondLst>
                                        </p:cTn>
                                        <p:tgtEl>
                                          <p:spTgt spid="6147">
                                            <p:txEl>
                                              <p:pRg st="2" end="2"/>
                                            </p:txEl>
                                          </p:spTgt>
                                        </p:tgtEl>
                                        <p:attrNameLst>
                                          <p:attrName>style.visibility</p:attrName>
                                        </p:attrNameLst>
                                      </p:cBhvr>
                                      <p:to>
                                        <p:strVal val="visible"/>
                                      </p:to>
                                    </p:set>
                                    <p:animEffect transition="in" filter="randombar(horizontal)">
                                      <p:cBhvr>
                                        <p:cTn id="15" dur="500"/>
                                        <p:tgtEl>
                                          <p:spTgt spid="6147">
                                            <p:txEl>
                                              <p:pRg st="2" end="2"/>
                                            </p:txEl>
                                          </p:spTgt>
                                        </p:tgtEl>
                                      </p:cBhvr>
                                    </p:animEffect>
                                  </p:childTnLst>
                                </p:cTn>
                              </p:par>
                            </p:childTnLst>
                          </p:cTn>
                        </p:par>
                        <p:par>
                          <p:cTn id="16" fill="hold">
                            <p:stCondLst>
                              <p:cond delay="4700"/>
                            </p:stCondLst>
                            <p:childTnLst>
                              <p:par>
                                <p:cTn id="17" presetID="14" presetClass="entr" presetSubtype="10" fill="hold" grpId="0" nodeType="afterEffect">
                                  <p:stCondLst>
                                    <p:cond delay="1000"/>
                                  </p:stCondLst>
                                  <p:childTnLst>
                                    <p:set>
                                      <p:cBhvr>
                                        <p:cTn id="18" dur="1" fill="hold">
                                          <p:stCondLst>
                                            <p:cond delay="0"/>
                                          </p:stCondLst>
                                        </p:cTn>
                                        <p:tgtEl>
                                          <p:spTgt spid="6147">
                                            <p:txEl>
                                              <p:pRg st="3" end="3"/>
                                            </p:txEl>
                                          </p:spTgt>
                                        </p:tgtEl>
                                        <p:attrNameLst>
                                          <p:attrName>style.visibility</p:attrName>
                                        </p:attrNameLst>
                                      </p:cBhvr>
                                      <p:to>
                                        <p:strVal val="visible"/>
                                      </p:to>
                                    </p:set>
                                    <p:animEffect transition="in" filter="randombar(horizontal)">
                                      <p:cBhvr>
                                        <p:cTn id="19" dur="500"/>
                                        <p:tgtEl>
                                          <p:spTgt spid="6147">
                                            <p:txEl>
                                              <p:pRg st="3" end="3"/>
                                            </p:txEl>
                                          </p:spTgt>
                                        </p:tgtEl>
                                      </p:cBhvr>
                                    </p:animEffect>
                                  </p:childTnLst>
                                </p:cTn>
                              </p:par>
                            </p:childTnLst>
                          </p:cTn>
                        </p:par>
                        <p:par>
                          <p:cTn id="20" fill="hold">
                            <p:stCondLst>
                              <p:cond delay="6200"/>
                            </p:stCondLst>
                            <p:childTnLst>
                              <p:par>
                                <p:cTn id="21" presetID="14" presetClass="entr" presetSubtype="10" fill="hold" grpId="0" nodeType="afterEffect">
                                  <p:stCondLst>
                                    <p:cond delay="2000"/>
                                  </p:stCondLst>
                                  <p:childTnLst>
                                    <p:set>
                                      <p:cBhvr>
                                        <p:cTn id="22" dur="1" fill="hold">
                                          <p:stCondLst>
                                            <p:cond delay="0"/>
                                          </p:stCondLst>
                                        </p:cTn>
                                        <p:tgtEl>
                                          <p:spTgt spid="6147">
                                            <p:txEl>
                                              <p:pRg st="4" end="4"/>
                                            </p:txEl>
                                          </p:spTgt>
                                        </p:tgtEl>
                                        <p:attrNameLst>
                                          <p:attrName>style.visibility</p:attrName>
                                        </p:attrNameLst>
                                      </p:cBhvr>
                                      <p:to>
                                        <p:strVal val="visible"/>
                                      </p:to>
                                    </p:set>
                                    <p:animEffect transition="in" filter="randombar(horizontal)">
                                      <p:cBhvr>
                                        <p:cTn id="23" dur="500"/>
                                        <p:tgtEl>
                                          <p:spTgt spid="6147">
                                            <p:txEl>
                                              <p:pRg st="4" end="4"/>
                                            </p:txEl>
                                          </p:spTgt>
                                        </p:tgtEl>
                                      </p:cBhvr>
                                    </p:animEffect>
                                  </p:childTnLst>
                                </p:cTn>
                              </p:par>
                            </p:childTnLst>
                          </p:cTn>
                        </p:par>
                        <p:par>
                          <p:cTn id="24" fill="hold">
                            <p:stCondLst>
                              <p:cond delay="8700"/>
                            </p:stCondLst>
                            <p:childTnLst>
                              <p:par>
                                <p:cTn id="25" presetID="14" presetClass="entr" presetSubtype="10" fill="hold" grpId="0" nodeType="afterEffect">
                                  <p:stCondLst>
                                    <p:cond delay="2000"/>
                                  </p:stCondLst>
                                  <p:childTnLst>
                                    <p:set>
                                      <p:cBhvr>
                                        <p:cTn id="26" dur="1" fill="hold">
                                          <p:stCondLst>
                                            <p:cond delay="0"/>
                                          </p:stCondLst>
                                        </p:cTn>
                                        <p:tgtEl>
                                          <p:spTgt spid="6147">
                                            <p:txEl>
                                              <p:pRg st="5" end="5"/>
                                            </p:txEl>
                                          </p:spTgt>
                                        </p:tgtEl>
                                        <p:attrNameLst>
                                          <p:attrName>style.visibility</p:attrName>
                                        </p:attrNameLst>
                                      </p:cBhvr>
                                      <p:to>
                                        <p:strVal val="visible"/>
                                      </p:to>
                                    </p:set>
                                    <p:animEffect transition="in" filter="randombar(horizontal)">
                                      <p:cBhvr>
                                        <p:cTn id="27" dur="500"/>
                                        <p:tgtEl>
                                          <p:spTgt spid="6147">
                                            <p:txEl>
                                              <p:pRg st="5" end="5"/>
                                            </p:txEl>
                                          </p:spTgt>
                                        </p:tgtEl>
                                      </p:cBhvr>
                                    </p:animEffect>
                                  </p:childTnLst>
                                </p:cTn>
                              </p:par>
                            </p:childTnLst>
                          </p:cTn>
                        </p:par>
                        <p:par>
                          <p:cTn id="28" fill="hold">
                            <p:stCondLst>
                              <p:cond delay="11200"/>
                            </p:stCondLst>
                            <p:childTnLst>
                              <p:par>
                                <p:cTn id="29" presetID="14" presetClass="entr" presetSubtype="10" fill="hold" grpId="0" nodeType="afterEffect">
                                  <p:stCondLst>
                                    <p:cond delay="3000"/>
                                  </p:stCondLst>
                                  <p:childTnLst>
                                    <p:set>
                                      <p:cBhvr>
                                        <p:cTn id="30" dur="1" fill="hold">
                                          <p:stCondLst>
                                            <p:cond delay="0"/>
                                          </p:stCondLst>
                                        </p:cTn>
                                        <p:tgtEl>
                                          <p:spTgt spid="6147">
                                            <p:txEl>
                                              <p:pRg st="6" end="6"/>
                                            </p:txEl>
                                          </p:spTgt>
                                        </p:tgtEl>
                                        <p:attrNameLst>
                                          <p:attrName>style.visibility</p:attrName>
                                        </p:attrNameLst>
                                      </p:cBhvr>
                                      <p:to>
                                        <p:strVal val="visible"/>
                                      </p:to>
                                    </p:set>
                                    <p:animEffect transition="in" filter="randombar(horizontal)">
                                      <p:cBhvr>
                                        <p:cTn id="31" dur="500"/>
                                        <p:tgtEl>
                                          <p:spTgt spid="6147">
                                            <p:txEl>
                                              <p:pRg st="6" end="6"/>
                                            </p:txEl>
                                          </p:spTgt>
                                        </p:tgtEl>
                                      </p:cBhvr>
                                    </p:animEffect>
                                  </p:childTnLst>
                                </p:cTn>
                              </p:par>
                            </p:childTnLst>
                          </p:cTn>
                        </p:par>
                        <p:par>
                          <p:cTn id="32" fill="hold">
                            <p:stCondLst>
                              <p:cond delay="14700"/>
                            </p:stCondLst>
                            <p:childTnLst>
                              <p:par>
                                <p:cTn id="33" presetID="14" presetClass="entr" presetSubtype="10" fill="hold" grpId="0" nodeType="afterEffect">
                                  <p:stCondLst>
                                    <p:cond delay="3000"/>
                                  </p:stCondLst>
                                  <p:childTnLst>
                                    <p:set>
                                      <p:cBhvr>
                                        <p:cTn id="34" dur="1" fill="hold">
                                          <p:stCondLst>
                                            <p:cond delay="0"/>
                                          </p:stCondLst>
                                        </p:cTn>
                                        <p:tgtEl>
                                          <p:spTgt spid="6147">
                                            <p:txEl>
                                              <p:pRg st="7" end="7"/>
                                            </p:txEl>
                                          </p:spTgt>
                                        </p:tgtEl>
                                        <p:attrNameLst>
                                          <p:attrName>style.visibility</p:attrName>
                                        </p:attrNameLst>
                                      </p:cBhvr>
                                      <p:to>
                                        <p:strVal val="visible"/>
                                      </p:to>
                                    </p:set>
                                    <p:animEffect transition="in" filter="randombar(horizontal)">
                                      <p:cBhvr>
                                        <p:cTn id="35" dur="500"/>
                                        <p:tgtEl>
                                          <p:spTgt spid="614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utoUpdateAnimBg="0" advAuto="20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194" name="Rectangle 2"/>
          <p:cNvSpPr>
            <a:spLocks noChangeArrowheads="1"/>
          </p:cNvSpPr>
          <p:nvPr/>
        </p:nvSpPr>
        <p:spPr bwMode="auto">
          <a:xfrm>
            <a:off x="1133023" y="588514"/>
            <a:ext cx="6858000" cy="4093428"/>
          </a:xfrm>
          <a:prstGeom prst="rect">
            <a:avLst/>
          </a:prstGeom>
          <a:noFill/>
          <a:ln w="9525">
            <a:noFill/>
            <a:miter lim="800000"/>
            <a:headEnd/>
            <a:tailEnd/>
          </a:ln>
          <a:effectLst/>
        </p:spPr>
        <p:txBody>
          <a:bodyPr>
            <a:spAutoFit/>
          </a:bodyPr>
          <a:lstStyle/>
          <a:p>
            <a:pPr>
              <a:spcBef>
                <a:spcPts val="0"/>
              </a:spcBef>
            </a:pPr>
            <a:r>
              <a:rPr lang="pt-BR" b="0" dirty="0">
                <a:solidFill>
                  <a:srgbClr val="FFFF99"/>
                </a:solidFill>
                <a:effectLst>
                  <a:outerShdw blurRad="50800" dist="38100" dir="2700000" algn="tl" rotWithShape="0">
                    <a:prstClr val="black">
                      <a:alpha val="40000"/>
                    </a:prstClr>
                  </a:outerShdw>
                </a:effectLst>
                <a:latin typeface="Edwardian Script ITC" pitchFamily="66" charset="0"/>
              </a:rPr>
              <a:t>Nunca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la</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vida te romperá todas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las</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cuerdas</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endParaRPr lang="pt-BR" b="0" dirty="0" smtClean="0">
              <a:solidFill>
                <a:srgbClr val="FFFF99"/>
              </a:solidFill>
              <a:effectLst>
                <a:outerShdw blurRad="50800" dist="38100" dir="2700000" algn="tl" rotWithShape="0">
                  <a:prstClr val="black">
                    <a:alpha val="40000"/>
                  </a:prstClr>
                </a:outerShdw>
              </a:effectLst>
              <a:latin typeface="Edwardian Script ITC" pitchFamily="66" charset="0"/>
            </a:endParaRPr>
          </a:p>
          <a:p>
            <a:pPr>
              <a:spcBef>
                <a:spcPts val="0"/>
              </a:spcBef>
            </a:pPr>
            <a:endParaRPr lang="pt-BR" b="0" dirty="0">
              <a:solidFill>
                <a:srgbClr val="FFFF99"/>
              </a:solidFill>
              <a:effectLst>
                <a:outerShdw blurRad="50800" dist="38100" dir="2700000" algn="tl" rotWithShape="0">
                  <a:prstClr val="black">
                    <a:alpha val="40000"/>
                  </a:prstClr>
                </a:outerShdw>
              </a:effectLst>
              <a:latin typeface="Edwardian Script ITC" pitchFamily="66" charset="0"/>
            </a:endParaRPr>
          </a:p>
          <a:p>
            <a:pPr>
              <a:spcBef>
                <a:spcPts val="0"/>
              </a:spcBef>
            </a:pPr>
            <a:r>
              <a:rPr lang="pt-BR" b="0" dirty="0">
                <a:solidFill>
                  <a:srgbClr val="FFFF99"/>
                </a:solidFill>
                <a:effectLst>
                  <a:outerShdw blurRad="50800" dist="38100" dir="2700000" algn="tl" rotWithShape="0">
                    <a:prstClr val="black">
                      <a:alpha val="40000"/>
                    </a:prstClr>
                  </a:outerShdw>
                </a:effectLst>
                <a:latin typeface="Edwardian Script ITC" pitchFamily="66" charset="0"/>
              </a:rPr>
              <a:t>Si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los</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resultados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están</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mal,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es</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tu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oportunidad</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de tocar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la</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última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cuerda</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la</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de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la</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imaginación</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que reinventa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el</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futuro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con</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innovación</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continua</a:t>
            </a:r>
            <a:r>
              <a:rPr lang="pt-BR" b="0" dirty="0" smtClean="0">
                <a:solidFill>
                  <a:srgbClr val="FFFF99"/>
                </a:solidFill>
                <a:effectLst>
                  <a:outerShdw blurRad="50800" dist="38100" dir="2700000" algn="tl" rotWithShape="0">
                    <a:prstClr val="black">
                      <a:alpha val="40000"/>
                    </a:prstClr>
                  </a:outerShdw>
                </a:effectLst>
                <a:latin typeface="Edwardian Script ITC" pitchFamily="66" charset="0"/>
              </a:rPr>
              <a:t>.</a:t>
            </a:r>
          </a:p>
          <a:p>
            <a:pPr>
              <a:spcBef>
                <a:spcPts val="0"/>
              </a:spcBef>
            </a:pPr>
            <a:endParaRPr lang="pt-BR" b="0" dirty="0">
              <a:solidFill>
                <a:srgbClr val="FFFF99"/>
              </a:solidFill>
              <a:effectLst>
                <a:outerShdw blurRad="50800" dist="38100" dir="2700000" algn="tl" rotWithShape="0">
                  <a:prstClr val="black">
                    <a:alpha val="40000"/>
                  </a:prstClr>
                </a:outerShdw>
              </a:effectLst>
              <a:latin typeface="Edwardian Script ITC" pitchFamily="66" charset="0"/>
            </a:endParaRPr>
          </a:p>
          <a:p>
            <a:pPr>
              <a:spcBef>
                <a:spcPts val="0"/>
              </a:spcBef>
            </a:pP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Es</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siempre</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la</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cuerda</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olvidada que te dará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el</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mayor</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resultado</a:t>
            </a:r>
            <a:r>
              <a:rPr lang="pt-BR" b="0" dirty="0" smtClean="0">
                <a:solidFill>
                  <a:srgbClr val="FFFF99"/>
                </a:solidFill>
                <a:effectLst>
                  <a:outerShdw blurRad="50800" dist="38100" dir="2700000" algn="tl" rotWithShape="0">
                    <a:prstClr val="black">
                      <a:alpha val="40000"/>
                    </a:prstClr>
                  </a:outerShdw>
                </a:effectLst>
                <a:latin typeface="Edwardian Script ITC" pitchFamily="66" charset="0"/>
              </a:rPr>
              <a:t>.</a:t>
            </a:r>
          </a:p>
          <a:p>
            <a:pPr>
              <a:spcBef>
                <a:spcPts val="0"/>
              </a:spcBef>
            </a:pPr>
            <a:endParaRPr lang="pt-BR" b="0" dirty="0">
              <a:solidFill>
                <a:srgbClr val="FFFF99"/>
              </a:solidFill>
              <a:effectLst>
                <a:outerShdw blurRad="50800" dist="38100" dir="2700000" algn="tl" rotWithShape="0">
                  <a:prstClr val="black">
                    <a:alpha val="40000"/>
                  </a:prstClr>
                </a:outerShdw>
              </a:effectLst>
              <a:latin typeface="Edwardian Script ITC" pitchFamily="66" charset="0"/>
            </a:endParaRPr>
          </a:p>
          <a:p>
            <a:pPr>
              <a:spcBef>
                <a:spcPts val="0"/>
              </a:spcBef>
            </a:pPr>
            <a:r>
              <a:rPr lang="pt-BR" b="0" dirty="0">
                <a:solidFill>
                  <a:srgbClr val="FFFF99"/>
                </a:solidFill>
                <a:effectLst>
                  <a:outerShdw blurRad="50800" dist="38100" dir="2700000" algn="tl" rotWithShape="0">
                    <a:prstClr val="black">
                      <a:alpha val="40000"/>
                    </a:prstClr>
                  </a:outerShdw>
                </a:effectLst>
                <a:latin typeface="Edwardian Script ITC" pitchFamily="66" charset="0"/>
              </a:rPr>
              <a:t>Pero, si por acaso,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estuvieras</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en</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el</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fondo</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del</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pozo</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esta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es</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tu </a:t>
            </a:r>
            <a:r>
              <a:rPr lang="pt-BR" b="0" dirty="0" err="1">
                <a:solidFill>
                  <a:srgbClr val="FFFF99"/>
                </a:solidFill>
                <a:effectLst>
                  <a:outerShdw blurRad="50800" dist="38100" dir="2700000" algn="tl" rotWithShape="0">
                    <a:prstClr val="black">
                      <a:alpha val="40000"/>
                    </a:prstClr>
                  </a:outerShdw>
                </a:effectLst>
                <a:latin typeface="Edwardian Script ITC" pitchFamily="66" charset="0"/>
              </a:rPr>
              <a:t>oportunidad</a:t>
            </a:r>
            <a:r>
              <a:rPr lang="pt-BR" b="0" dirty="0">
                <a:solidFill>
                  <a:srgbClr val="FFFF99"/>
                </a:solidFill>
                <a:effectLst>
                  <a:outerShdw blurRad="50800" dist="38100" dir="2700000" algn="tl" rotWithShape="0">
                    <a:prstClr val="black">
                      <a:alpha val="40000"/>
                    </a:prstClr>
                  </a:outerShdw>
                </a:effectLst>
                <a:latin typeface="Edwardian Script ITC" pitchFamily="66" charset="0"/>
              </a:rPr>
              <a:t> de tocar </a:t>
            </a:r>
            <a:endParaRPr lang="pt-BR" b="0" dirty="0" smtClean="0">
              <a:solidFill>
                <a:srgbClr val="FFFF99"/>
              </a:solidFill>
              <a:effectLst>
                <a:outerShdw blurRad="50800" dist="38100" dir="2700000" algn="tl" rotWithShape="0">
                  <a:prstClr val="black">
                    <a:alpha val="40000"/>
                  </a:prstClr>
                </a:outerShdw>
              </a:effectLst>
              <a:latin typeface="Edwardian Script ITC" pitchFamily="66" charset="0"/>
            </a:endParaRPr>
          </a:p>
          <a:p>
            <a:pPr>
              <a:spcBef>
                <a:spcPts val="0"/>
              </a:spcBef>
            </a:pPr>
            <a:endParaRPr lang="pt-BR" sz="2000" b="0" dirty="0">
              <a:solidFill>
                <a:srgbClr val="FFFFCC"/>
              </a:solidFill>
              <a:effectLst/>
              <a:latin typeface="Coneria Script Demo" pitchFamily="2" charset="0"/>
              <a:cs typeface="Times New Roman" pitchFamily="18" charset="0"/>
            </a:endParaRPr>
          </a:p>
          <a:p>
            <a:pPr>
              <a:spcBef>
                <a:spcPts val="0"/>
              </a:spcBef>
            </a:pPr>
            <a:r>
              <a:rPr lang="pt-BR" sz="4800" b="0" dirty="0" err="1">
                <a:solidFill>
                  <a:srgbClr val="FFFF99"/>
                </a:solidFill>
                <a:effectLst>
                  <a:outerShdw blurRad="50800" dist="38100" dir="2700000" algn="tl" rotWithShape="0">
                    <a:prstClr val="black">
                      <a:alpha val="40000"/>
                    </a:prstClr>
                  </a:outerShdw>
                </a:effectLst>
                <a:latin typeface="Edwardian Script ITC" pitchFamily="66" charset="0"/>
              </a:rPr>
              <a:t>con</a:t>
            </a:r>
            <a:r>
              <a:rPr lang="pt-BR" sz="4800"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sz="4800" b="0" dirty="0" err="1">
                <a:solidFill>
                  <a:srgbClr val="FFFF99"/>
                </a:solidFill>
                <a:effectLst>
                  <a:outerShdw blurRad="50800" dist="38100" dir="2700000" algn="tl" rotWithShape="0">
                    <a:prstClr val="black">
                      <a:alpha val="40000"/>
                    </a:prstClr>
                  </a:outerShdw>
                </a:effectLst>
                <a:latin typeface="Edwardian Script ITC" pitchFamily="66" charset="0"/>
              </a:rPr>
              <a:t>la</a:t>
            </a:r>
            <a:r>
              <a:rPr lang="pt-BR" sz="4800"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sz="4800" b="0" dirty="0" err="1">
                <a:solidFill>
                  <a:srgbClr val="FFFF99"/>
                </a:solidFill>
                <a:effectLst>
                  <a:outerShdw blurRad="50800" dist="38100" dir="2700000" algn="tl" rotWithShape="0">
                    <a:prstClr val="black">
                      <a:alpha val="40000"/>
                    </a:prstClr>
                  </a:outerShdw>
                </a:effectLst>
                <a:latin typeface="Edwardian Script ITC" pitchFamily="66" charset="0"/>
              </a:rPr>
              <a:t>mejor</a:t>
            </a:r>
            <a:r>
              <a:rPr lang="pt-BR" sz="4800"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sz="4800" b="0" dirty="0" err="1">
                <a:solidFill>
                  <a:srgbClr val="FFFF99"/>
                </a:solidFill>
                <a:effectLst>
                  <a:outerShdw blurRad="50800" dist="38100" dir="2700000" algn="tl" rotWithShape="0">
                    <a:prstClr val="black">
                      <a:alpha val="40000"/>
                    </a:prstClr>
                  </a:outerShdw>
                </a:effectLst>
                <a:latin typeface="Edwardian Script ITC" pitchFamily="66" charset="0"/>
              </a:rPr>
              <a:t>cuerda</a:t>
            </a:r>
            <a:r>
              <a:rPr lang="pt-BR" sz="4800" b="0" dirty="0">
                <a:solidFill>
                  <a:srgbClr val="FFFF99"/>
                </a:solidFill>
                <a:effectLst>
                  <a:outerShdw blurRad="50800" dist="38100" dir="2700000" algn="tl" rotWithShape="0">
                    <a:prstClr val="black">
                      <a:alpha val="40000"/>
                    </a:prstClr>
                  </a:outerShdw>
                </a:effectLst>
                <a:latin typeface="Edwardian Script ITC" pitchFamily="66" charset="0"/>
              </a:rPr>
              <a:t> </a:t>
            </a:r>
            <a:r>
              <a:rPr lang="pt-BR" sz="4800" b="0" dirty="0" err="1">
                <a:solidFill>
                  <a:srgbClr val="FFFF99"/>
                </a:solidFill>
                <a:effectLst>
                  <a:outerShdw blurRad="50800" dist="38100" dir="2700000" algn="tl" rotWithShape="0">
                    <a:prstClr val="black">
                      <a:alpha val="40000"/>
                    </a:prstClr>
                  </a:outerShdw>
                </a:effectLst>
                <a:latin typeface="Edwardian Script ITC" pitchFamily="66" charset="0"/>
              </a:rPr>
              <a:t>del</a:t>
            </a:r>
            <a:r>
              <a:rPr lang="pt-BR" sz="4800" b="0" dirty="0">
                <a:solidFill>
                  <a:srgbClr val="FFFF99"/>
                </a:solidFill>
                <a:effectLst>
                  <a:outerShdw blurRad="50800" dist="38100" dir="2700000" algn="tl" rotWithShape="0">
                    <a:prstClr val="black">
                      <a:alpha val="40000"/>
                    </a:prstClr>
                  </a:outerShdw>
                </a:effectLst>
                <a:latin typeface="Edwardian Script ITC" pitchFamily="66" charset="0"/>
              </a:rPr>
              <a:t> universo:</a:t>
            </a:r>
          </a:p>
        </p:txBody>
      </p:sp>
      <p:sp>
        <p:nvSpPr>
          <p:cNvPr id="4" name="3 CuadroTexto"/>
          <p:cNvSpPr txBox="1"/>
          <p:nvPr/>
        </p:nvSpPr>
        <p:spPr>
          <a:xfrm rot="18802093">
            <a:off x="8209172" y="4486978"/>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200"/>
                                  </p:stCondLst>
                                  <p:childTnLst>
                                    <p:set>
                                      <p:cBhvr>
                                        <p:cTn id="6" dur="1" fill="hold">
                                          <p:stCondLst>
                                            <p:cond delay="0"/>
                                          </p:stCondLst>
                                        </p:cTn>
                                        <p:tgtEl>
                                          <p:spTgt spid="8194">
                                            <p:txEl>
                                              <p:pRg st="0" end="0"/>
                                            </p:txEl>
                                          </p:spTgt>
                                        </p:tgtEl>
                                        <p:attrNameLst>
                                          <p:attrName>style.visibility</p:attrName>
                                        </p:attrNameLst>
                                      </p:cBhvr>
                                      <p:to>
                                        <p:strVal val="visible"/>
                                      </p:to>
                                    </p:set>
                                    <p:animEffect transition="in" filter="randombar(horizontal)">
                                      <p:cBhvr>
                                        <p:cTn id="7" dur="500"/>
                                        <p:tgtEl>
                                          <p:spTgt spid="8194">
                                            <p:txEl>
                                              <p:pRg st="0" end="0"/>
                                            </p:txEl>
                                          </p:spTgt>
                                        </p:tgtEl>
                                      </p:cBhvr>
                                    </p:animEffect>
                                  </p:childTnLst>
                                </p:cTn>
                              </p:par>
                            </p:childTnLst>
                          </p:cTn>
                        </p:par>
                        <p:par>
                          <p:cTn id="8" fill="hold">
                            <p:stCondLst>
                              <p:cond delay="700"/>
                            </p:stCondLst>
                            <p:childTnLst>
                              <p:par>
                                <p:cTn id="9" presetID="14" presetClass="entr" presetSubtype="10" fill="hold" grpId="0" nodeType="afterEffect">
                                  <p:stCondLst>
                                    <p:cond delay="1000"/>
                                  </p:stCondLst>
                                  <p:childTnLst>
                                    <p:set>
                                      <p:cBhvr>
                                        <p:cTn id="10" dur="1" fill="hold">
                                          <p:stCondLst>
                                            <p:cond delay="0"/>
                                          </p:stCondLst>
                                        </p:cTn>
                                        <p:tgtEl>
                                          <p:spTgt spid="8194">
                                            <p:txEl>
                                              <p:pRg st="2" end="2"/>
                                            </p:txEl>
                                          </p:spTgt>
                                        </p:tgtEl>
                                        <p:attrNameLst>
                                          <p:attrName>style.visibility</p:attrName>
                                        </p:attrNameLst>
                                      </p:cBhvr>
                                      <p:to>
                                        <p:strVal val="visible"/>
                                      </p:to>
                                    </p:set>
                                    <p:animEffect transition="in" filter="randombar(horizontal)">
                                      <p:cBhvr>
                                        <p:cTn id="11" dur="500"/>
                                        <p:tgtEl>
                                          <p:spTgt spid="8194">
                                            <p:txEl>
                                              <p:pRg st="2" end="2"/>
                                            </p:txEl>
                                          </p:spTgt>
                                        </p:tgtEl>
                                      </p:cBhvr>
                                    </p:animEffect>
                                  </p:childTnLst>
                                </p:cTn>
                              </p:par>
                            </p:childTnLst>
                          </p:cTn>
                        </p:par>
                        <p:par>
                          <p:cTn id="12" fill="hold">
                            <p:stCondLst>
                              <p:cond delay="2200"/>
                            </p:stCondLst>
                            <p:childTnLst>
                              <p:par>
                                <p:cTn id="13" presetID="14" presetClass="entr" presetSubtype="10" fill="hold" grpId="0" nodeType="afterEffect">
                                  <p:stCondLst>
                                    <p:cond delay="3000"/>
                                  </p:stCondLst>
                                  <p:childTnLst>
                                    <p:set>
                                      <p:cBhvr>
                                        <p:cTn id="14" dur="1" fill="hold">
                                          <p:stCondLst>
                                            <p:cond delay="0"/>
                                          </p:stCondLst>
                                        </p:cTn>
                                        <p:tgtEl>
                                          <p:spTgt spid="8194">
                                            <p:txEl>
                                              <p:pRg st="4" end="4"/>
                                            </p:txEl>
                                          </p:spTgt>
                                        </p:tgtEl>
                                        <p:attrNameLst>
                                          <p:attrName>style.visibility</p:attrName>
                                        </p:attrNameLst>
                                      </p:cBhvr>
                                      <p:to>
                                        <p:strVal val="visible"/>
                                      </p:to>
                                    </p:set>
                                    <p:animEffect transition="in" filter="randombar(horizontal)">
                                      <p:cBhvr>
                                        <p:cTn id="15" dur="500"/>
                                        <p:tgtEl>
                                          <p:spTgt spid="8194">
                                            <p:txEl>
                                              <p:pRg st="4" end="4"/>
                                            </p:txEl>
                                          </p:spTgt>
                                        </p:tgtEl>
                                      </p:cBhvr>
                                    </p:animEffect>
                                  </p:childTnLst>
                                </p:cTn>
                              </p:par>
                            </p:childTnLst>
                          </p:cTn>
                        </p:par>
                        <p:par>
                          <p:cTn id="16" fill="hold">
                            <p:stCondLst>
                              <p:cond delay="5700"/>
                            </p:stCondLst>
                            <p:childTnLst>
                              <p:par>
                                <p:cTn id="17" presetID="14" presetClass="entr" presetSubtype="10" fill="hold" grpId="0" nodeType="afterEffect">
                                  <p:stCondLst>
                                    <p:cond delay="3000"/>
                                  </p:stCondLst>
                                  <p:childTnLst>
                                    <p:set>
                                      <p:cBhvr>
                                        <p:cTn id="18" dur="1" fill="hold">
                                          <p:stCondLst>
                                            <p:cond delay="0"/>
                                          </p:stCondLst>
                                        </p:cTn>
                                        <p:tgtEl>
                                          <p:spTgt spid="8194">
                                            <p:txEl>
                                              <p:pRg st="6" end="6"/>
                                            </p:txEl>
                                          </p:spTgt>
                                        </p:tgtEl>
                                        <p:attrNameLst>
                                          <p:attrName>style.visibility</p:attrName>
                                        </p:attrNameLst>
                                      </p:cBhvr>
                                      <p:to>
                                        <p:strVal val="visible"/>
                                      </p:to>
                                    </p:set>
                                    <p:animEffect transition="in" filter="randombar(horizontal)">
                                      <p:cBhvr>
                                        <p:cTn id="19" dur="500"/>
                                        <p:tgtEl>
                                          <p:spTgt spid="8194">
                                            <p:txEl>
                                              <p:pRg st="6" end="6"/>
                                            </p:txEl>
                                          </p:spTgt>
                                        </p:tgtEl>
                                      </p:cBhvr>
                                    </p:animEffect>
                                  </p:childTnLst>
                                </p:cTn>
                              </p:par>
                            </p:childTnLst>
                          </p:cTn>
                        </p:par>
                        <p:par>
                          <p:cTn id="20" fill="hold">
                            <p:stCondLst>
                              <p:cond delay="9200"/>
                            </p:stCondLst>
                            <p:childTnLst>
                              <p:par>
                                <p:cTn id="21" presetID="14" presetClass="entr" presetSubtype="10" fill="hold" grpId="0" nodeType="afterEffect">
                                  <p:stCondLst>
                                    <p:cond delay="2000"/>
                                  </p:stCondLst>
                                  <p:childTnLst>
                                    <p:set>
                                      <p:cBhvr>
                                        <p:cTn id="22" dur="1" fill="hold">
                                          <p:stCondLst>
                                            <p:cond delay="0"/>
                                          </p:stCondLst>
                                        </p:cTn>
                                        <p:tgtEl>
                                          <p:spTgt spid="8194">
                                            <p:txEl>
                                              <p:pRg st="8" end="8"/>
                                            </p:txEl>
                                          </p:spTgt>
                                        </p:tgtEl>
                                        <p:attrNameLst>
                                          <p:attrName>style.visibility</p:attrName>
                                        </p:attrNameLst>
                                      </p:cBhvr>
                                      <p:to>
                                        <p:strVal val="visible"/>
                                      </p:to>
                                    </p:set>
                                    <p:animEffect transition="in" filter="randombar(horizontal)">
                                      <p:cBhvr>
                                        <p:cTn id="23" dur="500"/>
                                        <p:tgtEl>
                                          <p:spTgt spid="819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build="p" autoUpdateAnimBg="0" advAuto="20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1071538" y="500048"/>
            <a:ext cx="6858000" cy="4093428"/>
          </a:xfrm>
          <a:prstGeom prst="rect">
            <a:avLst/>
          </a:prstGeom>
          <a:noFill/>
          <a:ln w="9525">
            <a:noFill/>
            <a:miter lim="800000"/>
            <a:headEnd/>
            <a:tailEnd/>
          </a:ln>
          <a:effectLst/>
        </p:spPr>
        <p:txBody>
          <a:bodyPr>
            <a:spAutoFit/>
          </a:bodyPr>
          <a:lstStyle/>
          <a:p>
            <a:pPr>
              <a:lnSpc>
                <a:spcPct val="150000"/>
              </a:lnSpc>
              <a:spcBef>
                <a:spcPct val="50000"/>
              </a:spcBef>
            </a:pPr>
            <a:r>
              <a:rPr lang="pt-BR" sz="12000" b="0" dirty="0" smtClean="0">
                <a:solidFill>
                  <a:srgbClr val="FFFF99"/>
                </a:solidFill>
                <a:effectLst>
                  <a:outerShdw blurRad="63500" dist="38100" dir="2700000" algn="tl">
                    <a:schemeClr val="tx1"/>
                  </a:outerShdw>
                  <a:reflection blurRad="6350" stA="55000" endA="50" endPos="85000" dir="5400000" sy="-100000" algn="bl" rotWithShape="0"/>
                </a:effectLst>
                <a:latin typeface="Kunstler Script" pitchFamily="66" charset="0"/>
                <a:cs typeface="Times New Roman" pitchFamily="18" charset="0"/>
              </a:rPr>
              <a:t>¡</a:t>
            </a:r>
            <a:r>
              <a:rPr lang="pt-BR" sz="12000" b="0" i="1" dirty="0" err="1" smtClean="0">
                <a:solidFill>
                  <a:srgbClr val="FFFF99"/>
                </a:solidFill>
                <a:effectLst>
                  <a:outerShdw blurRad="63500" dist="38100" dir="2700000" algn="tl">
                    <a:schemeClr val="tx1"/>
                  </a:outerShdw>
                  <a:reflection blurRad="6350" stA="55000" endA="50" endPos="85000" dir="5400000" sy="-100000" algn="bl" rotWithShape="0"/>
                </a:effectLst>
                <a:latin typeface="Edwardian Script ITC" pitchFamily="66" charset="0"/>
                <a:cs typeface="Times New Roman" pitchFamily="18" charset="0"/>
              </a:rPr>
              <a:t>Creer</a:t>
            </a:r>
            <a:r>
              <a:rPr lang="pt-BR" sz="12000" b="0" i="1" dirty="0" smtClean="0">
                <a:solidFill>
                  <a:srgbClr val="FFFF99"/>
                </a:solidFill>
                <a:effectLst>
                  <a:outerShdw blurRad="63500" dist="38100" dir="2700000" algn="tl">
                    <a:schemeClr val="tx1"/>
                  </a:outerShdw>
                  <a:reflection blurRad="6350" stA="55000" endA="50" endPos="85000" dir="5400000" sy="-100000" algn="bl" rotWithShape="0"/>
                </a:effectLst>
                <a:latin typeface="Edwardian Script ITC" pitchFamily="66" charset="0"/>
                <a:cs typeface="Times New Roman" pitchFamily="18" charset="0"/>
              </a:rPr>
              <a:t> </a:t>
            </a:r>
            <a:r>
              <a:rPr lang="pt-BR" sz="12000" b="0" i="1" dirty="0" err="1">
                <a:solidFill>
                  <a:srgbClr val="FFFF99"/>
                </a:solidFill>
                <a:effectLst>
                  <a:outerShdw blurRad="63500" dist="38100" dir="2700000" algn="tl">
                    <a:schemeClr val="tx1"/>
                  </a:outerShdw>
                  <a:reflection blurRad="6350" stA="55000" endA="50" endPos="85000" dir="5400000" sy="-100000" algn="bl" rotWithShape="0"/>
                </a:effectLst>
                <a:latin typeface="Edwardian Script ITC" pitchFamily="66" charset="0"/>
                <a:cs typeface="Times New Roman" pitchFamily="18" charset="0"/>
              </a:rPr>
              <a:t>en</a:t>
            </a:r>
            <a:r>
              <a:rPr lang="pt-BR" sz="12000" b="0" i="1" dirty="0">
                <a:solidFill>
                  <a:srgbClr val="FFFF99"/>
                </a:solidFill>
                <a:effectLst>
                  <a:outerShdw blurRad="63500" dist="38100" dir="2700000" algn="tl">
                    <a:schemeClr val="tx1"/>
                  </a:outerShdw>
                  <a:reflection blurRad="6350" stA="55000" endA="50" endPos="85000" dir="5400000" sy="-100000" algn="bl" rotWithShape="0"/>
                </a:effectLst>
                <a:latin typeface="Edwardian Script ITC" pitchFamily="66" charset="0"/>
                <a:cs typeface="Times New Roman" pitchFamily="18" charset="0"/>
              </a:rPr>
              <a:t> </a:t>
            </a:r>
            <a:r>
              <a:rPr lang="pt-BR" sz="12000" b="0" i="1" dirty="0" err="1" smtClean="0">
                <a:solidFill>
                  <a:srgbClr val="FFFF99"/>
                </a:solidFill>
                <a:effectLst>
                  <a:outerShdw blurRad="63500" dist="38100" dir="2700000" algn="tl">
                    <a:schemeClr val="tx1"/>
                  </a:outerShdw>
                  <a:reflection blurRad="6350" stA="55000" endA="50" endPos="85000" dir="5400000" sy="-100000" algn="bl" rotWithShape="0"/>
                </a:effectLst>
                <a:latin typeface="Edwardian Script ITC" pitchFamily="66" charset="0"/>
                <a:cs typeface="Times New Roman" pitchFamily="18" charset="0"/>
              </a:rPr>
              <a:t>tí</a:t>
            </a:r>
            <a:r>
              <a:rPr lang="pt-BR" sz="12000" b="0" i="1" dirty="0" smtClean="0">
                <a:solidFill>
                  <a:srgbClr val="FFFF99"/>
                </a:solidFill>
                <a:effectLst>
                  <a:outerShdw blurRad="63500" dist="38100" dir="2700000" algn="tl">
                    <a:schemeClr val="tx1"/>
                  </a:outerShdw>
                  <a:reflection blurRad="6350" stA="55000" endA="50" endPos="85000" dir="5400000" sy="-100000" algn="bl" rotWithShape="0"/>
                </a:effectLst>
                <a:latin typeface="Edwardian Script ITC" pitchFamily="66" charset="0"/>
                <a:cs typeface="Times New Roman" pitchFamily="18" charset="0"/>
              </a:rPr>
              <a:t> !</a:t>
            </a:r>
            <a:endParaRPr lang="pt-BR" sz="12000" b="0" i="1" dirty="0">
              <a:solidFill>
                <a:srgbClr val="FFFF99"/>
              </a:solidFill>
              <a:effectLst>
                <a:outerShdw blurRad="63500" dist="38100" dir="2700000" algn="tl">
                  <a:schemeClr val="tx1"/>
                </a:outerShdw>
                <a:reflection blurRad="6350" stA="55000" endA="50" endPos="85000" dir="5400000" sy="-100000" algn="bl" rotWithShape="0"/>
              </a:effectLst>
              <a:latin typeface="Edwardian Script ITC" pitchFamily="66" charset="0"/>
              <a:cs typeface="Times New Roman" pitchFamily="18" charset="0"/>
            </a:endParaRPr>
          </a:p>
          <a:p>
            <a:pPr>
              <a:lnSpc>
                <a:spcPct val="150000"/>
              </a:lnSpc>
              <a:spcBef>
                <a:spcPct val="50000"/>
              </a:spcBef>
            </a:pPr>
            <a:endParaRPr lang="pt-BR" sz="4000" b="0" dirty="0">
              <a:solidFill>
                <a:srgbClr val="FFFFCC"/>
              </a:solidFill>
              <a:effectLst>
                <a:outerShdw blurRad="38100" dist="38100" dir="2700000" algn="tl">
                  <a:srgbClr val="C0C0C0"/>
                </a:outerShdw>
              </a:effectLst>
              <a:latin typeface="Comic Sans MS" pitchFamily="66" charset="0"/>
              <a:cs typeface="Times New Roman" pitchFamily="18" charset="0"/>
            </a:endParaRPr>
          </a:p>
        </p:txBody>
      </p:sp>
      <p:sp>
        <p:nvSpPr>
          <p:cNvPr id="4" name="3 CuadroTexto"/>
          <p:cNvSpPr txBox="1"/>
          <p:nvPr/>
        </p:nvSpPr>
        <p:spPr>
          <a:xfrm rot="18802093">
            <a:off x="8209172" y="4486978"/>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1506">
                                            <p:txEl>
                                              <p:pRg st="0" end="0"/>
                                            </p:txEl>
                                          </p:spTgt>
                                        </p:tgtEl>
                                        <p:attrNameLst>
                                          <p:attrName>style.visibility</p:attrName>
                                        </p:attrNameLst>
                                      </p:cBhvr>
                                      <p:to>
                                        <p:strVal val="visible"/>
                                      </p:to>
                                    </p:set>
                                    <p:animEffect transition="in" filter="randombar(horizontal)">
                                      <p:cBhvr>
                                        <p:cTn id="7" dur="500"/>
                                        <p:tgtEl>
                                          <p:spTgt spid="2150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build="p" autoUpdateAnimBg="0" advAuto="20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23555" name="Picture 3" descr="paganini1"/>
          <p:cNvPicPr>
            <a:picLocks noChangeAspect="1" noChangeArrowheads="1"/>
          </p:cNvPicPr>
          <p:nvPr/>
        </p:nvPicPr>
        <p:blipFill>
          <a:blip r:embed="rId4"/>
          <a:stretch>
            <a:fillRect/>
          </a:stretch>
        </p:blipFill>
        <p:spPr bwMode="auto">
          <a:xfrm>
            <a:off x="3214678" y="714362"/>
            <a:ext cx="2659066" cy="3084517"/>
          </a:xfrm>
          <a:prstGeom prst="rect">
            <a:avLst/>
          </a:prstGeom>
          <a:noFill/>
          <a:ln>
            <a:noFill/>
          </a:ln>
        </p:spPr>
      </p:pic>
      <p:sp>
        <p:nvSpPr>
          <p:cNvPr id="23557" name="Text Box 5"/>
          <p:cNvSpPr txBox="1">
            <a:spLocks noChangeArrowheads="1"/>
          </p:cNvSpPr>
          <p:nvPr/>
        </p:nvSpPr>
        <p:spPr bwMode="auto">
          <a:xfrm rot="16200000">
            <a:off x="315219" y="1542136"/>
            <a:ext cx="4105275" cy="1449628"/>
          </a:xfrm>
          <a:prstGeom prst="rect">
            <a:avLst/>
          </a:prstGeom>
          <a:noFill/>
          <a:ln w="9525">
            <a:noFill/>
            <a:miter lim="800000"/>
            <a:headEnd/>
            <a:tailEnd/>
          </a:ln>
          <a:effectLst/>
        </p:spPr>
        <p:txBody>
          <a:bodyPr wrap="square">
            <a:spAutoFit/>
          </a:bodyPr>
          <a:lstStyle/>
          <a:p>
            <a:pPr>
              <a:lnSpc>
                <a:spcPct val="130000"/>
              </a:lnSpc>
              <a:spcBef>
                <a:spcPct val="50000"/>
              </a:spcBef>
            </a:pPr>
            <a:r>
              <a:rPr lang="pt-BR" sz="7200" b="0" dirty="0" err="1" smtClean="0">
                <a:solidFill>
                  <a:srgbClr val="FF0000"/>
                </a:solidFill>
                <a:effectLst>
                  <a:outerShdw blurRad="88900" dist="38100" dir="2700000" algn="tl">
                    <a:srgbClr val="C0C0C0">
                      <a:alpha val="99000"/>
                    </a:srgbClr>
                  </a:outerShdw>
                </a:effectLst>
                <a:latin typeface="Brush Script MT" pitchFamily="66" charset="0"/>
                <a:cs typeface="Times New Roman" pitchFamily="18" charset="0"/>
              </a:rPr>
              <a:t>Paganini</a:t>
            </a:r>
            <a:endParaRPr lang="pt-BR" sz="7200" b="0" dirty="0">
              <a:solidFill>
                <a:srgbClr val="FF0000"/>
              </a:solidFill>
              <a:effectLst>
                <a:outerShdw blurRad="88900" dist="38100" dir="2700000" algn="tl">
                  <a:srgbClr val="C0C0C0">
                    <a:alpha val="99000"/>
                  </a:srgbClr>
                </a:outerShdw>
              </a:effectLst>
              <a:latin typeface="Brush Script MT" pitchFamily="66" charset="0"/>
            </a:endParaRPr>
          </a:p>
        </p:txBody>
      </p:sp>
      <p:sp>
        <p:nvSpPr>
          <p:cNvPr id="5" name="4 CuadroTexto"/>
          <p:cNvSpPr txBox="1"/>
          <p:nvPr/>
        </p:nvSpPr>
        <p:spPr>
          <a:xfrm>
            <a:off x="6000760" y="1785932"/>
            <a:ext cx="2786082" cy="461665"/>
          </a:xfrm>
          <a:prstGeom prst="rect">
            <a:avLst/>
          </a:prstGeom>
          <a:noFill/>
        </p:spPr>
        <p:txBody>
          <a:bodyPr wrap="square" rtlCol="0">
            <a:spAutoFit/>
          </a:bodyPr>
          <a:lstStyle/>
          <a:p>
            <a:r>
              <a:rPr lang="es-AR" sz="1200" b="0" dirty="0" smtClean="0">
                <a:latin typeface="Comic Sans MS" pitchFamily="66" charset="0"/>
                <a:cs typeface="Times New Roman" pitchFamily="18" charset="0"/>
              </a:rPr>
              <a:t>Génova, República de Génova</a:t>
            </a:r>
          </a:p>
          <a:p>
            <a:r>
              <a:rPr lang="es-AR" sz="1200" b="0" dirty="0" smtClean="0">
                <a:latin typeface="Comic Sans MS" pitchFamily="66" charset="0"/>
                <a:cs typeface="Times New Roman" pitchFamily="18" charset="0"/>
              </a:rPr>
              <a:t> 27 de octubre de 1782</a:t>
            </a:r>
          </a:p>
        </p:txBody>
      </p:sp>
      <p:pic>
        <p:nvPicPr>
          <p:cNvPr id="1026" name="Picture 2" descr="http://www.gifde.com/gif/otros/banderas-idiomas/italiano-italia/bandera-italia-027.gif"/>
          <p:cNvPicPr>
            <a:picLocks noChangeAspect="1" noChangeArrowheads="1" noCrop="1"/>
          </p:cNvPicPr>
          <p:nvPr/>
        </p:nvPicPr>
        <p:blipFill>
          <a:blip r:embed="rId5"/>
          <a:srcRect/>
          <a:stretch>
            <a:fillRect/>
          </a:stretch>
        </p:blipFill>
        <p:spPr bwMode="auto">
          <a:xfrm>
            <a:off x="6786578" y="928676"/>
            <a:ext cx="1143008" cy="780938"/>
          </a:xfrm>
          <a:prstGeom prst="rect">
            <a:avLst/>
          </a:prstGeom>
          <a:noFill/>
        </p:spPr>
      </p:pic>
      <p:sp>
        <p:nvSpPr>
          <p:cNvPr id="7" name="Text Box 5"/>
          <p:cNvSpPr txBox="1">
            <a:spLocks noChangeArrowheads="1"/>
          </p:cNvSpPr>
          <p:nvPr/>
        </p:nvSpPr>
        <p:spPr bwMode="auto">
          <a:xfrm rot="16200000">
            <a:off x="-290910" y="1440931"/>
            <a:ext cx="4105275" cy="1223412"/>
          </a:xfrm>
          <a:prstGeom prst="rect">
            <a:avLst/>
          </a:prstGeom>
          <a:noFill/>
          <a:ln w="9525">
            <a:noFill/>
            <a:miter lim="800000"/>
            <a:headEnd/>
            <a:tailEnd/>
          </a:ln>
          <a:effectLst/>
        </p:spPr>
        <p:txBody>
          <a:bodyPr>
            <a:spAutoFit/>
          </a:bodyPr>
          <a:lstStyle/>
          <a:p>
            <a:pPr>
              <a:lnSpc>
                <a:spcPct val="130000"/>
              </a:lnSpc>
              <a:spcBef>
                <a:spcPct val="50000"/>
              </a:spcBef>
            </a:pPr>
            <a:r>
              <a:rPr lang="pt-BR" sz="6000" b="0" dirty="0" err="1" smtClean="0">
                <a:solidFill>
                  <a:srgbClr val="92D050"/>
                </a:solidFill>
                <a:effectLst>
                  <a:outerShdw blurRad="88900" dist="38100" dir="2700000" algn="tl" rotWithShape="0">
                    <a:schemeClr val="bg1">
                      <a:alpha val="99000"/>
                    </a:schemeClr>
                  </a:outerShdw>
                </a:effectLst>
                <a:latin typeface="Brush Script MT" pitchFamily="66" charset="0"/>
                <a:cs typeface="Times New Roman" pitchFamily="18" charset="0"/>
              </a:rPr>
              <a:t>Niccoló</a:t>
            </a:r>
            <a:endParaRPr lang="pt-BR" sz="6000" b="0" dirty="0">
              <a:solidFill>
                <a:srgbClr val="92D050"/>
              </a:solidFill>
              <a:effectLst>
                <a:outerShdw blurRad="88900" dist="38100" dir="2700000" algn="tl" rotWithShape="0">
                  <a:schemeClr val="bg1">
                    <a:alpha val="99000"/>
                  </a:schemeClr>
                </a:outerShdw>
              </a:effectLst>
              <a:latin typeface="Brush Script MT" pitchFamily="66" charset="0"/>
            </a:endParaRPr>
          </a:p>
        </p:txBody>
      </p:sp>
      <p:sp>
        <p:nvSpPr>
          <p:cNvPr id="8" name="7 CuadroTexto"/>
          <p:cNvSpPr txBox="1"/>
          <p:nvPr/>
        </p:nvSpPr>
        <p:spPr>
          <a:xfrm>
            <a:off x="2428860" y="4071948"/>
            <a:ext cx="4668266" cy="276999"/>
          </a:xfrm>
          <a:prstGeom prst="rect">
            <a:avLst/>
          </a:prstGeom>
          <a:noFill/>
        </p:spPr>
        <p:txBody>
          <a:bodyPr wrap="none" rtlCol="0">
            <a:spAutoFit/>
          </a:bodyPr>
          <a:lstStyle/>
          <a:p>
            <a:r>
              <a:rPr lang="es-AR" sz="1200" b="0" dirty="0" smtClean="0">
                <a:latin typeface="Comic Sans MS" pitchFamily="66" charset="0"/>
                <a:cs typeface="Times New Roman" pitchFamily="18" charset="0"/>
              </a:rPr>
              <a:t>Historia y moraleja:  página de Internet “Bajo cielos luminosos”</a:t>
            </a:r>
          </a:p>
        </p:txBody>
      </p:sp>
      <p:sp>
        <p:nvSpPr>
          <p:cNvPr id="9" name="8 CuadroTexto"/>
          <p:cNvSpPr txBox="1"/>
          <p:nvPr/>
        </p:nvSpPr>
        <p:spPr>
          <a:xfrm>
            <a:off x="428596" y="4500576"/>
            <a:ext cx="8215370" cy="276999"/>
          </a:xfrm>
          <a:prstGeom prst="rect">
            <a:avLst/>
          </a:prstGeom>
          <a:noFill/>
        </p:spPr>
        <p:txBody>
          <a:bodyPr wrap="square" rtlCol="0">
            <a:spAutoFit/>
          </a:bodyPr>
          <a:lstStyle/>
          <a:p>
            <a:pPr>
              <a:spcBef>
                <a:spcPct val="50000"/>
              </a:spcBef>
            </a:pPr>
            <a:r>
              <a:rPr lang="es-AR" sz="1200" b="0" dirty="0" smtClean="0">
                <a:latin typeface="Comic Sans MS" pitchFamily="66" charset="0"/>
                <a:cs typeface="Times New Roman" pitchFamily="18" charset="0"/>
              </a:rPr>
              <a:t>Música:  </a:t>
            </a:r>
            <a:r>
              <a:rPr lang="it-IT" sz="1200" b="0" dirty="0" smtClean="0">
                <a:latin typeface="Comic Sans MS" pitchFamily="66" charset="0"/>
                <a:cs typeface="Times New Roman" pitchFamily="18" charset="0"/>
              </a:rPr>
              <a:t>Paganini  -  “Moses Fantasy”</a:t>
            </a:r>
            <a:r>
              <a:rPr lang="pt-BR" sz="1200" b="0" dirty="0" smtClean="0">
                <a:latin typeface="Comic Sans MS" pitchFamily="66" charset="0"/>
                <a:cs typeface="Times New Roman" pitchFamily="18" charset="0"/>
              </a:rPr>
              <a:t>                        </a:t>
            </a:r>
            <a:r>
              <a:rPr lang="es-AR" sz="1200" b="0" dirty="0" smtClean="0">
                <a:latin typeface="Comic Sans MS" pitchFamily="66" charset="0"/>
                <a:cs typeface="Times New Roman" pitchFamily="18" charset="0"/>
              </a:rPr>
              <a:t>Intérprete:  </a:t>
            </a:r>
            <a:r>
              <a:rPr lang="es-AR" sz="1200" b="0" dirty="0" err="1" smtClean="0">
                <a:latin typeface="Comic Sans MS" pitchFamily="66" charset="0"/>
                <a:cs typeface="Times New Roman" pitchFamily="18" charset="0"/>
              </a:rPr>
              <a:t>Antal</a:t>
            </a:r>
            <a:r>
              <a:rPr lang="es-AR" sz="1200" b="0" dirty="0" smtClean="0">
                <a:latin typeface="Comic Sans MS" pitchFamily="66" charset="0"/>
                <a:cs typeface="Times New Roman" pitchFamily="18" charset="0"/>
              </a:rPr>
              <a:t> </a:t>
            </a:r>
            <a:r>
              <a:rPr lang="es-AR" sz="1200" b="0" dirty="0" err="1" smtClean="0">
                <a:latin typeface="Comic Sans MS" pitchFamily="66" charset="0"/>
                <a:cs typeface="Times New Roman" pitchFamily="18" charset="0"/>
              </a:rPr>
              <a:t>Zalai</a:t>
            </a:r>
            <a:r>
              <a:rPr lang="es-AR" sz="1200" b="0" dirty="0" smtClean="0">
                <a:latin typeface="Comic Sans MS" pitchFamily="66" charset="0"/>
                <a:cs typeface="Times New Roman" pitchFamily="18" charset="0"/>
              </a:rPr>
              <a:t> -  toca </a:t>
            </a:r>
            <a:r>
              <a:rPr lang="it-IT" sz="1200" b="0" dirty="0" smtClean="0">
                <a:latin typeface="Comic Sans MS" pitchFamily="66" charset="0"/>
                <a:cs typeface="Times New Roman" pitchFamily="18" charset="0"/>
              </a:rPr>
              <a:t>con sólo una cuerda  - Sol (G)</a:t>
            </a:r>
            <a:r>
              <a:rPr lang="es-AR" sz="1200" b="0" dirty="0" smtClean="0">
                <a:latin typeface="Comic Sans MS" pitchFamily="66" charset="0"/>
                <a:cs typeface="Times New Roman" pitchFamily="18" charset="0"/>
              </a:rPr>
              <a:t>  </a:t>
            </a:r>
            <a:endParaRPr lang="pt-BR" sz="1200" b="0" dirty="0" smtClean="0">
              <a:latin typeface="Comic Sans MS" pitchFamily="66" charset="0"/>
              <a:cs typeface="Times New Roman" pitchFamily="18" charset="0"/>
            </a:endParaRPr>
          </a:p>
        </p:txBody>
      </p:sp>
      <p:sp>
        <p:nvSpPr>
          <p:cNvPr id="10" name="9 CuadroTexto"/>
          <p:cNvSpPr txBox="1"/>
          <p:nvPr/>
        </p:nvSpPr>
        <p:spPr>
          <a:xfrm>
            <a:off x="1797222" y="4711550"/>
            <a:ext cx="4753224" cy="276999"/>
          </a:xfrm>
          <a:prstGeom prst="rect">
            <a:avLst/>
          </a:prstGeom>
          <a:noFill/>
        </p:spPr>
        <p:txBody>
          <a:bodyPr wrap="none" rtlCol="0">
            <a:spAutoFit/>
          </a:bodyPr>
          <a:lstStyle/>
          <a:p>
            <a:r>
              <a:rPr lang="pt-BR" sz="1200" b="0" dirty="0" smtClean="0">
                <a:latin typeface="Comic Sans MS" pitchFamily="66" charset="0"/>
                <a:cs typeface="Times New Roman" pitchFamily="18" charset="0"/>
              </a:rPr>
              <a:t>“ C</a:t>
            </a:r>
            <a:r>
              <a:rPr lang="it-IT" sz="1200" b="0" dirty="0" smtClean="0">
                <a:latin typeface="Comic Sans MS" pitchFamily="66" charset="0"/>
                <a:cs typeface="Times New Roman" pitchFamily="18" charset="0"/>
              </a:rPr>
              <a:t>oncerto no 6 – Risoluto</a:t>
            </a:r>
            <a:r>
              <a:rPr lang="pt-BR" sz="1200" b="0" dirty="0" smtClean="0">
                <a:latin typeface="Comic Sans MS" pitchFamily="66" charset="0"/>
                <a:cs typeface="Times New Roman" pitchFamily="18" charset="0"/>
              </a:rPr>
              <a:t>”         </a:t>
            </a:r>
            <a:r>
              <a:rPr lang="es-AR" sz="1200" b="0" dirty="0" smtClean="0">
                <a:latin typeface="Comic Sans MS" pitchFamily="66" charset="0"/>
                <a:cs typeface="Times New Roman" pitchFamily="18" charset="0"/>
              </a:rPr>
              <a:t>Intérprete:  </a:t>
            </a:r>
            <a:r>
              <a:rPr lang="it-IT" sz="1200" b="0" dirty="0" smtClean="0">
                <a:latin typeface="Comic Sans MS" pitchFamily="66" charset="0"/>
                <a:cs typeface="Times New Roman" pitchFamily="18" charset="0"/>
              </a:rPr>
              <a:t>Salvatore Accardo</a:t>
            </a:r>
            <a:endParaRPr lang="es-AR" sz="1200" dirty="0" smtClean="0"/>
          </a:p>
        </p:txBody>
      </p:sp>
      <p:sp>
        <p:nvSpPr>
          <p:cNvPr id="11" name="10 CuadroTexto"/>
          <p:cNvSpPr txBox="1"/>
          <p:nvPr/>
        </p:nvSpPr>
        <p:spPr>
          <a:xfrm>
            <a:off x="2428860" y="4286262"/>
            <a:ext cx="3930884" cy="276999"/>
          </a:xfrm>
          <a:prstGeom prst="rect">
            <a:avLst/>
          </a:prstGeom>
          <a:noFill/>
        </p:spPr>
        <p:txBody>
          <a:bodyPr wrap="none" rtlCol="0">
            <a:spAutoFit/>
          </a:bodyPr>
          <a:lstStyle/>
          <a:p>
            <a:r>
              <a:rPr lang="es-AR" sz="1200" b="0" dirty="0" smtClean="0">
                <a:latin typeface="Comic Sans MS" pitchFamily="66" charset="0"/>
                <a:cs typeface="Times New Roman" pitchFamily="18" charset="0"/>
              </a:rPr>
              <a:t>Imágenes: Internet  y del film “</a:t>
            </a:r>
            <a:r>
              <a:rPr lang="es-AR" sz="1200" b="0" dirty="0" err="1" smtClean="0">
                <a:latin typeface="Comic Sans MS" pitchFamily="66" charset="0"/>
                <a:cs typeface="Times New Roman" pitchFamily="18" charset="0"/>
              </a:rPr>
              <a:t>The</a:t>
            </a:r>
            <a:r>
              <a:rPr lang="es-AR" sz="1200" b="0" dirty="0" smtClean="0">
                <a:latin typeface="Comic Sans MS" pitchFamily="66" charset="0"/>
                <a:cs typeface="Times New Roman" pitchFamily="18" charset="0"/>
              </a:rPr>
              <a:t> </a:t>
            </a:r>
            <a:r>
              <a:rPr lang="es-AR" sz="1200" b="0" dirty="0" err="1" smtClean="0">
                <a:latin typeface="Comic Sans MS" pitchFamily="66" charset="0"/>
                <a:cs typeface="Times New Roman" pitchFamily="18" charset="0"/>
              </a:rPr>
              <a:t>Devil’s</a:t>
            </a:r>
            <a:r>
              <a:rPr lang="es-AR" sz="1200" b="0" dirty="0" smtClean="0">
                <a:latin typeface="Comic Sans MS" pitchFamily="66" charset="0"/>
                <a:cs typeface="Times New Roman" pitchFamily="18" charset="0"/>
              </a:rPr>
              <a:t> </a:t>
            </a:r>
            <a:r>
              <a:rPr lang="es-AR" sz="1200" b="0" dirty="0" err="1" smtClean="0">
                <a:latin typeface="Comic Sans MS" pitchFamily="66" charset="0"/>
                <a:cs typeface="Times New Roman" pitchFamily="18" charset="0"/>
              </a:rPr>
              <a:t>Violinist</a:t>
            </a:r>
            <a:r>
              <a:rPr lang="es-AR" sz="1200" b="0" dirty="0" smtClean="0">
                <a:latin typeface="Comic Sans MS" pitchFamily="66" charset="0"/>
                <a:cs typeface="Times New Roman" pitchFamily="18" charset="0"/>
              </a:rPr>
              <a:t>”</a:t>
            </a:r>
          </a:p>
        </p:txBody>
      </p:sp>
      <p:pic>
        <p:nvPicPr>
          <p:cNvPr id="2050" name="Picture 2" descr="http://cala.unex.es/cala/epistemowikia/images/thumb/3/36/Genova-bandera.png/200px-Genova-bandera.png"/>
          <p:cNvPicPr>
            <a:picLocks noChangeArrowheads="1"/>
          </p:cNvPicPr>
          <p:nvPr/>
        </p:nvPicPr>
        <p:blipFill>
          <a:blip r:embed="rId6"/>
          <a:srcRect/>
          <a:stretch>
            <a:fillRect/>
          </a:stretch>
        </p:blipFill>
        <p:spPr bwMode="auto">
          <a:xfrm>
            <a:off x="6929454" y="2214560"/>
            <a:ext cx="720000" cy="360000"/>
          </a:xfrm>
          <a:prstGeom prst="rect">
            <a:avLst/>
          </a:prstGeom>
          <a:noFill/>
        </p:spPr>
      </p:pic>
      <p:pic>
        <p:nvPicPr>
          <p:cNvPr id="2053" name="Picture 5"/>
          <p:cNvPicPr>
            <a:picLocks noChangeArrowheads="1"/>
          </p:cNvPicPr>
          <p:nvPr/>
        </p:nvPicPr>
        <p:blipFill>
          <a:blip r:embed="rId7"/>
          <a:srcRect/>
          <a:stretch>
            <a:fillRect/>
          </a:stretch>
        </p:blipFill>
        <p:spPr bwMode="auto">
          <a:xfrm>
            <a:off x="6929454" y="3214692"/>
            <a:ext cx="720000" cy="360000"/>
          </a:xfrm>
          <a:prstGeom prst="rect">
            <a:avLst/>
          </a:prstGeom>
          <a:noFill/>
          <a:ln w="9525">
            <a:noFill/>
            <a:miter lim="800000"/>
            <a:headEnd/>
            <a:tailEnd/>
          </a:ln>
          <a:effectLst/>
        </p:spPr>
      </p:pic>
      <p:sp>
        <p:nvSpPr>
          <p:cNvPr id="13" name="12 CuadroTexto"/>
          <p:cNvSpPr txBox="1"/>
          <p:nvPr/>
        </p:nvSpPr>
        <p:spPr>
          <a:xfrm>
            <a:off x="6000760" y="2571750"/>
            <a:ext cx="2786082" cy="646331"/>
          </a:xfrm>
          <a:prstGeom prst="rect">
            <a:avLst/>
          </a:prstGeom>
          <a:noFill/>
        </p:spPr>
        <p:txBody>
          <a:bodyPr wrap="square" rtlCol="0">
            <a:spAutoFit/>
          </a:bodyPr>
          <a:lstStyle/>
          <a:p>
            <a:endParaRPr lang="es-AR" sz="1200" dirty="0" smtClean="0"/>
          </a:p>
          <a:p>
            <a:r>
              <a:rPr lang="es-AR" sz="1200" b="0" dirty="0" smtClean="0">
                <a:latin typeface="Comic Sans MS" pitchFamily="66" charset="0"/>
                <a:cs typeface="Times New Roman" pitchFamily="18" charset="0"/>
              </a:rPr>
              <a:t> Niza, Reino de Cerdeña</a:t>
            </a:r>
          </a:p>
          <a:p>
            <a:r>
              <a:rPr lang="es-AR" sz="1200" b="0" dirty="0" smtClean="0">
                <a:latin typeface="Comic Sans MS" pitchFamily="66" charset="0"/>
                <a:cs typeface="Times New Roman" pitchFamily="18" charset="0"/>
              </a:rPr>
              <a:t>27 de mayo de 1840</a:t>
            </a:r>
            <a:endParaRPr lang="es-AR" sz="1200" b="0" dirty="0">
              <a:latin typeface="Comic Sans MS" pitchFamily="66" charset="0"/>
              <a:cs typeface="Times New Roman" pitchFamily="18" charset="0"/>
            </a:endParaRPr>
          </a:p>
        </p:txBody>
      </p:sp>
      <p:sp>
        <p:nvSpPr>
          <p:cNvPr id="14" name="13 CuadroTexto"/>
          <p:cNvSpPr txBox="1"/>
          <p:nvPr/>
        </p:nvSpPr>
        <p:spPr>
          <a:xfrm rot="18802093">
            <a:off x="8209172" y="4486978"/>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3555"/>
                                        </p:tgtEl>
                                        <p:attrNameLst>
                                          <p:attrName>style.visibility</p:attrName>
                                        </p:attrNameLst>
                                      </p:cBhvr>
                                      <p:to>
                                        <p:strVal val="visible"/>
                                      </p:to>
                                    </p:set>
                                    <p:anim calcmode="lin" valueType="num">
                                      <p:cBhvr>
                                        <p:cTn id="7" dur="500" fill="hold"/>
                                        <p:tgtEl>
                                          <p:spTgt spid="23555"/>
                                        </p:tgtEl>
                                        <p:attrNameLst>
                                          <p:attrName>ppt_w</p:attrName>
                                        </p:attrNameLst>
                                      </p:cBhvr>
                                      <p:tavLst>
                                        <p:tav tm="0">
                                          <p:val>
                                            <p:fltVal val="0"/>
                                          </p:val>
                                        </p:tav>
                                        <p:tav tm="100000">
                                          <p:val>
                                            <p:strVal val="#ppt_w"/>
                                          </p:val>
                                        </p:tav>
                                      </p:tavLst>
                                    </p:anim>
                                    <p:anim calcmode="lin" valueType="num">
                                      <p:cBhvr>
                                        <p:cTn id="8" dur="500" fill="hold"/>
                                        <p:tgtEl>
                                          <p:spTgt spid="23555"/>
                                        </p:tgtEl>
                                        <p:attrNameLst>
                                          <p:attrName>ppt_h</p:attrName>
                                        </p:attrNameLst>
                                      </p:cBhvr>
                                      <p:tavLst>
                                        <p:tav tm="0">
                                          <p:val>
                                            <p:fltVal val="0"/>
                                          </p:val>
                                        </p:tav>
                                        <p:tav tm="100000">
                                          <p:val>
                                            <p:strVal val="#ppt_h"/>
                                          </p:val>
                                        </p:tav>
                                      </p:tavLst>
                                    </p:anim>
                                    <p:animEffect transition="in" filter="fade">
                                      <p:cBhvr>
                                        <p:cTn id="9" dur="500"/>
                                        <p:tgtEl>
                                          <p:spTgt spid="23555"/>
                                        </p:tgtEl>
                                      </p:cBhvr>
                                    </p:animEffect>
                                  </p:childTnLst>
                                </p:cTn>
                              </p:par>
                            </p:childTnLst>
                          </p:cTn>
                        </p:par>
                        <p:par>
                          <p:cTn id="10" fill="hold">
                            <p:stCondLst>
                              <p:cond delay="500"/>
                            </p:stCondLst>
                            <p:childTnLst>
                              <p:par>
                                <p:cTn id="11" presetID="15" presetClass="entr" presetSubtype="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 calcmode="lin" valueType="num">
                                      <p:cBhvr>
                                        <p:cTn id="15"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17" fill="hold">
                            <p:stCondLst>
                              <p:cond delay="1300"/>
                            </p:stCondLst>
                            <p:childTnLst>
                              <p:par>
                                <p:cTn id="18" presetID="15" presetClass="entr" presetSubtype="0" fill="hold" grpId="0" nodeType="afterEffect">
                                  <p:stCondLst>
                                    <p:cond delay="0"/>
                                  </p:stCondLst>
                                  <p:iterate type="lt">
                                    <p:tmPct val="10000"/>
                                  </p:iterate>
                                  <p:childTnLst>
                                    <p:set>
                                      <p:cBhvr>
                                        <p:cTn id="19" dur="1" fill="hold">
                                          <p:stCondLst>
                                            <p:cond delay="0"/>
                                          </p:stCondLst>
                                        </p:cTn>
                                        <p:tgtEl>
                                          <p:spTgt spid="23557"/>
                                        </p:tgtEl>
                                        <p:attrNameLst>
                                          <p:attrName>style.visibility</p:attrName>
                                        </p:attrNameLst>
                                      </p:cBhvr>
                                      <p:to>
                                        <p:strVal val="visible"/>
                                      </p:to>
                                    </p:set>
                                    <p:anim calcmode="lin" valueType="num">
                                      <p:cBhvr>
                                        <p:cTn id="20" dur="500" fill="hold"/>
                                        <p:tgtEl>
                                          <p:spTgt spid="23557"/>
                                        </p:tgtEl>
                                        <p:attrNameLst>
                                          <p:attrName>ppt_w</p:attrName>
                                        </p:attrNameLst>
                                      </p:cBhvr>
                                      <p:tavLst>
                                        <p:tav tm="0">
                                          <p:val>
                                            <p:fltVal val="0"/>
                                          </p:val>
                                        </p:tav>
                                        <p:tav tm="100000">
                                          <p:val>
                                            <p:strVal val="#ppt_w"/>
                                          </p:val>
                                        </p:tav>
                                      </p:tavLst>
                                    </p:anim>
                                    <p:anim calcmode="lin" valueType="num">
                                      <p:cBhvr>
                                        <p:cTn id="21" dur="500" fill="hold"/>
                                        <p:tgtEl>
                                          <p:spTgt spid="23557"/>
                                        </p:tgtEl>
                                        <p:attrNameLst>
                                          <p:attrName>ppt_h</p:attrName>
                                        </p:attrNameLst>
                                      </p:cBhvr>
                                      <p:tavLst>
                                        <p:tav tm="0">
                                          <p:val>
                                            <p:fltVal val="0"/>
                                          </p:val>
                                        </p:tav>
                                        <p:tav tm="100000">
                                          <p:val>
                                            <p:strVal val="#ppt_h"/>
                                          </p:val>
                                        </p:tav>
                                      </p:tavLst>
                                    </p:anim>
                                    <p:anim calcmode="lin" valueType="num">
                                      <p:cBhvr>
                                        <p:cTn id="22" dur="500" fill="hold"/>
                                        <p:tgtEl>
                                          <p:spTgt spid="23557"/>
                                        </p:tgtEl>
                                        <p:attrNameLst>
                                          <p:attrName>ppt_x</p:attrName>
                                        </p:attrNameLst>
                                      </p:cBhvr>
                                      <p:tavLst>
                                        <p:tav tm="0" fmla="#ppt_x+(cos(-2*pi*(1-$))*-#ppt_x-sin(-2*pi*(1-$))*(1-#ppt_y))*(1-$)">
                                          <p:val>
                                            <p:fltVal val="0"/>
                                          </p:val>
                                        </p:tav>
                                        <p:tav tm="100000">
                                          <p:val>
                                            <p:fltVal val="1"/>
                                          </p:val>
                                        </p:tav>
                                      </p:tavLst>
                                    </p:anim>
                                    <p:anim calcmode="lin" valueType="num">
                                      <p:cBhvr>
                                        <p:cTn id="23" dur="500" fill="hold"/>
                                        <p:tgtEl>
                                          <p:spTgt spid="23557"/>
                                        </p:tgtEl>
                                        <p:attrNameLst>
                                          <p:attrName>ppt_y</p:attrName>
                                        </p:attrNameLst>
                                      </p:cBhvr>
                                      <p:tavLst>
                                        <p:tav tm="0" fmla="#ppt_y+(sin(-2*pi*(1-$))*-#ppt_x+cos(-2*pi*(1-$))*(1-#ppt_y))*(1-$)">
                                          <p:val>
                                            <p:fltVal val="0"/>
                                          </p:val>
                                        </p:tav>
                                        <p:tav tm="100000">
                                          <p:val>
                                            <p:fltVal val="1"/>
                                          </p:val>
                                        </p:tav>
                                      </p:tavLst>
                                    </p:anim>
                                  </p:childTnLst>
                                </p:cTn>
                              </p:par>
                            </p:childTnLst>
                          </p:cTn>
                        </p:par>
                        <p:par>
                          <p:cTn id="24" fill="hold">
                            <p:stCondLst>
                              <p:cond delay="2150"/>
                            </p:stCondLst>
                            <p:childTnLst>
                              <p:par>
                                <p:cTn id="25" presetID="27" presetClass="entr" presetSubtype="0" fill="hold" grpId="0" nodeType="afterEffect">
                                  <p:stCondLst>
                                    <p:cond delay="0"/>
                                  </p:stCondLst>
                                  <p:iterate type="lt">
                                    <p:tmPct val="50000"/>
                                  </p:iterate>
                                  <p:childTnLst>
                                    <p:set>
                                      <p:cBhvr>
                                        <p:cTn id="26" dur="1" fill="hold">
                                          <p:stCondLst>
                                            <p:cond delay="0"/>
                                          </p:stCondLst>
                                        </p:cTn>
                                        <p:tgtEl>
                                          <p:spTgt spid="5"/>
                                        </p:tgtEl>
                                        <p:attrNameLst>
                                          <p:attrName>style.visibility</p:attrName>
                                        </p:attrNameLst>
                                      </p:cBhvr>
                                      <p:to>
                                        <p:strVal val="visible"/>
                                      </p:to>
                                    </p:set>
                                    <p:anim calcmode="discrete" valueType="clr">
                                      <p:cBhvr override="childStyle">
                                        <p:cTn id="2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28" dur="80"/>
                                        <p:tgtEl>
                                          <p:spTgt spid="5"/>
                                        </p:tgtEl>
                                        <p:attrNameLst>
                                          <p:attrName>fillcolor</p:attrName>
                                        </p:attrNameLst>
                                      </p:cBhvr>
                                      <p:tavLst>
                                        <p:tav tm="0">
                                          <p:val>
                                            <p:clrVal>
                                              <a:schemeClr val="accent2"/>
                                            </p:clrVal>
                                          </p:val>
                                        </p:tav>
                                        <p:tav tm="50000">
                                          <p:val>
                                            <p:clrVal>
                                              <a:schemeClr val="hlink"/>
                                            </p:clrVal>
                                          </p:val>
                                        </p:tav>
                                      </p:tavLst>
                                    </p:anim>
                                    <p:set>
                                      <p:cBhvr>
                                        <p:cTn id="29" dur="80"/>
                                        <p:tgtEl>
                                          <p:spTgt spid="5"/>
                                        </p:tgtEl>
                                        <p:attrNameLst>
                                          <p:attrName>fill.type</p:attrName>
                                        </p:attrNameLst>
                                      </p:cBhvr>
                                      <p:to>
                                        <p:strVal val="solid"/>
                                      </p:to>
                                    </p:set>
                                  </p:childTnLst>
                                </p:cTn>
                              </p:par>
                            </p:childTnLst>
                          </p:cTn>
                        </p:par>
                        <p:par>
                          <p:cTn id="30" fill="hold">
                            <p:stCondLst>
                              <p:cond delay="3830"/>
                            </p:stCondLst>
                            <p:childTnLst>
                              <p:par>
                                <p:cTn id="31" presetID="10" presetClass="entr" presetSubtype="0" fill="hold" nodeType="afterEffect">
                                  <p:stCondLst>
                                    <p:cond delay="0"/>
                                  </p:stCondLst>
                                  <p:childTnLst>
                                    <p:set>
                                      <p:cBhvr>
                                        <p:cTn id="32" dur="1" fill="hold">
                                          <p:stCondLst>
                                            <p:cond delay="0"/>
                                          </p:stCondLst>
                                        </p:cTn>
                                        <p:tgtEl>
                                          <p:spTgt spid="2050"/>
                                        </p:tgtEl>
                                        <p:attrNameLst>
                                          <p:attrName>style.visibility</p:attrName>
                                        </p:attrNameLst>
                                      </p:cBhvr>
                                      <p:to>
                                        <p:strVal val="visible"/>
                                      </p:to>
                                    </p:set>
                                    <p:animEffect transition="in" filter="fade">
                                      <p:cBhvr>
                                        <p:cTn id="33" dur="500"/>
                                        <p:tgtEl>
                                          <p:spTgt spid="2050"/>
                                        </p:tgtEl>
                                      </p:cBhvr>
                                    </p:animEffect>
                                  </p:childTnLst>
                                </p:cTn>
                              </p:par>
                            </p:childTnLst>
                          </p:cTn>
                        </p:par>
                        <p:par>
                          <p:cTn id="34" fill="hold">
                            <p:stCondLst>
                              <p:cond delay="4330"/>
                            </p:stCondLst>
                            <p:childTnLst>
                              <p:par>
                                <p:cTn id="35" presetID="27" presetClass="entr" presetSubtype="0" fill="hold" grpId="0" nodeType="afterEffect">
                                  <p:stCondLst>
                                    <p:cond delay="0"/>
                                  </p:stCondLst>
                                  <p:iterate type="lt">
                                    <p:tmPct val="50000"/>
                                  </p:iterate>
                                  <p:childTnLst>
                                    <p:set>
                                      <p:cBhvr>
                                        <p:cTn id="36" dur="1" fill="hold">
                                          <p:stCondLst>
                                            <p:cond delay="0"/>
                                          </p:stCondLst>
                                        </p:cTn>
                                        <p:tgtEl>
                                          <p:spTgt spid="13"/>
                                        </p:tgtEl>
                                        <p:attrNameLst>
                                          <p:attrName>style.visibility</p:attrName>
                                        </p:attrNameLst>
                                      </p:cBhvr>
                                      <p:to>
                                        <p:strVal val="visible"/>
                                      </p:to>
                                    </p:set>
                                    <p:anim calcmode="discrete" valueType="clr">
                                      <p:cBhvr override="childStyle">
                                        <p:cTn id="37" dur="80"/>
                                        <p:tgtEl>
                                          <p:spTgt spid="13"/>
                                        </p:tgtEl>
                                        <p:attrNameLst>
                                          <p:attrName>style.color</p:attrName>
                                        </p:attrNameLst>
                                      </p:cBhvr>
                                      <p:tavLst>
                                        <p:tav tm="0">
                                          <p:val>
                                            <p:clrVal>
                                              <a:schemeClr val="accent2"/>
                                            </p:clrVal>
                                          </p:val>
                                        </p:tav>
                                        <p:tav tm="50000">
                                          <p:val>
                                            <p:clrVal>
                                              <a:schemeClr val="hlink"/>
                                            </p:clrVal>
                                          </p:val>
                                        </p:tav>
                                      </p:tavLst>
                                    </p:anim>
                                    <p:anim calcmode="discrete" valueType="clr">
                                      <p:cBhvr>
                                        <p:cTn id="38" dur="80"/>
                                        <p:tgtEl>
                                          <p:spTgt spid="13"/>
                                        </p:tgtEl>
                                        <p:attrNameLst>
                                          <p:attrName>fillcolor</p:attrName>
                                        </p:attrNameLst>
                                      </p:cBhvr>
                                      <p:tavLst>
                                        <p:tav tm="0">
                                          <p:val>
                                            <p:clrVal>
                                              <a:schemeClr val="accent2"/>
                                            </p:clrVal>
                                          </p:val>
                                        </p:tav>
                                        <p:tav tm="50000">
                                          <p:val>
                                            <p:clrVal>
                                              <a:schemeClr val="hlink"/>
                                            </p:clrVal>
                                          </p:val>
                                        </p:tav>
                                      </p:tavLst>
                                    </p:anim>
                                    <p:set>
                                      <p:cBhvr>
                                        <p:cTn id="39" dur="80"/>
                                        <p:tgtEl>
                                          <p:spTgt spid="13"/>
                                        </p:tgtEl>
                                        <p:attrNameLst>
                                          <p:attrName>fill.type</p:attrName>
                                        </p:attrNameLst>
                                      </p:cBhvr>
                                      <p:to>
                                        <p:strVal val="solid"/>
                                      </p:to>
                                    </p:set>
                                  </p:childTnLst>
                                </p:cTn>
                              </p:par>
                            </p:childTnLst>
                          </p:cTn>
                        </p:par>
                        <p:par>
                          <p:cTn id="40" fill="hold">
                            <p:stCondLst>
                              <p:cond delay="5690"/>
                            </p:stCondLst>
                            <p:childTnLst>
                              <p:par>
                                <p:cTn id="41" presetID="10" presetClass="entr" presetSubtype="0" fill="hold" nodeType="afterEffect">
                                  <p:stCondLst>
                                    <p:cond delay="0"/>
                                  </p:stCondLst>
                                  <p:childTnLst>
                                    <p:set>
                                      <p:cBhvr>
                                        <p:cTn id="42" dur="1" fill="hold">
                                          <p:stCondLst>
                                            <p:cond delay="0"/>
                                          </p:stCondLst>
                                        </p:cTn>
                                        <p:tgtEl>
                                          <p:spTgt spid="2053"/>
                                        </p:tgtEl>
                                        <p:attrNameLst>
                                          <p:attrName>style.visibility</p:attrName>
                                        </p:attrNameLst>
                                      </p:cBhvr>
                                      <p:to>
                                        <p:strVal val="visible"/>
                                      </p:to>
                                    </p:set>
                                    <p:animEffect transition="in" filter="fade">
                                      <p:cBhvr>
                                        <p:cTn id="43" dur="500"/>
                                        <p:tgtEl>
                                          <p:spTgt spid="2053"/>
                                        </p:tgtEl>
                                      </p:cBhvr>
                                    </p:animEffect>
                                  </p:childTnLst>
                                </p:cTn>
                              </p:par>
                            </p:childTnLst>
                          </p:cTn>
                        </p:par>
                        <p:par>
                          <p:cTn id="44" fill="hold">
                            <p:stCondLst>
                              <p:cond delay="6190"/>
                            </p:stCondLst>
                            <p:childTnLst>
                              <p:par>
                                <p:cTn id="45" presetID="10" presetClass="entr" presetSubtype="0" fill="hold" nodeType="afterEffect">
                                  <p:stCondLst>
                                    <p:cond delay="0"/>
                                  </p:stCondLst>
                                  <p:childTnLst>
                                    <p:set>
                                      <p:cBhvr>
                                        <p:cTn id="46" dur="1" fill="hold">
                                          <p:stCondLst>
                                            <p:cond delay="0"/>
                                          </p:stCondLst>
                                        </p:cTn>
                                        <p:tgtEl>
                                          <p:spTgt spid="1026"/>
                                        </p:tgtEl>
                                        <p:attrNameLst>
                                          <p:attrName>style.visibility</p:attrName>
                                        </p:attrNameLst>
                                      </p:cBhvr>
                                      <p:to>
                                        <p:strVal val="visible"/>
                                      </p:to>
                                    </p:set>
                                    <p:animEffect transition="in" filter="fade">
                                      <p:cBhvr>
                                        <p:cTn id="47" dur="2000"/>
                                        <p:tgtEl>
                                          <p:spTgt spid="1026"/>
                                        </p:tgtEl>
                                      </p:cBhvr>
                                    </p:animEffect>
                                  </p:childTnLst>
                                </p:cTn>
                              </p:par>
                            </p:childTnLst>
                          </p:cTn>
                        </p:par>
                        <p:par>
                          <p:cTn id="48" fill="hold">
                            <p:stCondLst>
                              <p:cond delay="8190"/>
                            </p:stCondLst>
                            <p:childTnLst>
                              <p:par>
                                <p:cTn id="49" presetID="27" presetClass="entr" presetSubtype="0" fill="hold" grpId="0" nodeType="afterEffect">
                                  <p:stCondLst>
                                    <p:cond delay="0"/>
                                  </p:stCondLst>
                                  <p:iterate type="lt">
                                    <p:tmPct val="50000"/>
                                  </p:iterate>
                                  <p:childTnLst>
                                    <p:set>
                                      <p:cBhvr>
                                        <p:cTn id="50" dur="1" fill="hold">
                                          <p:stCondLst>
                                            <p:cond delay="0"/>
                                          </p:stCondLst>
                                        </p:cTn>
                                        <p:tgtEl>
                                          <p:spTgt spid="8"/>
                                        </p:tgtEl>
                                        <p:attrNameLst>
                                          <p:attrName>style.visibility</p:attrName>
                                        </p:attrNameLst>
                                      </p:cBhvr>
                                      <p:to>
                                        <p:strVal val="visible"/>
                                      </p:to>
                                    </p:set>
                                    <p:anim calcmode="discrete" valueType="clr">
                                      <p:cBhvr override="childStyle">
                                        <p:cTn id="51" dur="80"/>
                                        <p:tgtEl>
                                          <p:spTgt spid="8"/>
                                        </p:tgtEl>
                                        <p:attrNameLst>
                                          <p:attrName>style.color</p:attrName>
                                        </p:attrNameLst>
                                      </p:cBhvr>
                                      <p:tavLst>
                                        <p:tav tm="0">
                                          <p:val>
                                            <p:clrVal>
                                              <a:schemeClr val="accent2"/>
                                            </p:clrVal>
                                          </p:val>
                                        </p:tav>
                                        <p:tav tm="50000">
                                          <p:val>
                                            <p:clrVal>
                                              <a:schemeClr val="hlink"/>
                                            </p:clrVal>
                                          </p:val>
                                        </p:tav>
                                      </p:tavLst>
                                    </p:anim>
                                    <p:anim calcmode="discrete" valueType="clr">
                                      <p:cBhvr>
                                        <p:cTn id="52" dur="80"/>
                                        <p:tgtEl>
                                          <p:spTgt spid="8"/>
                                        </p:tgtEl>
                                        <p:attrNameLst>
                                          <p:attrName>fillcolor</p:attrName>
                                        </p:attrNameLst>
                                      </p:cBhvr>
                                      <p:tavLst>
                                        <p:tav tm="0">
                                          <p:val>
                                            <p:clrVal>
                                              <a:schemeClr val="accent2"/>
                                            </p:clrVal>
                                          </p:val>
                                        </p:tav>
                                        <p:tav tm="50000">
                                          <p:val>
                                            <p:clrVal>
                                              <a:schemeClr val="hlink"/>
                                            </p:clrVal>
                                          </p:val>
                                        </p:tav>
                                      </p:tavLst>
                                    </p:anim>
                                    <p:set>
                                      <p:cBhvr>
                                        <p:cTn id="53" dur="80"/>
                                        <p:tgtEl>
                                          <p:spTgt spid="8"/>
                                        </p:tgtEl>
                                        <p:attrNameLst>
                                          <p:attrName>fill.type</p:attrName>
                                        </p:attrNameLst>
                                      </p:cBhvr>
                                      <p:to>
                                        <p:strVal val="solid"/>
                                      </p:to>
                                    </p:set>
                                  </p:childTnLst>
                                </p:cTn>
                              </p:par>
                            </p:childTnLst>
                          </p:cTn>
                        </p:par>
                        <p:par>
                          <p:cTn id="54" fill="hold">
                            <p:stCondLst>
                              <p:cond delay="10430"/>
                            </p:stCondLst>
                            <p:childTnLst>
                              <p:par>
                                <p:cTn id="55" presetID="27" presetClass="entr" presetSubtype="0" fill="hold" grpId="0" nodeType="afterEffect">
                                  <p:stCondLst>
                                    <p:cond delay="0"/>
                                  </p:stCondLst>
                                  <p:iterate type="lt">
                                    <p:tmPct val="50000"/>
                                  </p:iterate>
                                  <p:childTnLst>
                                    <p:set>
                                      <p:cBhvr>
                                        <p:cTn id="56" dur="1" fill="hold">
                                          <p:stCondLst>
                                            <p:cond delay="0"/>
                                          </p:stCondLst>
                                        </p:cTn>
                                        <p:tgtEl>
                                          <p:spTgt spid="11"/>
                                        </p:tgtEl>
                                        <p:attrNameLst>
                                          <p:attrName>style.visibility</p:attrName>
                                        </p:attrNameLst>
                                      </p:cBhvr>
                                      <p:to>
                                        <p:strVal val="visible"/>
                                      </p:to>
                                    </p:set>
                                    <p:anim calcmode="discrete" valueType="clr">
                                      <p:cBhvr override="childStyle">
                                        <p:cTn id="57" dur="8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58" dur="80"/>
                                        <p:tgtEl>
                                          <p:spTgt spid="11"/>
                                        </p:tgtEl>
                                        <p:attrNameLst>
                                          <p:attrName>fillcolor</p:attrName>
                                        </p:attrNameLst>
                                      </p:cBhvr>
                                      <p:tavLst>
                                        <p:tav tm="0">
                                          <p:val>
                                            <p:clrVal>
                                              <a:schemeClr val="accent2"/>
                                            </p:clrVal>
                                          </p:val>
                                        </p:tav>
                                        <p:tav tm="50000">
                                          <p:val>
                                            <p:clrVal>
                                              <a:schemeClr val="hlink"/>
                                            </p:clrVal>
                                          </p:val>
                                        </p:tav>
                                      </p:tavLst>
                                    </p:anim>
                                    <p:set>
                                      <p:cBhvr>
                                        <p:cTn id="59" dur="80"/>
                                        <p:tgtEl>
                                          <p:spTgt spid="11"/>
                                        </p:tgtEl>
                                        <p:attrNameLst>
                                          <p:attrName>fill.type</p:attrName>
                                        </p:attrNameLst>
                                      </p:cBhvr>
                                      <p:to>
                                        <p:strVal val="solid"/>
                                      </p:to>
                                    </p:set>
                                  </p:childTnLst>
                                </p:cTn>
                              </p:par>
                            </p:childTnLst>
                          </p:cTn>
                        </p:par>
                        <p:par>
                          <p:cTn id="60" fill="hold">
                            <p:stCondLst>
                              <p:cond delay="12310"/>
                            </p:stCondLst>
                            <p:childTnLst>
                              <p:par>
                                <p:cTn id="61" presetID="27" presetClass="entr" presetSubtype="0" fill="hold" grpId="0" nodeType="afterEffect">
                                  <p:stCondLst>
                                    <p:cond delay="0"/>
                                  </p:stCondLst>
                                  <p:iterate type="lt">
                                    <p:tmPct val="50000"/>
                                  </p:iterate>
                                  <p:childTnLst>
                                    <p:set>
                                      <p:cBhvr>
                                        <p:cTn id="62" dur="1" fill="hold">
                                          <p:stCondLst>
                                            <p:cond delay="0"/>
                                          </p:stCondLst>
                                        </p:cTn>
                                        <p:tgtEl>
                                          <p:spTgt spid="9"/>
                                        </p:tgtEl>
                                        <p:attrNameLst>
                                          <p:attrName>style.visibility</p:attrName>
                                        </p:attrNameLst>
                                      </p:cBhvr>
                                      <p:to>
                                        <p:strVal val="visible"/>
                                      </p:to>
                                    </p:set>
                                    <p:anim calcmode="discrete" valueType="clr">
                                      <p:cBhvr override="childStyle">
                                        <p:cTn id="63"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64" dur="80"/>
                                        <p:tgtEl>
                                          <p:spTgt spid="9"/>
                                        </p:tgtEl>
                                        <p:attrNameLst>
                                          <p:attrName>fillcolor</p:attrName>
                                        </p:attrNameLst>
                                      </p:cBhvr>
                                      <p:tavLst>
                                        <p:tav tm="0">
                                          <p:val>
                                            <p:clrVal>
                                              <a:schemeClr val="accent2"/>
                                            </p:clrVal>
                                          </p:val>
                                        </p:tav>
                                        <p:tav tm="50000">
                                          <p:val>
                                            <p:clrVal>
                                              <a:schemeClr val="hlink"/>
                                            </p:clrVal>
                                          </p:val>
                                        </p:tav>
                                      </p:tavLst>
                                    </p:anim>
                                    <p:set>
                                      <p:cBhvr>
                                        <p:cTn id="65" dur="80"/>
                                        <p:tgtEl>
                                          <p:spTgt spid="9"/>
                                        </p:tgtEl>
                                        <p:attrNameLst>
                                          <p:attrName>fill.type</p:attrName>
                                        </p:attrNameLst>
                                      </p:cBhvr>
                                      <p:to>
                                        <p:strVal val="solid"/>
                                      </p:to>
                                    </p:set>
                                  </p:childTnLst>
                                </p:cTn>
                              </p:par>
                            </p:childTnLst>
                          </p:cTn>
                        </p:par>
                        <p:par>
                          <p:cTn id="66" fill="hold">
                            <p:stCondLst>
                              <p:cond delay="15510"/>
                            </p:stCondLst>
                            <p:childTnLst>
                              <p:par>
                                <p:cTn id="67" presetID="27" presetClass="entr" presetSubtype="0" fill="hold" grpId="0" nodeType="afterEffect">
                                  <p:stCondLst>
                                    <p:cond delay="0"/>
                                  </p:stCondLst>
                                  <p:iterate type="lt">
                                    <p:tmPct val="50000"/>
                                  </p:iterate>
                                  <p:childTnLst>
                                    <p:set>
                                      <p:cBhvr>
                                        <p:cTn id="68" dur="1" fill="hold">
                                          <p:stCondLst>
                                            <p:cond delay="0"/>
                                          </p:stCondLst>
                                        </p:cTn>
                                        <p:tgtEl>
                                          <p:spTgt spid="10"/>
                                        </p:tgtEl>
                                        <p:attrNameLst>
                                          <p:attrName>style.visibility</p:attrName>
                                        </p:attrNameLst>
                                      </p:cBhvr>
                                      <p:to>
                                        <p:strVal val="visible"/>
                                      </p:to>
                                    </p:set>
                                    <p:anim calcmode="discrete" valueType="clr">
                                      <p:cBhvr override="childStyle">
                                        <p:cTn id="69" dur="80"/>
                                        <p:tgtEl>
                                          <p:spTgt spid="10"/>
                                        </p:tgtEl>
                                        <p:attrNameLst>
                                          <p:attrName>style.color</p:attrName>
                                        </p:attrNameLst>
                                      </p:cBhvr>
                                      <p:tavLst>
                                        <p:tav tm="0">
                                          <p:val>
                                            <p:clrVal>
                                              <a:schemeClr val="accent2"/>
                                            </p:clrVal>
                                          </p:val>
                                        </p:tav>
                                        <p:tav tm="50000">
                                          <p:val>
                                            <p:clrVal>
                                              <a:schemeClr val="hlink"/>
                                            </p:clrVal>
                                          </p:val>
                                        </p:tav>
                                      </p:tavLst>
                                    </p:anim>
                                    <p:anim calcmode="discrete" valueType="clr">
                                      <p:cBhvr>
                                        <p:cTn id="70" dur="80"/>
                                        <p:tgtEl>
                                          <p:spTgt spid="10"/>
                                        </p:tgtEl>
                                        <p:attrNameLst>
                                          <p:attrName>fillcolor</p:attrName>
                                        </p:attrNameLst>
                                      </p:cBhvr>
                                      <p:tavLst>
                                        <p:tav tm="0">
                                          <p:val>
                                            <p:clrVal>
                                              <a:schemeClr val="accent2"/>
                                            </p:clrVal>
                                          </p:val>
                                        </p:tav>
                                        <p:tav tm="50000">
                                          <p:val>
                                            <p:clrVal>
                                              <a:schemeClr val="hlink"/>
                                            </p:clrVal>
                                          </p:val>
                                        </p:tav>
                                      </p:tavLst>
                                    </p:anim>
                                    <p:set>
                                      <p:cBhvr>
                                        <p:cTn id="71" dur="80"/>
                                        <p:tgtEl>
                                          <p:spTgt spid="1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7" grpId="0" autoUpdateAnimBg="0"/>
      <p:bldP spid="5" grpId="0"/>
      <p:bldP spid="7" grpId="0" autoUpdateAnimBg="0"/>
      <p:bldP spid="8" grpId="0"/>
      <p:bldP spid="9" grpId="0"/>
      <p:bldP spid="10" grpId="0"/>
      <p:bldP spid="11"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3" name="2 Rectángulo"/>
          <p:cNvSpPr/>
          <p:nvPr/>
        </p:nvSpPr>
        <p:spPr>
          <a:xfrm>
            <a:off x="142844" y="357172"/>
            <a:ext cx="8858312" cy="4596130"/>
          </a:xfrm>
          <a:prstGeom prst="rect">
            <a:avLst/>
          </a:prstGeom>
        </p:spPr>
        <p:txBody>
          <a:bodyPr wrap="square">
            <a:spAutoFit/>
          </a:bodyPr>
          <a:lstStyle/>
          <a:p>
            <a:pPr algn="just">
              <a:spcBef>
                <a:spcPts val="400"/>
              </a:spcBef>
              <a:spcAft>
                <a:spcPts val="400"/>
              </a:spcAft>
            </a:pPr>
            <a:r>
              <a:rPr lang="es-AR" sz="1400" b="0" dirty="0" smtClean="0">
                <a:solidFill>
                  <a:srgbClr val="FFFF99"/>
                </a:solidFill>
              </a:rPr>
              <a:t>Nació en Génova, donde estudió con músicos locales. Sus padres fueron Antonio Paganini y Teresa </a:t>
            </a:r>
            <a:r>
              <a:rPr lang="es-AR" sz="1400" b="0" dirty="0" err="1" smtClean="0">
                <a:solidFill>
                  <a:srgbClr val="FFFF99"/>
                </a:solidFill>
              </a:rPr>
              <a:t>Bocciardo</a:t>
            </a:r>
            <a:r>
              <a:rPr lang="es-AR" sz="1400" b="0" dirty="0" smtClean="0">
                <a:solidFill>
                  <a:srgbClr val="FFFF99"/>
                </a:solidFill>
              </a:rPr>
              <a:t>. Empezó a estudiar la mandolina con su padre a los cinco años. A los siete años comenzó a tocar el violín. Hizo su primera aparición pública a los nueve años y realizó una gira por varias ciudades de Lombardía a los trece. No obstante, hasta 1813 no se le consideró un virtuoso del violín. </a:t>
            </a:r>
          </a:p>
          <a:p>
            <a:pPr algn="just">
              <a:spcBef>
                <a:spcPts val="400"/>
              </a:spcBef>
              <a:spcAft>
                <a:spcPts val="400"/>
              </a:spcAft>
            </a:pPr>
            <a:r>
              <a:rPr lang="es-AR" sz="1400" b="0" dirty="0" smtClean="0">
                <a:solidFill>
                  <a:srgbClr val="FFFF99"/>
                </a:solidFill>
              </a:rPr>
              <a:t>Tuvo como maestros a Giovanni </a:t>
            </a:r>
            <a:r>
              <a:rPr lang="es-AR" sz="1400" b="0" dirty="0" err="1" smtClean="0">
                <a:solidFill>
                  <a:srgbClr val="FFFF99"/>
                </a:solidFill>
              </a:rPr>
              <a:t>Servetto</a:t>
            </a:r>
            <a:r>
              <a:rPr lang="es-AR" sz="1400" b="0" dirty="0" smtClean="0">
                <a:solidFill>
                  <a:srgbClr val="FFFF99"/>
                </a:solidFill>
              </a:rPr>
              <a:t> y </a:t>
            </a:r>
            <a:r>
              <a:rPr lang="es-AR" sz="1400" b="0" dirty="0" err="1" smtClean="0">
                <a:solidFill>
                  <a:srgbClr val="FFFF99"/>
                </a:solidFill>
              </a:rPr>
              <a:t>Alessandro</a:t>
            </a:r>
            <a:r>
              <a:rPr lang="es-AR" sz="1400" b="0" dirty="0" smtClean="0">
                <a:solidFill>
                  <a:srgbClr val="FFFF99"/>
                </a:solidFill>
              </a:rPr>
              <a:t> Rolla. Con 16 años era ya conocido, pero no digirió bien el éxito y se emborrachaba continuamente. Una dama desconocida lo salvó de esa vida licenciosa para llevarlo a su villa donde aprendió a tocar la guitarra y el piano. En 1801 compuso más de veinte obras en las que combina la guitarra con otros instrumentos. </a:t>
            </a:r>
          </a:p>
          <a:p>
            <a:pPr algn="just">
              <a:spcBef>
                <a:spcPts val="400"/>
              </a:spcBef>
              <a:spcAft>
                <a:spcPts val="400"/>
              </a:spcAft>
            </a:pPr>
            <a:r>
              <a:rPr lang="es-AR" sz="1400" b="0" dirty="0" smtClean="0">
                <a:solidFill>
                  <a:srgbClr val="FFFF99"/>
                </a:solidFill>
              </a:rPr>
              <a:t>De 1805 a 1813 fue director musical en la corte de </a:t>
            </a:r>
            <a:r>
              <a:rPr lang="es-AR" sz="1400" b="0" dirty="0" err="1" smtClean="0">
                <a:solidFill>
                  <a:srgbClr val="FFFF99"/>
                </a:solidFill>
              </a:rPr>
              <a:t>Maria</a:t>
            </a:r>
            <a:r>
              <a:rPr lang="es-AR" sz="1400" b="0" dirty="0" smtClean="0">
                <a:solidFill>
                  <a:srgbClr val="FFFF99"/>
                </a:solidFill>
              </a:rPr>
              <a:t> Anna Elisa </a:t>
            </a:r>
            <a:r>
              <a:rPr lang="es-AR" sz="1400" b="0" dirty="0" err="1" smtClean="0">
                <a:solidFill>
                  <a:srgbClr val="FFFF99"/>
                </a:solidFill>
              </a:rPr>
              <a:t>Bacciocchi</a:t>
            </a:r>
            <a:r>
              <a:rPr lang="es-AR" sz="1400" b="0" dirty="0" smtClean="0">
                <a:solidFill>
                  <a:srgbClr val="FFFF99"/>
                </a:solidFill>
              </a:rPr>
              <a:t>, princesa de Lucca y </a:t>
            </a:r>
            <a:r>
              <a:rPr lang="es-AR" sz="1400" b="0" dirty="0" err="1" smtClean="0">
                <a:solidFill>
                  <a:srgbClr val="FFFF99"/>
                </a:solidFill>
              </a:rPr>
              <a:t>Piombino</a:t>
            </a:r>
            <a:r>
              <a:rPr lang="es-AR" sz="1400" b="0" dirty="0" smtClean="0">
                <a:solidFill>
                  <a:srgbClr val="FFFF99"/>
                </a:solidFill>
              </a:rPr>
              <a:t> y hermana de Napoleón. En 1813 abandonó Lucca y comenzó a hacer giras por Italia, donde su forma de interpretar atrajo la atención de quienes le escuchaban. En 1828 fue a Viena, más tarde a París y en 1831 a Londres. En París conoció al pianista y compositor húngaro Franz Liszt, quien fascinado por su técnica, desarrolló un correlato pianístico inspirado en lo que Paganini había hecho con el violín. </a:t>
            </a:r>
          </a:p>
          <a:p>
            <a:pPr algn="just">
              <a:spcBef>
                <a:spcPts val="400"/>
              </a:spcBef>
              <a:spcAft>
                <a:spcPts val="400"/>
              </a:spcAft>
            </a:pPr>
            <a:r>
              <a:rPr lang="es-AR" sz="1400" b="0" dirty="0" smtClean="0">
                <a:solidFill>
                  <a:srgbClr val="FFFF99"/>
                </a:solidFill>
              </a:rPr>
              <a:t>En 1833 en la ciudad de París le encargó a Héctor </a:t>
            </a:r>
            <a:r>
              <a:rPr lang="es-AR" sz="1400" b="0" dirty="0" err="1" smtClean="0">
                <a:solidFill>
                  <a:srgbClr val="FFFF99"/>
                </a:solidFill>
              </a:rPr>
              <a:t>Berlioz</a:t>
            </a:r>
            <a:r>
              <a:rPr lang="es-AR" sz="1400" b="0" dirty="0" smtClean="0">
                <a:solidFill>
                  <a:srgbClr val="FFFF99"/>
                </a:solidFill>
              </a:rPr>
              <a:t> un concierto para viola y orquesta; el compositor francés realizó Harold en Italia, pero Paganini nunca la interpretó. Renunció a las giras en 1834. Fue además tutor del violinista italiano Antonio </a:t>
            </a:r>
            <a:r>
              <a:rPr lang="es-AR" sz="1400" b="0" dirty="0" err="1" smtClean="0">
                <a:solidFill>
                  <a:srgbClr val="FFFF99"/>
                </a:solidFill>
              </a:rPr>
              <a:t>Bazzini</a:t>
            </a:r>
            <a:r>
              <a:rPr lang="es-AR" sz="1400" b="0" dirty="0" smtClean="0">
                <a:solidFill>
                  <a:srgbClr val="FFFF99"/>
                </a:solidFill>
              </a:rPr>
              <a:t>, a quien motivó para que iniciara su carrera como concertista. </a:t>
            </a:r>
          </a:p>
          <a:p>
            <a:pPr algn="just">
              <a:spcBef>
                <a:spcPts val="400"/>
              </a:spcBef>
              <a:spcAft>
                <a:spcPts val="400"/>
              </a:spcAft>
            </a:pPr>
            <a:r>
              <a:rPr lang="es-AR" sz="1400" b="0" dirty="0" smtClean="0">
                <a:solidFill>
                  <a:srgbClr val="FFFF99"/>
                </a:solidFill>
              </a:rPr>
              <a:t>Su técnica asombraba tanto al público de la época que llegaron a pensar que existía algún influjo diabólico sobre él, porque a su vez su apariencia se notaba algo extraña y sus adelantos musicales eran una verdadera obra de arte. Se decía que en la mayoría de sus apuntes aparecía una nota extraña la cual decía "nota 13".</a:t>
            </a:r>
            <a:endParaRPr lang="es-AR" sz="1400" b="0" dirty="0">
              <a:solidFill>
                <a:srgbClr val="FFFF99"/>
              </a:solidFill>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6" name="5 Redondear rectángulo de esquina diagonal"/>
          <p:cNvSpPr/>
          <p:nvPr/>
        </p:nvSpPr>
        <p:spPr bwMode="auto">
          <a:xfrm>
            <a:off x="5143504" y="3143254"/>
            <a:ext cx="3500462" cy="1683955"/>
          </a:xfrm>
          <a:prstGeom prst="round2DiagRect">
            <a:avLst/>
          </a:prstGeom>
          <a:solidFill>
            <a:schemeClr val="bg1">
              <a:lumMod val="65000"/>
              <a:alpha val="40000"/>
            </a:schemeClr>
          </a:solidFill>
          <a:ln w="69850" cap="rnd" cmpd="sng" algn="ctr">
            <a:solidFill>
              <a:schemeClr val="tx1">
                <a:lumMod val="65000"/>
                <a:lumOff val="35000"/>
              </a:schemeClr>
            </a:solidFill>
            <a:prstDash val="solid"/>
            <a:round/>
            <a:headEnd type="none" w="med" len="med"/>
            <a:tailEnd type="none" w="med" len="med"/>
          </a:ln>
          <a:effectLst/>
          <a:scene3d>
            <a:camera prst="perspectiveContrastingLeftFacing"/>
            <a:lightRig rig="threePt" dir="t"/>
          </a:scene3d>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AR" sz="2400" b="1" i="0" u="none" strike="noStrike" cap="none" normalizeH="0" baseline="0" smtClean="0">
              <a:ln>
                <a:noFill/>
              </a:ln>
              <a:solidFill>
                <a:schemeClr val="bg1"/>
              </a:solidFill>
              <a:effectLst>
                <a:outerShdw blurRad="38100" dist="38100" dir="2700000" algn="tl">
                  <a:srgbClr val="000000">
                    <a:alpha val="43137"/>
                  </a:srgbClr>
                </a:outerShdw>
              </a:effectLst>
              <a:latin typeface="Arial Unicode MS" pitchFamily="34" charset="-128"/>
            </a:endParaRPr>
          </a:p>
        </p:txBody>
      </p:sp>
      <p:sp>
        <p:nvSpPr>
          <p:cNvPr id="4" name="Text Box 2"/>
          <p:cNvSpPr txBox="1">
            <a:spLocks noChangeArrowheads="1"/>
          </p:cNvSpPr>
          <p:nvPr/>
        </p:nvSpPr>
        <p:spPr bwMode="auto">
          <a:xfrm>
            <a:off x="4929190" y="2928940"/>
            <a:ext cx="3927442" cy="2082621"/>
          </a:xfrm>
          <a:prstGeom prst="rect">
            <a:avLst/>
          </a:prstGeom>
          <a:noFill/>
          <a:ln w="9525">
            <a:noFill/>
            <a:miter lim="800000"/>
            <a:headEnd/>
            <a:tailEnd/>
          </a:ln>
          <a:effectLst>
            <a:outerShdw blurRad="50800" dist="50800" dir="5400000" algn="ctr" rotWithShape="0">
              <a:schemeClr val="tx1"/>
            </a:outerShdw>
          </a:effectLst>
        </p:spPr>
        <p:txBody>
          <a:bodyPr wrap="square">
            <a:spAutoFit/>
            <a:scene3d>
              <a:camera prst="perspectiveContrastingLeftFacing"/>
              <a:lightRig rig="threePt" dir="t"/>
            </a:scene3d>
          </a:bodyPr>
          <a:lstStyle/>
          <a:p>
            <a:pPr eaLnBrk="0" hangingPunct="0">
              <a:spcBef>
                <a:spcPct val="50000"/>
              </a:spcBef>
            </a:pPr>
            <a:endParaRPr lang="fr-FR" sz="800" dirty="0" smtClean="0">
              <a:solidFill>
                <a:srgbClr val="FFFF99"/>
              </a:solidFill>
              <a:latin typeface="Coneria Script Demo" pitchFamily="2" charset="0"/>
            </a:endParaRPr>
          </a:p>
          <a:p>
            <a:pPr eaLnBrk="0" hangingPunct="0">
              <a:spcBef>
                <a:spcPts val="400"/>
              </a:spcBef>
            </a:pPr>
            <a:r>
              <a:rPr lang="fr-FR" b="0" dirty="0" smtClean="0">
                <a:solidFill>
                  <a:srgbClr val="FFFF99"/>
                </a:solidFill>
                <a:effectLst>
                  <a:outerShdw blurRad="50800" dist="38100" dir="2700000" algn="tl" rotWithShape="0">
                    <a:prstClr val="black">
                      <a:alpha val="40000"/>
                    </a:prstClr>
                  </a:outerShdw>
                </a:effectLst>
                <a:latin typeface="Edwardian Script ITC" pitchFamily="66" charset="0"/>
              </a:rPr>
              <a:t>Son las </a:t>
            </a:r>
            <a:fld id="{25A14FFD-7A94-43F4-A7D9-2BB5E5936E4E}" type="datetime10">
              <a:rPr lang="fr-FR" b="0" smtClean="0">
                <a:solidFill>
                  <a:srgbClr val="FFFF99"/>
                </a:solidFill>
                <a:effectLst>
                  <a:outerShdw blurRad="50800" dist="38100" dir="2700000" algn="tl" rotWithShape="0">
                    <a:prstClr val="black">
                      <a:alpha val="40000"/>
                    </a:prstClr>
                  </a:outerShdw>
                </a:effectLst>
                <a:latin typeface="Edwardian Script ITC" pitchFamily="66" charset="0"/>
              </a:rPr>
              <a:pPr eaLnBrk="0" hangingPunct="0">
                <a:spcBef>
                  <a:spcPts val="400"/>
                </a:spcBef>
              </a:pPr>
              <a:t>17:48</a:t>
            </a:fld>
            <a:r>
              <a:rPr lang="fr-FR" b="0" dirty="0" smtClean="0">
                <a:solidFill>
                  <a:srgbClr val="FFFF99"/>
                </a:solidFill>
                <a:effectLst>
                  <a:outerShdw blurRad="50800" dist="38100" dir="2700000" algn="tl" rotWithShape="0">
                    <a:prstClr val="black">
                      <a:alpha val="40000"/>
                    </a:prstClr>
                  </a:outerShdw>
                </a:effectLst>
                <a:latin typeface="Edwardian Script ITC" pitchFamily="66" charset="0"/>
              </a:rPr>
              <a:t> </a:t>
            </a:r>
            <a:r>
              <a:rPr lang="fr-FR" b="0" dirty="0" err="1" smtClean="0">
                <a:solidFill>
                  <a:srgbClr val="FFFF99"/>
                </a:solidFill>
                <a:effectLst>
                  <a:outerShdw blurRad="50800" dist="38100" dir="2700000" algn="tl" rotWithShape="0">
                    <a:prstClr val="black">
                      <a:alpha val="40000"/>
                    </a:prstClr>
                  </a:outerShdw>
                </a:effectLst>
                <a:latin typeface="Edwardian Script ITC" pitchFamily="66" charset="0"/>
              </a:rPr>
              <a:t>hs</a:t>
            </a:r>
            <a:r>
              <a:rPr lang="fr-FR" b="0" dirty="0" smtClean="0">
                <a:solidFill>
                  <a:srgbClr val="FFFF99"/>
                </a:solidFill>
                <a:effectLst>
                  <a:outerShdw blurRad="50800" dist="38100" dir="2700000" algn="tl" rotWithShape="0">
                    <a:prstClr val="black">
                      <a:alpha val="40000"/>
                    </a:prstClr>
                  </a:outerShdw>
                </a:effectLst>
                <a:latin typeface="Edwardian Script ITC" pitchFamily="66" charset="0"/>
              </a:rPr>
              <a:t>.</a:t>
            </a:r>
          </a:p>
          <a:p>
            <a:pPr eaLnBrk="0" hangingPunct="0">
              <a:spcBef>
                <a:spcPts val="400"/>
              </a:spcBef>
            </a:pPr>
            <a:r>
              <a:rPr lang="fr-FR" b="0" dirty="0" err="1" smtClean="0">
                <a:solidFill>
                  <a:srgbClr val="FFFF99"/>
                </a:solidFill>
                <a:effectLst>
                  <a:outerShdw blurRad="50800" dist="38100" dir="2700000" algn="tl" rotWithShape="0">
                    <a:prstClr val="black">
                      <a:alpha val="40000"/>
                    </a:prstClr>
                  </a:outerShdw>
                </a:effectLst>
                <a:latin typeface="Edwardian Script ITC" pitchFamily="66" charset="0"/>
              </a:rPr>
              <a:t>del</a:t>
            </a:r>
            <a:r>
              <a:rPr lang="fr-FR" b="0" dirty="0" smtClean="0">
                <a:solidFill>
                  <a:srgbClr val="FFFF99"/>
                </a:solidFill>
                <a:effectLst>
                  <a:outerShdw blurRad="50800" dist="38100" dir="2700000" algn="tl" rotWithShape="0">
                    <a:prstClr val="black">
                      <a:alpha val="40000"/>
                    </a:prstClr>
                  </a:outerShdw>
                </a:effectLst>
                <a:latin typeface="Edwardian Script ITC" pitchFamily="66" charset="0"/>
              </a:rPr>
              <a:t> </a:t>
            </a:r>
            <a:fld id="{795F8767-2E77-4855-A701-B5E474485180}" type="datetime2">
              <a:rPr lang="es-ES_tradnl" b="0" smtClean="0">
                <a:solidFill>
                  <a:srgbClr val="FFFF99"/>
                </a:solidFill>
                <a:effectLst>
                  <a:outerShdw blurRad="50800" dist="38100" dir="2700000" algn="tl" rotWithShape="0">
                    <a:prstClr val="black">
                      <a:alpha val="40000"/>
                    </a:prstClr>
                  </a:outerShdw>
                </a:effectLst>
                <a:latin typeface="Edwardian Script ITC" pitchFamily="66" charset="0"/>
              </a:rPr>
              <a:pPr eaLnBrk="0" hangingPunct="0">
                <a:spcBef>
                  <a:spcPts val="400"/>
                </a:spcBef>
              </a:pPr>
              <a:t>lunes, 30 de junio de 2014</a:t>
            </a:fld>
            <a:endParaRPr lang="es-ES" b="0" dirty="0">
              <a:solidFill>
                <a:srgbClr val="FFFF99"/>
              </a:solidFill>
              <a:effectLst>
                <a:outerShdw blurRad="50800" dist="38100" dir="2700000" algn="tl" rotWithShape="0">
                  <a:prstClr val="black">
                    <a:alpha val="40000"/>
                  </a:prstClr>
                </a:outerShdw>
              </a:effectLst>
              <a:latin typeface="Edwardian Script ITC" pitchFamily="66" charset="0"/>
            </a:endParaRPr>
          </a:p>
          <a:p>
            <a:pPr eaLnBrk="0" hangingPunct="0">
              <a:spcBef>
                <a:spcPts val="400"/>
              </a:spcBef>
            </a:pPr>
            <a:r>
              <a:rPr lang="fr-FR" b="0" dirty="0" err="1" smtClean="0">
                <a:solidFill>
                  <a:srgbClr val="FFFF99"/>
                </a:solidFill>
                <a:effectLst>
                  <a:outerShdw blurRad="50800" dist="38100" dir="2700000" algn="tl" rotWithShape="0">
                    <a:prstClr val="black">
                      <a:alpha val="40000"/>
                    </a:prstClr>
                  </a:outerShdw>
                </a:effectLst>
                <a:latin typeface="Edwardian Script ITC" pitchFamily="66" charset="0"/>
              </a:rPr>
              <a:t>Nunca</a:t>
            </a:r>
            <a:r>
              <a:rPr lang="fr-FR" b="0" dirty="0" smtClean="0">
                <a:solidFill>
                  <a:srgbClr val="FFFF99"/>
                </a:solidFill>
                <a:effectLst>
                  <a:outerShdw blurRad="50800" dist="38100" dir="2700000" algn="tl" rotWithShape="0">
                    <a:prstClr val="black">
                      <a:alpha val="40000"/>
                    </a:prstClr>
                  </a:outerShdw>
                </a:effectLst>
                <a:latin typeface="Edwardian Script ITC" pitchFamily="66" charset="0"/>
              </a:rPr>
              <a:t> </a:t>
            </a:r>
            <a:r>
              <a:rPr lang="fr-FR" b="0" dirty="0" err="1" smtClean="0">
                <a:solidFill>
                  <a:srgbClr val="FFFF99"/>
                </a:solidFill>
                <a:effectLst>
                  <a:outerShdw blurRad="50800" dist="38100" dir="2700000" algn="tl" rotWithShape="0">
                    <a:prstClr val="black">
                      <a:alpha val="40000"/>
                    </a:prstClr>
                  </a:outerShdw>
                </a:effectLst>
                <a:latin typeface="Edwardian Script ITC" pitchFamily="66" charset="0"/>
              </a:rPr>
              <a:t>olvides</a:t>
            </a:r>
            <a:r>
              <a:rPr lang="fr-FR" b="0" dirty="0" smtClean="0">
                <a:solidFill>
                  <a:srgbClr val="FFFF99"/>
                </a:solidFill>
                <a:effectLst>
                  <a:outerShdw blurRad="50800" dist="38100" dir="2700000" algn="tl" rotWithShape="0">
                    <a:prstClr val="black">
                      <a:alpha val="40000"/>
                    </a:prstClr>
                  </a:outerShdw>
                </a:effectLst>
                <a:latin typeface="Edwardian Script ITC" pitchFamily="66" charset="0"/>
              </a:rPr>
              <a:t> tu </a:t>
            </a:r>
            <a:r>
              <a:rPr lang="fr-FR" b="0" dirty="0" err="1" smtClean="0">
                <a:solidFill>
                  <a:srgbClr val="FFFF99"/>
                </a:solidFill>
                <a:effectLst>
                  <a:outerShdw blurRad="50800" dist="38100" dir="2700000" algn="tl" rotWithShape="0">
                    <a:prstClr val="black">
                      <a:alpha val="40000"/>
                    </a:prstClr>
                  </a:outerShdw>
                </a:effectLst>
                <a:latin typeface="Edwardian Script ITC" pitchFamily="66" charset="0"/>
              </a:rPr>
              <a:t>última</a:t>
            </a:r>
            <a:r>
              <a:rPr lang="fr-FR" b="0" dirty="0" smtClean="0">
                <a:solidFill>
                  <a:srgbClr val="FFFF99"/>
                </a:solidFill>
                <a:effectLst>
                  <a:outerShdw blurRad="50800" dist="38100" dir="2700000" algn="tl" rotWithShape="0">
                    <a:prstClr val="black">
                      <a:alpha val="40000"/>
                    </a:prstClr>
                  </a:outerShdw>
                </a:effectLst>
                <a:latin typeface="Edwardian Script ITC" pitchFamily="66" charset="0"/>
              </a:rPr>
              <a:t> </a:t>
            </a:r>
            <a:r>
              <a:rPr lang="fr-FR" b="0" dirty="0" err="1" smtClean="0">
                <a:solidFill>
                  <a:srgbClr val="FFFF99"/>
                </a:solidFill>
                <a:effectLst>
                  <a:outerShdw blurRad="50800" dist="38100" dir="2700000" algn="tl" rotWithShape="0">
                    <a:prstClr val="black">
                      <a:alpha val="40000"/>
                    </a:prstClr>
                  </a:outerShdw>
                </a:effectLst>
                <a:latin typeface="Edwardian Script ITC" pitchFamily="66" charset="0"/>
              </a:rPr>
              <a:t>cuerda</a:t>
            </a:r>
            <a:r>
              <a:rPr lang="fr-FR" b="0" dirty="0" smtClean="0">
                <a:solidFill>
                  <a:srgbClr val="FFFF99"/>
                </a:solidFill>
                <a:effectLst>
                  <a:outerShdw blurRad="50800" dist="38100" dir="2700000" algn="tl" rotWithShape="0">
                    <a:prstClr val="black">
                      <a:alpha val="40000"/>
                    </a:prstClr>
                  </a:outerShdw>
                </a:effectLst>
                <a:latin typeface="Edwardian Script ITC" pitchFamily="66" charset="0"/>
              </a:rPr>
              <a:t> …</a:t>
            </a:r>
          </a:p>
          <a:p>
            <a:pPr eaLnBrk="0" hangingPunct="0">
              <a:spcBef>
                <a:spcPts val="400"/>
              </a:spcBef>
            </a:pPr>
            <a:r>
              <a:rPr lang="fr-FR" b="0" dirty="0" smtClean="0">
                <a:solidFill>
                  <a:srgbClr val="FFFF99"/>
                </a:solidFill>
                <a:effectLst>
                  <a:outerShdw blurRad="50800" dist="38100" dir="2700000" algn="tl" rotWithShape="0">
                    <a:prstClr val="black">
                      <a:alpha val="40000"/>
                    </a:prstClr>
                  </a:outerShdw>
                </a:effectLst>
                <a:latin typeface="Edwardian Script ITC" pitchFamily="66" charset="0"/>
              </a:rPr>
              <a:t>y que </a:t>
            </a:r>
            <a:r>
              <a:rPr lang="fr-FR" b="0" dirty="0" err="1" smtClean="0">
                <a:solidFill>
                  <a:srgbClr val="FFFF99"/>
                </a:solidFill>
                <a:effectLst>
                  <a:outerShdw blurRad="50800" dist="38100" dir="2700000" algn="tl" rotWithShape="0">
                    <a:prstClr val="black">
                      <a:alpha val="40000"/>
                    </a:prstClr>
                  </a:outerShdw>
                </a:effectLst>
                <a:latin typeface="Edwardian Script ITC" pitchFamily="66" charset="0"/>
              </a:rPr>
              <a:t>Dios</a:t>
            </a:r>
            <a:r>
              <a:rPr lang="fr-FR" b="0" dirty="0" smtClean="0">
                <a:solidFill>
                  <a:srgbClr val="FFFF99"/>
                </a:solidFill>
                <a:effectLst>
                  <a:outerShdw blurRad="50800" dist="38100" dir="2700000" algn="tl" rotWithShape="0">
                    <a:prstClr val="black">
                      <a:alpha val="40000"/>
                    </a:prstClr>
                  </a:outerShdw>
                </a:effectLst>
                <a:latin typeface="Edwardian Script ITC" pitchFamily="66" charset="0"/>
              </a:rPr>
              <a:t> te </a:t>
            </a:r>
            <a:r>
              <a:rPr lang="fr-FR" b="0" dirty="0" err="1" smtClean="0">
                <a:solidFill>
                  <a:srgbClr val="FFFF99"/>
                </a:solidFill>
                <a:effectLst>
                  <a:outerShdw blurRad="50800" dist="38100" dir="2700000" algn="tl" rotWithShape="0">
                    <a:prstClr val="black">
                      <a:alpha val="40000"/>
                    </a:prstClr>
                  </a:outerShdw>
                </a:effectLst>
                <a:latin typeface="Edwardian Script ITC" pitchFamily="66" charset="0"/>
              </a:rPr>
              <a:t>bendiga</a:t>
            </a:r>
            <a:r>
              <a:rPr lang="fr-FR" sz="1600" dirty="0" smtClean="0">
                <a:solidFill>
                  <a:srgbClr val="FFFF99"/>
                </a:solidFill>
                <a:effectLst>
                  <a:outerShdw blurRad="50800" dist="38100" dir="2700000" algn="tl" rotWithShape="0">
                    <a:prstClr val="black">
                      <a:alpha val="40000"/>
                    </a:prstClr>
                  </a:outerShdw>
                </a:effectLst>
                <a:latin typeface="Coneria Script Demo" pitchFamily="2" charset="0"/>
              </a:rPr>
              <a:t>.</a:t>
            </a:r>
            <a:endParaRPr lang="fr-FR" sz="800" dirty="0" smtClean="0">
              <a:solidFill>
                <a:srgbClr val="FFFF99"/>
              </a:solidFill>
              <a:effectLst>
                <a:outerShdw blurRad="50800" dist="38100" dir="2700000" algn="tl" rotWithShape="0">
                  <a:prstClr val="black">
                    <a:alpha val="40000"/>
                  </a:prstClr>
                </a:outerShdw>
              </a:effectLst>
              <a:latin typeface="Coneria Script Demo" pitchFamily="2" charset="0"/>
            </a:endParaRPr>
          </a:p>
          <a:p>
            <a:pPr eaLnBrk="0" hangingPunct="0">
              <a:spcBef>
                <a:spcPct val="50000"/>
              </a:spcBef>
            </a:pPr>
            <a:endParaRPr lang="fr-FR" sz="800" b="1" dirty="0">
              <a:solidFill>
                <a:srgbClr val="FFFF99"/>
              </a:solidFill>
              <a:latin typeface="Coneria Script Demo" pitchFamily="2" charset="0"/>
            </a:endParaRPr>
          </a:p>
        </p:txBody>
      </p:sp>
      <p:sp>
        <p:nvSpPr>
          <p:cNvPr id="5" name="4 Rectángulo"/>
          <p:cNvSpPr/>
          <p:nvPr/>
        </p:nvSpPr>
        <p:spPr>
          <a:xfrm>
            <a:off x="130900" y="113620"/>
            <a:ext cx="8858312" cy="3098284"/>
          </a:xfrm>
          <a:prstGeom prst="rect">
            <a:avLst/>
          </a:prstGeom>
        </p:spPr>
        <p:txBody>
          <a:bodyPr wrap="square">
            <a:spAutoFit/>
          </a:bodyPr>
          <a:lstStyle/>
          <a:p>
            <a:pPr algn="just">
              <a:spcBef>
                <a:spcPts val="400"/>
              </a:spcBef>
              <a:spcAft>
                <a:spcPts val="400"/>
              </a:spcAft>
            </a:pPr>
            <a:r>
              <a:rPr lang="es-AR" sz="1400" b="0" dirty="0" smtClean="0">
                <a:solidFill>
                  <a:srgbClr val="FFFF99"/>
                </a:solidFill>
              </a:rPr>
              <a:t>Podía interpretar obras de gran dificultad únicamente con una de las cuatro cuerdas del violín (retirando primero las otras tres, de manera que éstas no se rompieran durante su actuación), y continuar tocando a dos o tres voces, de forma que parecían varios los violines que sonaban. Además en la mayoría de sus espectáculos usaba la improvisación. Esto indica lo cercano que estaba su arte al mundo del espectáculo. Sus obras incluyen veinticuatro caprichos para violín sólo (1801-1807), seis conciertos y varias sonatas. Además creó numerosas obras en las que involucraba de alguna manera a la guitarra, exactamente 200 piezas.</a:t>
            </a:r>
          </a:p>
          <a:p>
            <a:pPr algn="just">
              <a:spcBef>
                <a:spcPts val="400"/>
              </a:spcBef>
              <a:spcAft>
                <a:spcPts val="400"/>
              </a:spcAft>
            </a:pPr>
            <a:r>
              <a:rPr lang="es-AR" sz="1400" b="0" dirty="0" smtClean="0">
                <a:solidFill>
                  <a:srgbClr val="FFFF99"/>
                </a:solidFill>
              </a:rPr>
              <a:t>Llegó a poseer cinco violines Stradivarius, dos </a:t>
            </a:r>
            <a:r>
              <a:rPr lang="es-AR" sz="1400" b="0" dirty="0" err="1" smtClean="0">
                <a:solidFill>
                  <a:srgbClr val="FFFF99"/>
                </a:solidFill>
              </a:rPr>
              <a:t>Amati</a:t>
            </a:r>
            <a:r>
              <a:rPr lang="es-AR" sz="1400" b="0" dirty="0" smtClean="0">
                <a:solidFill>
                  <a:srgbClr val="FFFF99"/>
                </a:solidFill>
              </a:rPr>
              <a:t> y un </a:t>
            </a:r>
            <a:r>
              <a:rPr lang="es-AR" sz="1400" b="0" dirty="0" err="1" smtClean="0">
                <a:solidFill>
                  <a:srgbClr val="FFFF99"/>
                </a:solidFill>
              </a:rPr>
              <a:t>Guarnerius</a:t>
            </a:r>
            <a:r>
              <a:rPr lang="es-AR" sz="1400" b="0" dirty="0" smtClean="0">
                <a:solidFill>
                  <a:srgbClr val="FFFF99"/>
                </a:solidFill>
              </a:rPr>
              <a:t> (su violín favorito) llamado </a:t>
            </a:r>
            <a:r>
              <a:rPr lang="es-AR" sz="1400" b="0" dirty="0" err="1" smtClean="0">
                <a:solidFill>
                  <a:srgbClr val="FFFF99"/>
                </a:solidFill>
              </a:rPr>
              <a:t>Il</a:t>
            </a:r>
            <a:r>
              <a:rPr lang="es-AR" sz="1400" b="0" dirty="0" smtClean="0">
                <a:solidFill>
                  <a:srgbClr val="FFFF99"/>
                </a:solidFill>
              </a:rPr>
              <a:t> </a:t>
            </a:r>
            <a:r>
              <a:rPr lang="es-AR" sz="1400" b="0" dirty="0" err="1" smtClean="0">
                <a:solidFill>
                  <a:srgbClr val="FFFF99"/>
                </a:solidFill>
              </a:rPr>
              <a:t>Cannone</a:t>
            </a:r>
            <a:r>
              <a:rPr lang="es-AR" sz="1400" b="0" dirty="0" smtClean="0">
                <a:solidFill>
                  <a:srgbClr val="FFFF99"/>
                </a:solidFill>
              </a:rPr>
              <a:t>.</a:t>
            </a:r>
          </a:p>
          <a:p>
            <a:pPr algn="just">
              <a:spcBef>
                <a:spcPts val="400"/>
              </a:spcBef>
              <a:spcAft>
                <a:spcPts val="400"/>
              </a:spcAft>
            </a:pPr>
            <a:r>
              <a:rPr lang="es-AR" sz="1400" b="0" dirty="0" smtClean="0">
                <a:solidFill>
                  <a:srgbClr val="FFFF99"/>
                </a:solidFill>
              </a:rPr>
              <a:t>Su salud se fue deteriorando por un cáncer de laringe que le iba haciendo perder la voz a pasos agigantados y por el tratamiento con mercurio que realizaba por recomendación de su médico para tratar la sífilis; murió en Niza el 27 de mayo de 1840. Su imaginativa técnica influyó notablemente en compositores posteriores como Franz Liszt, Johannes Brahms, Sergei </a:t>
            </a:r>
            <a:r>
              <a:rPr lang="es-AR" sz="1400" b="0" dirty="0" err="1" smtClean="0">
                <a:solidFill>
                  <a:srgbClr val="FFFF99"/>
                </a:solidFill>
              </a:rPr>
              <a:t>Rachmaninoff</a:t>
            </a:r>
            <a:r>
              <a:rPr lang="es-AR" sz="1400" b="0" dirty="0" smtClean="0">
                <a:solidFill>
                  <a:srgbClr val="FFFF99"/>
                </a:solidFill>
              </a:rPr>
              <a:t>, Boris </a:t>
            </a:r>
            <a:r>
              <a:rPr lang="es-AR" sz="1400" b="0" dirty="0" err="1" smtClean="0">
                <a:solidFill>
                  <a:srgbClr val="FFFF99"/>
                </a:solidFill>
              </a:rPr>
              <a:t>Blacher</a:t>
            </a:r>
            <a:r>
              <a:rPr lang="es-AR" sz="1400" b="0" dirty="0" smtClean="0">
                <a:solidFill>
                  <a:srgbClr val="FFFF99"/>
                </a:solidFill>
              </a:rPr>
              <a:t>, Andrew Lloyd Webber, George </a:t>
            </a:r>
            <a:r>
              <a:rPr lang="es-AR" sz="1400" b="0" dirty="0" err="1" smtClean="0">
                <a:solidFill>
                  <a:srgbClr val="FFFF99"/>
                </a:solidFill>
              </a:rPr>
              <a:t>Rochberg</a:t>
            </a:r>
            <a:r>
              <a:rPr lang="es-AR" sz="1400" b="0" dirty="0" smtClean="0">
                <a:solidFill>
                  <a:srgbClr val="FFFF99"/>
                </a:solidFill>
              </a:rPr>
              <a:t> y </a:t>
            </a:r>
            <a:r>
              <a:rPr lang="es-AR" sz="1400" b="0" dirty="0" err="1" smtClean="0">
                <a:solidFill>
                  <a:srgbClr val="FFFF99"/>
                </a:solidFill>
              </a:rPr>
              <a:t>Witold</a:t>
            </a:r>
            <a:r>
              <a:rPr lang="es-AR" sz="1400" b="0" dirty="0" smtClean="0">
                <a:solidFill>
                  <a:srgbClr val="FFFF99"/>
                </a:solidFill>
              </a:rPr>
              <a:t> </a:t>
            </a:r>
            <a:r>
              <a:rPr lang="es-AR" sz="1400" b="0" dirty="0" err="1" smtClean="0">
                <a:solidFill>
                  <a:srgbClr val="FFFF99"/>
                </a:solidFill>
              </a:rPr>
              <a:t>Lutosławski</a:t>
            </a:r>
            <a:r>
              <a:rPr lang="es-AR" sz="1400" b="0" dirty="0" smtClean="0">
                <a:solidFill>
                  <a:srgbClr val="FFFF99"/>
                </a:solidFill>
              </a:rPr>
              <a:t>, entre otros.</a:t>
            </a:r>
            <a:endParaRPr lang="es-AR" sz="1400" b="0" dirty="0">
              <a:solidFill>
                <a:srgbClr val="FFFF99"/>
              </a:solidFill>
            </a:endParaRPr>
          </a:p>
        </p:txBody>
      </p:sp>
      <p:sp>
        <p:nvSpPr>
          <p:cNvPr id="7" name="6 CuadroTexto"/>
          <p:cNvSpPr txBox="1"/>
          <p:nvPr/>
        </p:nvSpPr>
        <p:spPr>
          <a:xfrm rot="2405200">
            <a:off x="-14472" y="4486978"/>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par>
                          <p:cTn id="13" fill="hold">
                            <p:stCondLst>
                              <p:cond delay="2000"/>
                            </p:stCondLst>
                            <p:childTnLst>
                              <p:par>
                                <p:cTn id="14" presetID="27" presetClass="entr" presetSubtype="0" fill="hold" grpId="0" nodeType="afterEffect">
                                  <p:stCondLst>
                                    <p:cond delay="0"/>
                                  </p:stCondLst>
                                  <p:iterate type="lt">
                                    <p:tmPct val="50000"/>
                                  </p:iterate>
                                  <p:childTnLst>
                                    <p:set>
                                      <p:cBhvr>
                                        <p:cTn id="15" dur="1" fill="hold">
                                          <p:stCondLst>
                                            <p:cond delay="0"/>
                                          </p:stCondLst>
                                        </p:cTn>
                                        <p:tgtEl>
                                          <p:spTgt spid="4"/>
                                        </p:tgtEl>
                                        <p:attrNameLst>
                                          <p:attrName>style.visibility</p:attrName>
                                        </p:attrNameLst>
                                      </p:cBhvr>
                                      <p:to>
                                        <p:strVal val="visible"/>
                                      </p:to>
                                    </p:set>
                                    <p:anim calcmode="discrete" valueType="clr">
                                      <p:cBhvr override="childStyle">
                                        <p:cTn id="16"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17" dur="80"/>
                                        <p:tgtEl>
                                          <p:spTgt spid="4"/>
                                        </p:tgtEl>
                                        <p:attrNameLst>
                                          <p:attrName>fillcolor</p:attrName>
                                        </p:attrNameLst>
                                      </p:cBhvr>
                                      <p:tavLst>
                                        <p:tav tm="0">
                                          <p:val>
                                            <p:clrVal>
                                              <a:schemeClr val="accent2"/>
                                            </p:clrVal>
                                          </p:val>
                                        </p:tav>
                                        <p:tav tm="50000">
                                          <p:val>
                                            <p:clrVal>
                                              <a:schemeClr val="hlink"/>
                                            </p:clrVal>
                                          </p:val>
                                        </p:tav>
                                      </p:tavLst>
                                    </p:anim>
                                    <p:set>
                                      <p:cBhvr>
                                        <p:cTn id="18" dur="80"/>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7" name="Text Box 2"/>
          <p:cNvSpPr txBox="1">
            <a:spLocks noChangeArrowheads="1"/>
          </p:cNvSpPr>
          <p:nvPr/>
        </p:nvSpPr>
        <p:spPr bwMode="auto">
          <a:xfrm>
            <a:off x="3500430" y="1071552"/>
            <a:ext cx="2143140" cy="2492990"/>
          </a:xfrm>
          <a:prstGeom prst="rect">
            <a:avLst/>
          </a:prstGeom>
          <a:noFill/>
          <a:ln w="9525">
            <a:noFill/>
            <a:miter lim="800000"/>
            <a:headEnd/>
            <a:tailEnd/>
          </a:ln>
          <a:effectLst/>
        </p:spPr>
        <p:txBody>
          <a:bodyPr wrap="square">
            <a:spAutoFit/>
          </a:bodyPr>
          <a:lstStyle/>
          <a:p>
            <a:pPr>
              <a:lnSpc>
                <a:spcPct val="130000"/>
              </a:lnSpc>
              <a:spcBef>
                <a:spcPct val="50000"/>
              </a:spcBef>
            </a:pPr>
            <a:r>
              <a:rPr lang="pt-BR" sz="12000" b="0" dirty="0" err="1" smtClean="0">
                <a:effectLst>
                  <a:outerShdw blurRad="63500" dist="38100" dir="2700000" algn="tl">
                    <a:schemeClr val="tx1"/>
                  </a:outerShdw>
                  <a:reflection blurRad="6350" stA="55000" endA="50" endPos="85000" dir="5400000" sy="-100000" algn="bl" rotWithShape="0"/>
                </a:effectLst>
                <a:latin typeface="Kunstler Script" pitchFamily="66" charset="0"/>
                <a:cs typeface="Times New Roman" pitchFamily="18" charset="0"/>
              </a:rPr>
              <a:t>Fin</a:t>
            </a:r>
            <a:endParaRPr lang="pt-BR" sz="12000" b="0" dirty="0">
              <a:effectLst>
                <a:outerShdw blurRad="63500" dist="38100" dir="2700000" algn="tl">
                  <a:schemeClr val="tx1"/>
                </a:outerShdw>
                <a:reflection blurRad="6350" stA="55000" endA="50" endPos="85000" dir="5400000" sy="-100000" algn="bl" rotWithShape="0"/>
              </a:effectLst>
              <a:latin typeface="Kunstler Script" pitchFamily="66" charset="0"/>
            </a:endParaRPr>
          </a:p>
        </p:txBody>
      </p:sp>
      <p:sp>
        <p:nvSpPr>
          <p:cNvPr id="8" name="7 CuadroTexto"/>
          <p:cNvSpPr txBox="1"/>
          <p:nvPr/>
        </p:nvSpPr>
        <p:spPr>
          <a:xfrm rot="18802093">
            <a:off x="8209172" y="4486978"/>
            <a:ext cx="949298" cy="369332"/>
          </a:xfrm>
          <a:prstGeom prst="rect">
            <a:avLst/>
          </a:prstGeom>
          <a:noFill/>
        </p:spPr>
        <p:txBody>
          <a:bodyPr wrap="none" rtlCol="0">
            <a:spAutoFit/>
          </a:bodyPr>
          <a:lstStyle/>
          <a:p>
            <a:r>
              <a:rPr lang="es-AR" sz="1800" dirty="0" err="1" smtClean="0">
                <a:latin typeface="Edwardian Script ITC" pitchFamily="66" charset="0"/>
              </a:rPr>
              <a:t>RaúlTM</a:t>
            </a:r>
            <a:endParaRPr lang="es-AR" sz="1800" dirty="0">
              <a:latin typeface="Edwardian Script ITC" pitchFamily="66" charset="0"/>
            </a:endParaRPr>
          </a:p>
        </p:txBody>
      </p:sp>
    </p:spTree>
  </p:cSld>
  <p:clrMapOvr>
    <a:masterClrMapping/>
  </p:clrMapOvr>
  <p:transition spd="slow" advClick="0" advTm="6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par>
                          <p:cTn id="11" fill="hold">
                            <p:stCondLst>
                              <p:cond delay="1200"/>
                            </p:stCondLst>
                            <p:childTnLst>
                              <p:par>
                                <p:cTn id="12" presetID="10" presetClass="exit" presetSubtype="0" fill="hold" grpId="1" nodeType="afterEffect">
                                  <p:stCondLst>
                                    <p:cond delay="3000"/>
                                  </p:stCondLst>
                                  <p:iterate type="lt">
                                    <p:tmPct val="0"/>
                                  </p:iterate>
                                  <p:childTnLst>
                                    <p:animEffect transition="out" filter="fade">
                                      <p:cBhvr>
                                        <p:cTn id="13" dur="2000"/>
                                        <p:tgtEl>
                                          <p:spTgt spid="7">
                                            <p:txEl>
                                              <p:pRg st="0" end="0"/>
                                            </p:txEl>
                                          </p:spTgt>
                                        </p:tgtEl>
                                      </p:cBhvr>
                                    </p:animEffect>
                                    <p:set>
                                      <p:cBhvr>
                                        <p:cTn id="14" dur="1" fill="hold">
                                          <p:stCondLst>
                                            <p:cond delay="1999"/>
                                          </p:stCondLst>
                                        </p:cTn>
                                        <p:tgtEl>
                                          <p:spTgt spid="7">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p:bldP spid="7" grpId="1" build="allAtOnce"/>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p:spPr>
        <p:txBody>
          <a:bodyPr wrap="none" anchor="ctr"/>
          <a:lstStyle/>
          <a:p>
            <a:endParaRPr lang="es-A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p:spPr>
        <p:txBody>
          <a:bodyPr wrap="none" anchor="ctr"/>
          <a:lstStyle/>
          <a:p>
            <a:endParaRPr lang="es-A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p:spPr>
        <p:txBody>
          <a:bodyPr wrap="none" anchor="ctr"/>
          <a:lstStyle/>
          <a:p>
            <a:endParaRPr lang="es-AR"/>
          </a:p>
        </p:txBody>
      </p:sp>
      <p:sp>
        <p:nvSpPr>
          <p:cNvPr id="11270" name="AutoShape 6" descr="postit"/>
          <p:cNvSpPr>
            <a:spLocks noChangeAspect="1" noChangeArrowheads="1"/>
          </p:cNvSpPr>
          <p:nvPr/>
        </p:nvSpPr>
        <p:spPr bwMode="auto">
          <a:xfrm>
            <a:off x="4191000" y="1657350"/>
            <a:ext cx="304800" cy="228600"/>
          </a:xfrm>
          <a:prstGeom prst="rect">
            <a:avLst/>
          </a:prstGeom>
          <a:noFill/>
        </p:spPr>
        <p:txBody>
          <a:bodyPr/>
          <a:lstStyle/>
          <a:p>
            <a:endParaRPr lang="es-AR"/>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4343401"/>
            <a:ext cx="3811588" cy="409575"/>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15301" y="4023747"/>
            <a:ext cx="9144000" cy="276999"/>
          </a:xfrm>
          <a:prstGeom prst="rect">
            <a:avLst/>
          </a:prstGeom>
          <a:noFill/>
          <a:ln w="9525">
            <a:noFill/>
            <a:miter lim="800000"/>
            <a:headEnd/>
            <a:tailEnd/>
          </a:ln>
          <a:effectLst/>
        </p:spPr>
        <p:txBody>
          <a:bodyPr>
            <a:spAutoFit/>
          </a:bodyPr>
          <a:lstStyle/>
          <a:p>
            <a:pPr algn="ctr">
              <a:spcBef>
                <a:spcPct val="50000"/>
              </a:spcBef>
            </a:pPr>
            <a:r>
              <a:rPr lang="es-ES_tradnl" sz="1200" b="1" dirty="0">
                <a:solidFill>
                  <a:srgbClr val="04265C"/>
                </a:solidFill>
                <a:latin typeface="Berlin Sans FB Demi" pitchFamily="34" charset="0"/>
              </a:rPr>
              <a:t>Si deseas recibir </a:t>
            </a:r>
            <a:r>
              <a:rPr lang="es-ES_tradnl" sz="1200" b="1" dirty="0" err="1">
                <a:solidFill>
                  <a:srgbClr val="04265C"/>
                </a:solidFill>
                <a:latin typeface="Berlin Sans FB Demi" pitchFamily="34" charset="0"/>
              </a:rPr>
              <a:t>pps</a:t>
            </a:r>
            <a:r>
              <a:rPr lang="es-ES_tradnl" sz="1200" b="1" dirty="0">
                <a:solidFill>
                  <a:srgbClr val="04265C"/>
                </a:solidFill>
                <a:latin typeface="Berlin Sans FB Demi" pitchFamily="34" charset="0"/>
              </a:rPr>
              <a:t>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3429001"/>
            <a:ext cx="2540000" cy="847725"/>
          </a:xfrm>
          <a:prstGeom prst="rect">
            <a:avLst/>
          </a:prstGeom>
          <a:noFill/>
        </p:spPr>
      </p:pic>
      <p:sp>
        <p:nvSpPr>
          <p:cNvPr id="11390" name="Text Box 126"/>
          <p:cNvSpPr txBox="1">
            <a:spLocks noChangeArrowheads="1"/>
          </p:cNvSpPr>
          <p:nvPr/>
        </p:nvSpPr>
        <p:spPr bwMode="auto">
          <a:xfrm>
            <a:off x="914400" y="1943100"/>
            <a:ext cx="1066800" cy="461665"/>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2514602"/>
          <a:ext cx="3200400" cy="1128720"/>
        </p:xfrm>
        <a:graphic>
          <a:graphicData uri="http://schemas.openxmlformats.org/drawingml/2006/table">
            <a:tbl>
              <a:tblPr/>
              <a:tblGrid>
                <a:gridCol w="1106488"/>
                <a:gridCol w="1046162"/>
                <a:gridCol w="1047750"/>
              </a:tblGrid>
              <a:tr h="2821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2E49D5"/>
                          </a:solidFill>
                          <a:effectLst/>
                          <a:latin typeface="Arial" charset="0"/>
                          <a:hlinkClick r:id="rId6"/>
                        </a:rPr>
                        <a:t>Dedicatorias</a:t>
                      </a:r>
                      <a:endParaRPr kumimoji="0" lang="es-ES_tradnl" sz="700" b="1" i="0" u="none" strike="noStrike" cap="none" normalizeH="0" baseline="0" dirty="0" smtClean="0">
                        <a:ln>
                          <a:noFill/>
                        </a:ln>
                        <a:solidFill>
                          <a:srgbClr val="2E49D5"/>
                        </a:solidFill>
                        <a:effectLst/>
                        <a:latin typeface="Arial" charset="0"/>
                      </a:endParaRPr>
                    </a:p>
                  </a:txBody>
                  <a:tcPr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7"/>
                        </a:rPr>
                        <a:t>Fechas Especiales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8"/>
                        </a:rPr>
                        <a:t>Graciosos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821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9"/>
                        </a:rPr>
                        <a:t>Historia y Arte</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11"/>
                        </a:rPr>
                        <a:t>Musicales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821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12"/>
                        </a:rPr>
                        <a:t>Naturaleza y Ciencias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13"/>
                        </a:rPr>
                        <a:t>Política</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14"/>
                        </a:rPr>
                        <a:t>Reflexión</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821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15"/>
                        </a:rPr>
                        <a:t>Religiosos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16"/>
                        </a:rPr>
                        <a:t>Románticos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17"/>
                        </a:rPr>
                        <a:t>Salud</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400110"/>
          </a:xfrm>
          <a:prstGeom prst="rect">
            <a:avLst/>
          </a:prstGeom>
          <a:noFill/>
          <a:ln w="9525">
            <a:noFill/>
            <a:miter lim="800000"/>
            <a:headEnd/>
            <a:tailEnd/>
          </a:ln>
          <a:effectLst/>
        </p:spPr>
        <p:txBody>
          <a:bodyPr>
            <a:spAutoFit/>
          </a:bodyPr>
          <a:lstStyle/>
          <a:p>
            <a:pPr algn="ctr">
              <a:spcBef>
                <a:spcPct val="50000"/>
              </a:spcBef>
            </a:pPr>
            <a:r>
              <a:rPr lang="es-ES_tradnl" sz="2000" b="1" u="sng" dirty="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400110"/>
          </a:xfrm>
          <a:prstGeom prst="rect">
            <a:avLst/>
          </a:prstGeom>
          <a:noFill/>
          <a:ln w="9525">
            <a:noFill/>
            <a:miter lim="800000"/>
            <a:headEnd/>
            <a:tailEnd/>
          </a:ln>
          <a:effectLst/>
        </p:spPr>
        <p:txBody>
          <a:bodyPr>
            <a:spAutoFit/>
          </a:bodyPr>
          <a:lstStyle/>
          <a:p>
            <a:pPr algn="ctr">
              <a:spcBef>
                <a:spcPct val="50000"/>
              </a:spcBef>
            </a:pPr>
            <a:r>
              <a:rPr lang="es-ES_tradnl" sz="2000" b="1" u="sng" dirty="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1"/>
          <a:ext cx="3200400" cy="1128718"/>
        </p:xfrm>
        <a:graphic>
          <a:graphicData uri="http://schemas.openxmlformats.org/drawingml/2006/table">
            <a:tbl>
              <a:tblPr/>
              <a:tblGrid>
                <a:gridCol w="1106488"/>
                <a:gridCol w="1046162"/>
                <a:gridCol w="1047750"/>
              </a:tblGrid>
              <a:tr h="28933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2E49D5"/>
                          </a:solidFill>
                          <a:effectLst/>
                          <a:latin typeface="Arial" charset="0"/>
                          <a:hlinkClick r:id="rId18"/>
                        </a:rPr>
                        <a:t>Dedicatorias</a:t>
                      </a:r>
                      <a:endParaRPr kumimoji="0" lang="es-ES_tradnl" sz="700" b="1" i="0" u="none" strike="noStrike" cap="none" normalizeH="0" baseline="0" dirty="0" smtClean="0">
                        <a:ln>
                          <a:noFill/>
                        </a:ln>
                        <a:solidFill>
                          <a:srgbClr val="2E49D5"/>
                        </a:solidFill>
                        <a:effectLst/>
                        <a:latin typeface="Arial" charset="0"/>
                      </a:endParaRPr>
                    </a:p>
                  </a:txBody>
                  <a:tcPr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19"/>
                        </a:rPr>
                        <a:t>Fechas Especiales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20"/>
                        </a:rPr>
                        <a:t>Graciosos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8933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21"/>
                        </a:rPr>
                        <a:t>Historia y Arte</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22"/>
                        </a:rPr>
                        <a:t>Lugares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23"/>
                        </a:rPr>
                        <a:t>Musicales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8933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24"/>
                        </a:rPr>
                        <a:t>Naturaleza y Ciencias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26"/>
                        </a:rPr>
                        <a:t>Reflexión</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60710">
                <a:tc>
                  <a:txBody>
                    <a:bodyPr/>
                    <a:lstStyle/>
                    <a:p>
                      <a:pPr marL="0" marR="0" lvl="0" indent="0" algn="ctr" defTabSz="914400" rtl="0" eaLnBrk="1" fontAlgn="base" latinLnBrk="0" hangingPunct="1">
                        <a:lnSpc>
                          <a:spcPct val="100000"/>
                        </a:lnSpc>
                        <a:spcBef>
                          <a:spcPts val="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27"/>
                        </a:rPr>
                        <a:t>Religiosos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ts val="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28"/>
                        </a:rPr>
                        <a:t>Románticos</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ts val="0"/>
                        </a:spcBef>
                        <a:spcAft>
                          <a:spcPct val="0"/>
                        </a:spcAft>
                        <a:buClrTx/>
                        <a:buSzTx/>
                        <a:buFontTx/>
                        <a:buNone/>
                        <a:tabLst/>
                      </a:pPr>
                      <a:r>
                        <a:rPr kumimoji="0" lang="es-ES_tradnl" sz="700" b="1" i="0" u="none" strike="noStrike" cap="none" normalizeH="0" baseline="0" dirty="0" smtClean="0">
                          <a:ln>
                            <a:noFill/>
                          </a:ln>
                          <a:solidFill>
                            <a:srgbClr val="0000FF"/>
                          </a:solidFill>
                          <a:effectLst/>
                          <a:latin typeface="Arial" charset="0"/>
                          <a:hlinkClick r:id="rId29"/>
                        </a:rPr>
                        <a:t>Salud</a:t>
                      </a:r>
                      <a:endParaRPr kumimoji="0" lang="es-ES_tradnl" sz="700" b="1" i="0" u="none" strike="noStrike" cap="none" normalizeH="0" baseline="0" dirty="0" smtClean="0">
                        <a:ln>
                          <a:noFill/>
                        </a:ln>
                        <a:solidFill>
                          <a:srgbClr val="0000FF"/>
                        </a:solidFill>
                        <a:effectLst/>
                        <a:latin typeface="Arial" charset="0"/>
                      </a:endParaRPr>
                    </a:p>
                  </a:txBody>
                  <a:tcPr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514350"/>
            <a:ext cx="7924800" cy="97155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1771650"/>
            <a:ext cx="9144000" cy="430887"/>
          </a:xfrm>
          <a:prstGeom prst="rect">
            <a:avLst/>
          </a:prstGeom>
          <a:noFill/>
          <a:ln w="9525">
            <a:noFill/>
            <a:miter lim="800000"/>
            <a:headEnd/>
            <a:tailEnd/>
          </a:ln>
          <a:effectLst/>
        </p:spPr>
        <p:txBody>
          <a:bodyPr>
            <a:spAutoFit/>
          </a:bodyPr>
          <a:lstStyle/>
          <a:p>
            <a:pPr algn="ctr">
              <a:spcBef>
                <a:spcPct val="50000"/>
              </a:spcBef>
            </a:pPr>
            <a:r>
              <a:rPr lang="es-ES_tradnl" sz="2200" b="1" dirty="0">
                <a:solidFill>
                  <a:srgbClr val="04265C"/>
                </a:solidFill>
                <a:latin typeface="Berlin Sans FB Demi" pitchFamily="34" charset="0"/>
              </a:rPr>
              <a:t>Accede a la sección que desees desde aquí:</a:t>
            </a:r>
          </a:p>
        </p:txBody>
      </p:sp>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strutura padrão">
  <a:themeElements>
    <a:clrScheme name="Estrutura padrã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Estrutura padrã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pt-BR" sz="2400" b="1" i="0" u="none" strike="noStrike" cap="none" normalizeH="0" baseline="0" smtClean="0">
            <a:ln>
              <a:noFill/>
            </a:ln>
            <a:solidFill>
              <a:schemeClr val="bg1"/>
            </a:solidFill>
            <a:effectLst>
              <a:outerShdw blurRad="38100" dist="38100" dir="2700000" algn="tl">
                <a:srgbClr val="000000">
                  <a:alpha val="43137"/>
                </a:srgbClr>
              </a:outerShdw>
            </a:effectLst>
            <a:latin typeface="Arial Unicode MS" pitchFamily="34"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pt-BR" sz="2400" b="1" i="0" u="none" strike="noStrike" cap="none" normalizeH="0" baseline="0" smtClean="0">
            <a:ln>
              <a:noFill/>
            </a:ln>
            <a:solidFill>
              <a:schemeClr val="bg1"/>
            </a:solidFill>
            <a:effectLst>
              <a:outerShdw blurRad="38100" dist="38100" dir="2700000" algn="tl">
                <a:srgbClr val="000000">
                  <a:alpha val="43137"/>
                </a:srgbClr>
              </a:outerShdw>
            </a:effectLst>
            <a:latin typeface="Arial Unicode MS" pitchFamily="34" charset="-128"/>
          </a:defRPr>
        </a:defPPr>
      </a:lstStyle>
    </a:lnDef>
  </a:objectDefaults>
  <a:extraClrSchemeLst>
    <a:extraClrScheme>
      <a:clrScheme name="Estrutura padrão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strutura padrã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strutura padrão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strutura padrã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strutura padrã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strutura padrã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strutura padrã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2008</TotalTime>
  <Words>1344</Words>
  <Application>Microsoft PowerPoint</Application>
  <PresentationFormat>Presentación en pantalla (16:9)</PresentationFormat>
  <Paragraphs>198</Paragraphs>
  <Slides>25</Slides>
  <Notes>2</Notes>
  <HiddenSlides>0</HiddenSlides>
  <MMClips>0</MMClips>
  <ScaleCrop>false</ScaleCrop>
  <HeadingPairs>
    <vt:vector size="6" baseType="variant">
      <vt:variant>
        <vt:lpstr>Fuentes usadas</vt:lpstr>
      </vt:variant>
      <vt:variant>
        <vt:i4>10</vt:i4>
      </vt:variant>
      <vt:variant>
        <vt:lpstr>Tema</vt:lpstr>
      </vt:variant>
      <vt:variant>
        <vt:i4>2</vt:i4>
      </vt:variant>
      <vt:variant>
        <vt:lpstr>Títulos de diapositiva</vt:lpstr>
      </vt:variant>
      <vt:variant>
        <vt:i4>25</vt:i4>
      </vt:variant>
    </vt:vector>
  </HeadingPairs>
  <TitlesOfParts>
    <vt:vector size="37" baseType="lpstr">
      <vt:lpstr>Arial</vt:lpstr>
      <vt:lpstr>Arial Unicode MS</vt:lpstr>
      <vt:lpstr>Kunstler Script</vt:lpstr>
      <vt:lpstr>Times New Roman</vt:lpstr>
      <vt:lpstr>Edwardian Script ITC</vt:lpstr>
      <vt:lpstr>Comic Sans MS</vt:lpstr>
      <vt:lpstr>Coneria Script Demo</vt:lpstr>
      <vt:lpstr>Brush Script MT</vt:lpstr>
      <vt:lpstr>Berlin Sans FB Demi</vt:lpstr>
      <vt:lpstr>Calibri</vt:lpstr>
      <vt:lpstr>Estrutura padrão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ultima cuerda</dc:title>
  <dc:creator>Raúl Tarulla</dc:creator>
  <cp:lastModifiedBy>Raúl Tarulla</cp:lastModifiedBy>
  <cp:revision>134</cp:revision>
  <dcterms:created xsi:type="dcterms:W3CDTF">2003-12-17T17:47:02Z</dcterms:created>
  <dcterms:modified xsi:type="dcterms:W3CDTF">2014-06-30T21:01:38Z</dcterms:modified>
</cp:coreProperties>
</file>