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1" r:id="rId3"/>
  </p:sldIdLst>
  <p:sldSz cx="9144000" cy="6858000" type="screen4x3"/>
  <p:notesSz cx="6858000" cy="9144000"/>
  <p:embeddedFontLst>
    <p:embeddedFont>
      <p:font typeface="Bell MT" pitchFamily="18" charset="0"/>
      <p:regular r:id="rId4"/>
      <p:bold r:id="rId5"/>
      <p:italic r:id="rId6"/>
    </p:embeddedFont>
    <p:embeddedFont>
      <p:font typeface="Calibri" pitchFamily="34" charset="0"/>
      <p:regular r:id="rId7"/>
      <p:bold r:id="rId8"/>
      <p:italic r:id="rId9"/>
      <p:boldItalic r:id="rId10"/>
    </p:embeddedFont>
    <p:embeddedFont>
      <p:font typeface="Kristen ITC" pitchFamily="66" charset="0"/>
      <p:regular r:id="rId11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7mRaF1D82N+laRlYzfPkQ==" hashData="zqAAsy47CM7I9gsTgRQ/0uy/YK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8" autoAdjust="0"/>
    <p:restoredTop sz="94660"/>
  </p:normalViewPr>
  <p:slideViewPr>
    <p:cSldViewPr>
      <p:cViewPr varScale="1">
        <p:scale>
          <a:sx n="54" d="100"/>
          <a:sy n="54" d="100"/>
        </p:scale>
        <p:origin x="-8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 advTm="10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90436-E3D7-4463-8136-90B87FBA6072}" type="datetimeFigureOut">
              <a:rPr lang="es-UY" smtClean="0"/>
              <a:pPr/>
              <a:t>05/05/2018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EF58A-C194-42D5-B56C-03C051D7540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4220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085184"/>
            <a:ext cx="4507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/>
                </a:solidFill>
                <a:latin typeface="Bell MT" pitchFamily="18" charset="0"/>
              </a:rPr>
              <a:t>La Tierra no </a:t>
            </a:r>
            <a:r>
              <a:rPr lang="en-US" i="1" dirty="0" err="1" smtClean="0">
                <a:solidFill>
                  <a:schemeClr val="bg2"/>
                </a:solidFill>
                <a:latin typeface="Bell MT" pitchFamily="18" charset="0"/>
              </a:rPr>
              <a:t>te</a:t>
            </a:r>
            <a:r>
              <a:rPr lang="en-US" i="1" dirty="0" smtClean="0">
                <a:solidFill>
                  <a:schemeClr val="bg2"/>
                </a:solidFill>
                <a:latin typeface="Bell MT" pitchFamily="18" charset="0"/>
              </a:rPr>
              <a:t> </a:t>
            </a:r>
            <a:r>
              <a:rPr lang="en-US" i="1" dirty="0" err="1" smtClean="0">
                <a:solidFill>
                  <a:schemeClr val="bg2"/>
                </a:solidFill>
                <a:latin typeface="Bell MT" pitchFamily="18" charset="0"/>
              </a:rPr>
              <a:t>pertenece</a:t>
            </a:r>
            <a:r>
              <a:rPr lang="en-US" i="1" dirty="0" smtClean="0">
                <a:solidFill>
                  <a:schemeClr val="bg2"/>
                </a:solidFill>
                <a:latin typeface="Bell MT" pitchFamily="18" charset="0"/>
              </a:rPr>
              <a:t> </a:t>
            </a:r>
            <a:r>
              <a:rPr lang="en-US" i="1" dirty="0" err="1" smtClean="0">
                <a:solidFill>
                  <a:schemeClr val="bg2"/>
                </a:solidFill>
                <a:latin typeface="Bell MT" pitchFamily="18" charset="0"/>
              </a:rPr>
              <a:t>tu</a:t>
            </a:r>
            <a:r>
              <a:rPr lang="en-US" i="1" dirty="0" smtClean="0">
                <a:solidFill>
                  <a:schemeClr val="bg2"/>
                </a:solidFill>
                <a:latin typeface="Bell MT" pitchFamily="18" charset="0"/>
              </a:rPr>
              <a:t> </a:t>
            </a:r>
            <a:r>
              <a:rPr lang="en-US" i="1" dirty="0" err="1" smtClean="0">
                <a:solidFill>
                  <a:schemeClr val="bg2"/>
                </a:solidFill>
                <a:latin typeface="Bell MT" pitchFamily="18" charset="0"/>
              </a:rPr>
              <a:t>perteneces</a:t>
            </a:r>
            <a:r>
              <a:rPr lang="en-US" i="1" dirty="0" smtClean="0">
                <a:solidFill>
                  <a:schemeClr val="bg2"/>
                </a:solidFill>
                <a:latin typeface="Bell MT" pitchFamily="18" charset="0"/>
              </a:rPr>
              <a:t> a la Tierra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03648" y="5517232"/>
            <a:ext cx="973343" cy="406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040" i="1" dirty="0" smtClean="0">
                <a:solidFill>
                  <a:schemeClr val="bg2"/>
                </a:solidFill>
                <a:latin typeface="Bell MT" pitchFamily="18" charset="0"/>
              </a:rPr>
              <a:t>Cuídala</a:t>
            </a:r>
            <a:endParaRPr lang="es-UY" sz="2040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588224" y="6488668"/>
            <a:ext cx="134992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i="1" dirty="0" smtClean="0">
                <a:solidFill>
                  <a:schemeClr val="bg2"/>
                </a:solidFill>
                <a:latin typeface="Bell MT" pitchFamily="18" charset="0"/>
              </a:rPr>
              <a:t>Pase </a:t>
            </a:r>
            <a:r>
              <a:rPr lang="en-US" sz="1500" i="1" dirty="0" err="1" smtClean="0">
                <a:solidFill>
                  <a:schemeClr val="bg2"/>
                </a:solidFill>
                <a:latin typeface="Bell MT" pitchFamily="18" charset="0"/>
              </a:rPr>
              <a:t>automatico</a:t>
            </a:r>
            <a:endParaRPr lang="es-UY" sz="1500" i="1" dirty="0">
              <a:solidFill>
                <a:schemeClr val="bg2"/>
              </a:solidFill>
              <a:latin typeface="Bell MT" pitchFamily="18" charset="0"/>
            </a:endParaRPr>
          </a:p>
        </p:txBody>
      </p:sp>
      <p:pic>
        <p:nvPicPr>
          <p:cNvPr id="11" name="10 Imagen" descr="Sonnenuntergang-an-der-Elbe-a263407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18603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87342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1223762672nMRjwt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55438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323528" y="620688"/>
            <a:ext cx="4903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La tierra es insultada y ofrece sus flores como respuesta.</a:t>
            </a:r>
          </a:p>
          <a:p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Rabinanath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 Tagore.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Filósofo y escritor indio.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5661248"/>
            <a:ext cx="62460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Me pregunto quién nos ha dado el derecho de estropear nuestro planeta.</a:t>
            </a:r>
          </a:p>
          <a:p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Kurt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 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Vonnegut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Escritor estadounidense.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687057" y="5661248"/>
            <a:ext cx="54569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Lo que estamos haciendo a los bosques del mundo es un espejo 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de lo que nos hacemos a nosotros mismos y a los otros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-Mahatma Gandhi.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923928" y="5733256"/>
            <a:ext cx="49157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Vivimos en la tierra como si tuviéramos otra a la que ir.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-Terry 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Swearingen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115616" y="332656"/>
            <a:ext cx="70143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El mundo no va a sobrevivir mucho más tiempo como cautivo de la humanidad</a:t>
            </a:r>
          </a:p>
          <a:p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-Daniel </a:t>
            </a:r>
            <a:r>
              <a:rPr lang="es-UY" i="1" dirty="0" err="1" smtClean="0">
                <a:solidFill>
                  <a:schemeClr val="tx2"/>
                </a:solidFill>
                <a:latin typeface="Bell MT" pitchFamily="18" charset="0"/>
              </a:rPr>
              <a:t>Quinn</a:t>
            </a:r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.</a:t>
            </a:r>
            <a:endParaRPr lang="es-UY" i="1" dirty="0">
              <a:solidFill>
                <a:schemeClr val="tx2"/>
              </a:solidFill>
              <a:latin typeface="Bell MT" pitchFamily="18" charset="0"/>
            </a:endParaRPr>
          </a:p>
        </p:txBody>
      </p:sp>
      <p:pic>
        <p:nvPicPr>
          <p:cNvPr id="22" name="21 Imagen" descr="24636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0" y="620688"/>
            <a:ext cx="54251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Produce una inmensa tristeza pensar que la naturaleza habla</a:t>
            </a:r>
          </a:p>
          <a:p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 mientras el género humano no la escucha.</a:t>
            </a:r>
          </a:p>
          <a:p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-</a:t>
            </a:r>
            <a:r>
              <a:rPr lang="es-UY" i="1" dirty="0" err="1" smtClean="0">
                <a:solidFill>
                  <a:schemeClr val="tx2"/>
                </a:solidFill>
                <a:latin typeface="Bell MT" pitchFamily="18" charset="0"/>
              </a:rPr>
              <a:t>Victor</a:t>
            </a:r>
            <a:r>
              <a:rPr lang="es-UY" i="1" dirty="0" smtClean="0">
                <a:solidFill>
                  <a:schemeClr val="tx2"/>
                </a:solidFill>
                <a:latin typeface="Bell MT" pitchFamily="18" charset="0"/>
              </a:rPr>
              <a:t> Hugo</a:t>
            </a:r>
            <a:endParaRPr lang="es-UY" i="1" dirty="0">
              <a:solidFill>
                <a:schemeClr val="tx2"/>
              </a:solidFill>
              <a:latin typeface="Bell MT" pitchFamily="18" charset="0"/>
            </a:endParaRPr>
          </a:p>
        </p:txBody>
      </p:sp>
      <p:pic>
        <p:nvPicPr>
          <p:cNvPr id="24" name="23 Imagen" descr="151599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2195736" y="17008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dirty="0"/>
          </a:p>
        </p:txBody>
      </p:sp>
      <p:sp>
        <p:nvSpPr>
          <p:cNvPr id="26" name="25 CuadroTexto"/>
          <p:cNvSpPr txBox="1"/>
          <p:nvPr/>
        </p:nvSpPr>
        <p:spPr>
          <a:xfrm>
            <a:off x="4932040" y="476672"/>
            <a:ext cx="3884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Nunca sabremos el valor del agua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 hasta que el pozo este seco.-Thomas 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Fuller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pic>
        <p:nvPicPr>
          <p:cNvPr id="29" name="28 Imagen" descr="118140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0" name="29 CuadroTexto"/>
          <p:cNvSpPr txBox="1"/>
          <p:nvPr/>
        </p:nvSpPr>
        <p:spPr>
          <a:xfrm>
            <a:off x="2411760" y="5805264"/>
            <a:ext cx="625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Siempre serás rico mientras puedes sentir y ver la belleza de este mundo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.-Aine 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Belton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pic>
        <p:nvPicPr>
          <p:cNvPr id="32" name="31 Imagen" descr="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32 CuadroTexto"/>
          <p:cNvSpPr txBox="1"/>
          <p:nvPr/>
        </p:nvSpPr>
        <p:spPr>
          <a:xfrm>
            <a:off x="1835696" y="548680"/>
            <a:ext cx="53368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Apreciar lo que queda de la tierra y fomentar su renovación, 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es nuestra esperanza de sobrevivir.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-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Wendell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 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Berry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pic>
        <p:nvPicPr>
          <p:cNvPr id="34" name="33 Imagen" descr="923252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5" name="34 CuadroTexto"/>
          <p:cNvSpPr txBox="1"/>
          <p:nvPr/>
        </p:nvSpPr>
        <p:spPr>
          <a:xfrm>
            <a:off x="395536" y="548680"/>
            <a:ext cx="56402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La naturaleza se encoge mientras que el capital crece. 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El crecimiento del mercado no puede solventar la crisis que crea.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-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Vandana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 </a:t>
            </a:r>
            <a:r>
              <a:rPr lang="es-UY" i="1" dirty="0" err="1" smtClean="0">
                <a:solidFill>
                  <a:schemeClr val="bg2"/>
                </a:solidFill>
                <a:latin typeface="Bell MT" pitchFamily="18" charset="0"/>
              </a:rPr>
              <a:t>Shiva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323528" y="404664"/>
            <a:ext cx="6664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/>
              <a:t> </a:t>
            </a:r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No entiendo cómo es que hay gente que mira la tierra y ve tierra nada más. </a:t>
            </a:r>
          </a:p>
          <a:p>
            <a:r>
              <a:rPr lang="es-UY" i="1" dirty="0" smtClean="0">
                <a:solidFill>
                  <a:schemeClr val="bg2"/>
                </a:solidFill>
                <a:latin typeface="Bell MT" pitchFamily="18" charset="0"/>
              </a:rPr>
              <a:t>–Yupanqui.</a:t>
            </a:r>
            <a:endParaRPr lang="es-UY" i="1" dirty="0">
              <a:solidFill>
                <a:schemeClr val="bg2"/>
              </a:solidFill>
              <a:latin typeface="Bell MT" pitchFamily="18" charset="0"/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1" name="30 CuadroTexto"/>
          <p:cNvSpPr txBox="1"/>
          <p:nvPr/>
        </p:nvSpPr>
        <p:spPr>
          <a:xfrm>
            <a:off x="3491880" y="2204864"/>
            <a:ext cx="2734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Bell MT" pitchFamily="18" charset="0"/>
              </a:rPr>
              <a:t>Material - internet</a:t>
            </a:r>
            <a:endParaRPr lang="es-UY" sz="2800" i="1" dirty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2267744" y="2924944"/>
            <a:ext cx="525316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i="1" dirty="0" smtClean="0">
                <a:solidFill>
                  <a:schemeClr val="accent1">
                    <a:lumMod val="75000"/>
                  </a:schemeClr>
                </a:solidFill>
                <a:latin typeface="Bell MT" pitchFamily="18" charset="0"/>
              </a:rPr>
              <a:t>Audio – Gracefully – Giovanni </a:t>
            </a:r>
            <a:r>
              <a:rPr lang="en-US" sz="2600" i="1" dirty="0" err="1" smtClean="0">
                <a:solidFill>
                  <a:schemeClr val="accent1">
                    <a:lumMod val="75000"/>
                  </a:schemeClr>
                </a:solidFill>
                <a:latin typeface="Bell MT" pitchFamily="18" charset="0"/>
              </a:rPr>
              <a:t>Marradi</a:t>
            </a:r>
            <a:endParaRPr lang="es-UY" sz="2600" i="1" dirty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3419872" y="3861048"/>
            <a:ext cx="27718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i="1" dirty="0" smtClean="0">
                <a:solidFill>
                  <a:schemeClr val="accent1">
                    <a:lumMod val="75000"/>
                  </a:schemeClr>
                </a:solidFill>
                <a:latin typeface="Bell MT" pitchFamily="18" charset="0"/>
              </a:rPr>
              <a:t>inesgaret@gmail.com</a:t>
            </a:r>
            <a:endParaRPr lang="es-UY" sz="2500" i="1" dirty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</p:txBody>
      </p:sp>
    </p:spTree>
  </p:cSld>
  <p:clrMapOvr>
    <a:masterClrMapping/>
  </p:clrMapOvr>
  <p:transition spd="slow" advClick="0">
    <p:fade/>
    <p:sndAc>
      <p:stSnd>
        <p:snd r:embed="rId2" name="Giovanni Marradi - Graceful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1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9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6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3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0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9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8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7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6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8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6500"/>
                            </p:stCondLst>
                            <p:childTnLst>
                              <p:par>
                                <p:cTn id="125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65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73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825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90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8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98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20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5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build="allAtOnce"/>
      <p:bldP spid="10" grpId="0"/>
      <p:bldP spid="10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1" grpId="0"/>
      <p:bldP spid="21" grpId="1"/>
      <p:bldP spid="23" grpId="0"/>
      <p:bldP spid="26" grpId="0"/>
      <p:bldP spid="26" grpId="1"/>
      <p:bldP spid="30" grpId="0"/>
      <p:bldP spid="30" grpId="1"/>
      <p:bldP spid="33" grpId="0"/>
      <p:bldP spid="33" grpId="1"/>
      <p:bldP spid="35" grpId="0"/>
      <p:bldP spid="35" grpId="1"/>
      <p:bldP spid="38" grpId="0"/>
      <p:bldP spid="38" grpId="1"/>
      <p:bldP spid="41" grpId="0" animBg="1"/>
      <p:bldP spid="31" grpId="0"/>
      <p:bldP spid="36" grpId="0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1747</TotalTime>
  <Words>231</Words>
  <Application>Microsoft Office PowerPoint</Application>
  <PresentationFormat>Presentación en pantalla (4:3)</PresentationFormat>
  <Paragraphs>36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Bell MT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188</cp:revision>
  <dcterms:created xsi:type="dcterms:W3CDTF">2017-09-01T21:54:25Z</dcterms:created>
  <dcterms:modified xsi:type="dcterms:W3CDTF">2018-05-05T14:47:56Z</dcterms:modified>
</cp:coreProperties>
</file>