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80" r:id="rId3"/>
    <p:sldId id="381" r:id="rId4"/>
    <p:sldId id="382" r:id="rId5"/>
    <p:sldId id="392" r:id="rId6"/>
    <p:sldId id="388" r:id="rId7"/>
    <p:sldId id="390" r:id="rId8"/>
    <p:sldId id="393" r:id="rId9"/>
    <p:sldId id="391" r:id="rId10"/>
    <p:sldId id="398" r:id="rId11"/>
    <p:sldId id="389" r:id="rId12"/>
    <p:sldId id="385" r:id="rId13"/>
    <p:sldId id="384" r:id="rId14"/>
    <p:sldId id="399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busCEK1JAY8PpsIXKAWfg==" hashData="CgId/rQdNMI9GcvGKE5gA2kAw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C97"/>
    <a:srgbClr val="FFCC66"/>
    <a:srgbClr val="CC9900"/>
    <a:srgbClr val="A99E67"/>
    <a:srgbClr val="996600"/>
    <a:srgbClr val="CCC700"/>
    <a:srgbClr val="B8B400"/>
    <a:srgbClr val="CCCC00"/>
    <a:srgbClr val="BCB800"/>
    <a:srgbClr val="9A9A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93" d="100"/>
          <a:sy n="93" d="100"/>
        </p:scale>
        <p:origin x="-726" y="-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10/02/2015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F0063-9F0B-4D37-AE09-2EFC9929FFC4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781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4C31BD-1D94-4594-81C9-A99E66EEEA5A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8" name="Picture 10" descr="C:\01 Mis docu. Backup\Mis imágenes\00 Para el mensaje haciendo\01jpg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3"/>
          <a:stretch/>
        </p:blipFill>
        <p:spPr bwMode="auto">
          <a:xfrm>
            <a:off x="-1" y="1191"/>
            <a:ext cx="9144000" cy="514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83273" y="-61798"/>
            <a:ext cx="559800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sz="6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DC9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j-lt"/>
              </a:rPr>
              <a:t>La Sencillez </a:t>
            </a:r>
            <a:r>
              <a:rPr lang="es-ES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DC9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j-lt"/>
              </a:rPr>
              <a:t>(Frases)</a:t>
            </a:r>
            <a:endParaRPr lang="es-ES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DC97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j-lt"/>
            </a:endParaRPr>
          </a:p>
        </p:txBody>
      </p:sp>
      <p:pic>
        <p:nvPicPr>
          <p:cNvPr id="2" name="Armenian duduk - Soul of the apricot tree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01 Mis docu. Backup\Mis imágenes\00 Para el mensaje haciendo\02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6832" y="267430"/>
            <a:ext cx="280839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sencillez y claridad, distinguen el lenguaje del hombre de </a:t>
            </a:r>
            <a:r>
              <a:rPr lang="es-CO" sz="2000" b="1" dirty="0" smtClean="0">
                <a:latin typeface="+mj-lt"/>
              </a:rPr>
              <a:t>bien.</a:t>
            </a:r>
          </a:p>
          <a:p>
            <a:pPr algn="ctr"/>
            <a:r>
              <a:rPr lang="es-CO" sz="1400" b="1" i="1" dirty="0" smtClean="0">
                <a:latin typeface="+mj-lt"/>
              </a:rPr>
              <a:t>Séneca</a:t>
            </a:r>
            <a:endParaRPr lang="es-CO" sz="1400" b="1" i="1" dirty="0"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156220" y="3644964"/>
            <a:ext cx="295241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sencillez y naturalidad, son el supremo y último fin de la cultura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Friedrich </a:t>
            </a:r>
            <a:r>
              <a:rPr lang="es-CO" sz="1400" b="1" i="1" dirty="0">
                <a:latin typeface="+mj-lt"/>
              </a:rPr>
              <a:t>Nietzsche</a:t>
            </a: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03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5370" y="1794155"/>
            <a:ext cx="252035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sencillez consiste en hacer el viaje por la vida, solo con el equipaje necesario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Charles </a:t>
            </a:r>
            <a:r>
              <a:rPr lang="es-CO" sz="1400" b="1" i="1" dirty="0" err="1">
                <a:latin typeface="+mj-lt"/>
              </a:rPr>
              <a:t>Dudley</a:t>
            </a:r>
            <a:r>
              <a:rPr lang="es-CO" sz="1400" b="1" i="1" dirty="0">
                <a:latin typeface="+mj-lt"/>
              </a:rPr>
              <a:t> Warner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588280" y="1800280"/>
            <a:ext cx="252035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Hay situaciones en la vida en que la verdad y la sencillez forman la mejor pareja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Jean </a:t>
            </a:r>
            <a:r>
              <a:rPr lang="es-CO" sz="1400" b="1" i="1" dirty="0">
                <a:latin typeface="+mj-lt"/>
              </a:rPr>
              <a:t>de la </a:t>
            </a:r>
            <a:r>
              <a:rPr lang="es-CO" sz="1400" b="1" i="1" dirty="0" err="1">
                <a:latin typeface="+mj-lt"/>
              </a:rPr>
              <a:t>Bruyere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C:\01 Mis docu. Backup\Mis imágenes\00 Para el mensaje haciendo\04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5" b="20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012200" y="483460"/>
            <a:ext cx="30244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sencillez de </a:t>
            </a:r>
            <a:r>
              <a:rPr lang="es-CO" sz="2000" b="1" dirty="0" smtClean="0">
                <a:latin typeface="+mj-lt"/>
              </a:rPr>
              <a:t>carácter, </a:t>
            </a:r>
            <a:r>
              <a:rPr lang="es-CO" sz="2000" b="1" dirty="0">
                <a:latin typeface="+mj-lt"/>
              </a:rPr>
              <a:t>es el resultado natural del pensamiento profundo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William </a:t>
            </a:r>
            <a:r>
              <a:rPr lang="es-CO" sz="1400" b="1" i="1" dirty="0" err="1">
                <a:latin typeface="+mj-lt"/>
              </a:rPr>
              <a:t>Hazlitt</a:t>
            </a:r>
            <a:endParaRPr lang="es-CO" sz="1400" b="1" i="1" dirty="0"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010" y="3147830"/>
            <a:ext cx="269974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Se debe hacer todo tan sencillo como sea posible, pero no más sencillo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Albert </a:t>
            </a:r>
            <a:r>
              <a:rPr lang="es-CO" sz="1400" b="1" i="1" dirty="0">
                <a:latin typeface="+mj-lt"/>
              </a:rPr>
              <a:t>Einstein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10" descr="C:\01 Mis docu. Backup\Mis imágenes\00 Para el mensaje haciendo\07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 t="1380" b="1409"/>
          <a:stretch/>
        </p:blipFill>
        <p:spPr bwMode="auto">
          <a:xfrm>
            <a:off x="0" y="-1"/>
            <a:ext cx="9145766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907818" y="456787"/>
            <a:ext cx="505679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En verdad, la felicidad arraiga en la sencillez. La tendencia al exceso en el pensamiento y en la acción disminuye la felicidad. El exceso nubla los valores básicos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Brian </a:t>
            </a:r>
            <a:r>
              <a:rPr lang="es-CO" sz="1400" b="1" i="1" dirty="0" err="1">
                <a:latin typeface="+mj-lt"/>
              </a:rPr>
              <a:t>Weiss</a:t>
            </a:r>
            <a:endParaRPr lang="es-CO" sz="1400" b="1" i="1" dirty="0"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907818" y="3193167"/>
            <a:ext cx="505679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Los niños con su sencillez pueden entender su entorno mucho mejor que los adultos, precisamente porque se preocupan de mirar más y pensar menos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err="1" smtClean="0">
                <a:latin typeface="+mj-lt"/>
              </a:rPr>
              <a:t>Danikase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01 Mis docu. Backup\Mis imágenes\00 Para el mensaje haciendo\06b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716020" y="1635620"/>
            <a:ext cx="403256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sabiduría de los auténticos genios se proyecta con tanta franqueza, sencillez y generosidad, que el cretino sabelotodo la suele confundir con la mera ingenuidad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José </a:t>
            </a:r>
            <a:r>
              <a:rPr lang="es-CO" sz="1400" b="1" i="1" dirty="0">
                <a:latin typeface="+mj-lt"/>
              </a:rPr>
              <a:t>Luis Rodríguez </a:t>
            </a:r>
            <a:r>
              <a:rPr lang="es-CO" sz="1400" b="1" i="1" dirty="0" err="1">
                <a:latin typeface="+mj-lt"/>
              </a:rPr>
              <a:t>Jimenez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01 Mis docu. Backup\Mis imágenes\00 Para el mensaje haciendo\05jp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" b="239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07380" y="221021"/>
            <a:ext cx="273638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sencillez, la bondad, la </a:t>
            </a:r>
            <a:r>
              <a:rPr lang="es-CO" sz="2000" b="1" dirty="0" smtClean="0">
                <a:latin typeface="+mj-lt"/>
              </a:rPr>
              <a:t>fe, </a:t>
            </a:r>
            <a:r>
              <a:rPr lang="es-CO" sz="2000" b="1" dirty="0">
                <a:latin typeface="+mj-lt"/>
              </a:rPr>
              <a:t>el amor y la alegría, son magníficas piedras para edificar la casa de la </a:t>
            </a:r>
            <a:r>
              <a:rPr lang="es-CO" sz="2000" b="1" dirty="0" smtClean="0">
                <a:latin typeface="+mj-lt"/>
              </a:rPr>
              <a:t>vida.</a:t>
            </a:r>
          </a:p>
          <a:p>
            <a:pPr algn="ctr"/>
            <a:r>
              <a:rPr lang="es-CO" sz="1400" b="1" i="1" dirty="0" err="1" smtClean="0">
                <a:latin typeface="+mj-lt"/>
              </a:rPr>
              <a:t>Pacoyo</a:t>
            </a:r>
            <a:endParaRPr lang="es-CO" sz="1400" b="1" i="1" dirty="0"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00240" y="3101421"/>
            <a:ext cx="273638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tu intención es describir la verdad, hazlo con </a:t>
            </a:r>
            <a:r>
              <a:rPr lang="es-CO" sz="2000" b="1" dirty="0" smtClean="0">
                <a:latin typeface="+mj-lt"/>
              </a:rPr>
              <a:t>sencillez, </a:t>
            </a:r>
            <a:r>
              <a:rPr lang="es-CO" sz="2000" b="1" dirty="0">
                <a:latin typeface="+mj-lt"/>
              </a:rPr>
              <a:t>y la elegancia déjasela al sastre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Albert </a:t>
            </a:r>
            <a:r>
              <a:rPr lang="es-CO" sz="1400" b="1" i="1" dirty="0">
                <a:latin typeface="+mj-lt"/>
              </a:rPr>
              <a:t>Einstein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11jp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30" y="299967"/>
            <a:ext cx="233969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Saber </a:t>
            </a:r>
            <a:r>
              <a:rPr lang="es-CO" sz="2000" b="1" dirty="0" smtClean="0">
                <a:latin typeface="+mj-lt"/>
              </a:rPr>
              <a:t>llorar, </a:t>
            </a:r>
            <a:r>
              <a:rPr lang="es-CO" sz="2000" b="1" dirty="0">
                <a:latin typeface="+mj-lt"/>
              </a:rPr>
              <a:t>es la sabiduría de la sencillez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Miguel </a:t>
            </a:r>
            <a:r>
              <a:rPr lang="es-CO" sz="1400" b="1" i="1" dirty="0">
                <a:latin typeface="+mj-lt"/>
              </a:rPr>
              <a:t>de Unamuno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372250" y="267430"/>
            <a:ext cx="26277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sencillez es la grandeza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latin typeface="+mj-lt"/>
              </a:rPr>
              <a:t>José </a:t>
            </a:r>
            <a:r>
              <a:rPr lang="es-CO" sz="1400" b="1" i="1" dirty="0">
                <a:latin typeface="+mj-lt"/>
              </a:rPr>
              <a:t>Martí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696930" y="3651900"/>
            <a:ext cx="230305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Mientras </a:t>
            </a:r>
            <a:r>
              <a:rPr lang="es-CO" sz="2000" b="1" dirty="0" smtClean="0">
                <a:latin typeface="+mj-lt"/>
              </a:rPr>
              <a:t>más</a:t>
            </a:r>
          </a:p>
          <a:p>
            <a:pPr algn="ctr"/>
            <a:r>
              <a:rPr lang="es-CO" sz="2000" b="1" dirty="0" smtClean="0">
                <a:latin typeface="+mj-lt"/>
              </a:rPr>
              <a:t>vivo</a:t>
            </a:r>
            <a:r>
              <a:rPr lang="es-CO" sz="2000" b="1" dirty="0">
                <a:latin typeface="+mj-lt"/>
              </a:rPr>
              <a:t>, más creo en la sencillez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latin typeface="+mj-lt"/>
              </a:rPr>
              <a:t>Zenobia </a:t>
            </a:r>
            <a:r>
              <a:rPr lang="es-CO" sz="1400" b="1" i="1" dirty="0" err="1">
                <a:latin typeface="+mj-lt"/>
              </a:rPr>
              <a:t>Camprubí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Aymar</a:t>
            </a:r>
            <a:endParaRPr lang="es-CO" sz="1400" b="1" i="1" dirty="0"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6030" y="3651900"/>
            <a:ext cx="233969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Todo es </a:t>
            </a:r>
            <a:r>
              <a:rPr lang="es-CO" sz="2000" b="1" dirty="0" smtClean="0">
                <a:latin typeface="+mj-lt"/>
              </a:rPr>
              <a:t>muy</a:t>
            </a:r>
          </a:p>
          <a:p>
            <a:pPr algn="ctr"/>
            <a:r>
              <a:rPr lang="es-CO" sz="2000" b="1" dirty="0" smtClean="0">
                <a:latin typeface="+mj-lt"/>
              </a:rPr>
              <a:t>difícil </a:t>
            </a:r>
            <a:r>
              <a:rPr lang="es-CO" sz="2000" b="1" dirty="0">
                <a:latin typeface="+mj-lt"/>
              </a:rPr>
              <a:t>antes </a:t>
            </a:r>
            <a:r>
              <a:rPr lang="es-CO" sz="2000" b="1" dirty="0" smtClean="0">
                <a:latin typeface="+mj-lt"/>
              </a:rPr>
              <a:t>de</a:t>
            </a:r>
          </a:p>
          <a:p>
            <a:pPr algn="ctr"/>
            <a:r>
              <a:rPr lang="es-CO" sz="2000" b="1" dirty="0" smtClean="0">
                <a:latin typeface="+mj-lt"/>
              </a:rPr>
              <a:t>ser </a:t>
            </a:r>
            <a:r>
              <a:rPr lang="es-CO" sz="2000" b="1" dirty="0">
                <a:latin typeface="+mj-lt"/>
              </a:rPr>
              <a:t>sencillo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latin typeface="+mj-lt"/>
              </a:rPr>
              <a:t>Thomas </a:t>
            </a:r>
            <a:r>
              <a:rPr lang="es-CO" sz="1400" b="1" i="1" dirty="0" err="1">
                <a:latin typeface="+mj-lt"/>
              </a:rPr>
              <a:t>Fuller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01 Mis docu. Backup\Mis imágenes\00 Para el mensaje haciendo\06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" b="48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5370" y="1640581"/>
            <a:ext cx="280839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Y cuanto más sencillas son las cosas, menos errores se cometen. La parte más costosa de un edificio son los errores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Ken </a:t>
            </a:r>
            <a:r>
              <a:rPr lang="es-CO" sz="1400" b="1" i="1" dirty="0" err="1">
                <a:latin typeface="+mj-lt"/>
              </a:rPr>
              <a:t>Follett</a:t>
            </a:r>
            <a:endParaRPr lang="es-CO" sz="1400" b="1" i="1" dirty="0"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444260" y="1296210"/>
            <a:ext cx="266437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petulancia es directamente proporcional a la ignorancia; la sencillez es directamente proporcional a la sabiduría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err="1" smtClean="0">
                <a:latin typeface="+mj-lt"/>
              </a:rPr>
              <a:t>Teceo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8690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:\01 Mis docu. Backup\Mis imágenes\00 Para el mensaje haciendo\09jp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9" r="910" b="1914"/>
          <a:stretch/>
        </p:blipFill>
        <p:spPr bwMode="auto">
          <a:xfrm>
            <a:off x="-1767" y="-1"/>
            <a:ext cx="9145767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79390" y="456787"/>
            <a:ext cx="482467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honestidad junto a la sencillez, son aquellas virtudes que ni el paso de los años las cambian, en ellas queda el 70% de lo que somos y queremos </a:t>
            </a:r>
            <a:r>
              <a:rPr lang="es-CO" sz="2000" b="1" dirty="0" smtClean="0">
                <a:latin typeface="+mj-lt"/>
              </a:rPr>
              <a:t>llegar </a:t>
            </a:r>
            <a:r>
              <a:rPr lang="es-CO" sz="2000" b="1" dirty="0">
                <a:latin typeface="+mj-lt"/>
              </a:rPr>
              <a:t>a ser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Luis </a:t>
            </a:r>
            <a:r>
              <a:rPr lang="es-CO" sz="1400" b="1" i="1" dirty="0">
                <a:latin typeface="+mj-lt"/>
              </a:rPr>
              <a:t>Gabriel Carrillo Navas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79390" y="3193167"/>
            <a:ext cx="475266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Cuando logré reducir de vanidad y ambición mi excesivo ego, comencé a percibir los beneficios del sereno placer de la sencillez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José </a:t>
            </a:r>
            <a:r>
              <a:rPr lang="es-CO" sz="1400" b="1" i="1" dirty="0">
                <a:latin typeface="+mj-lt"/>
              </a:rPr>
              <a:t>Luis Rodríguez </a:t>
            </a:r>
            <a:r>
              <a:rPr lang="es-CO" sz="1400" b="1" i="1" dirty="0" err="1">
                <a:latin typeface="+mj-lt"/>
              </a:rPr>
              <a:t>Jimenez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10jp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370" y="332504"/>
            <a:ext cx="271874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orgullo divide </a:t>
            </a:r>
            <a:r>
              <a:rPr lang="es-CO" sz="2000" b="1" dirty="0" smtClean="0">
                <a:latin typeface="+mj-lt"/>
              </a:rPr>
              <a:t>a los </a:t>
            </a:r>
            <a:r>
              <a:rPr lang="es-CO" sz="2000" b="1" dirty="0">
                <a:latin typeface="+mj-lt"/>
              </a:rPr>
              <a:t>hombres, la humildad los une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smtClean="0">
                <a:latin typeface="+mj-lt"/>
              </a:rPr>
              <a:t>Anónimo</a:t>
            </a:r>
            <a:endParaRPr lang="es-CO" sz="1400" b="1" i="1" dirty="0"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194720" y="3579890"/>
            <a:ext cx="291391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Pensad con sencillez y justicia, y hablad como pensáis</a:t>
            </a:r>
            <a:r>
              <a:rPr lang="es-CO" sz="2000" b="1" dirty="0" smtClean="0">
                <a:latin typeface="+mj-lt"/>
              </a:rPr>
              <a:t>. </a:t>
            </a:r>
          </a:p>
          <a:p>
            <a:pPr algn="ctr"/>
            <a:r>
              <a:rPr lang="es-CO" sz="1400" b="1" i="1" dirty="0" err="1" smtClean="0">
                <a:latin typeface="+mj-lt"/>
              </a:rPr>
              <a:t>Benjamin</a:t>
            </a:r>
            <a:r>
              <a:rPr lang="es-CO" sz="1400" b="1" i="1" dirty="0" smtClean="0">
                <a:latin typeface="+mj-lt"/>
              </a:rPr>
              <a:t> </a:t>
            </a:r>
            <a:r>
              <a:rPr lang="es-CO" sz="1400" b="1" i="1" dirty="0">
                <a:latin typeface="+mj-lt"/>
              </a:rPr>
              <a:t>Franklin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12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" b="21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380" y="332504"/>
            <a:ext cx="28804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Desde una ingenua simplicidad, se llega a la más profunda sencillez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latin typeface="+mj-lt"/>
              </a:rPr>
              <a:t>Albert </a:t>
            </a:r>
            <a:r>
              <a:rPr lang="es-CO" sz="1400" b="1" i="1" dirty="0" err="1">
                <a:latin typeface="+mj-lt"/>
              </a:rPr>
              <a:t>Schweitzer</a:t>
            </a:r>
            <a:endParaRPr lang="es-CO" sz="1400" b="1" i="1" dirty="0"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380" y="3644964"/>
            <a:ext cx="28804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Yo necesito pocas cosas y lo poco que necesito, lo necesito poco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latin typeface="+mj-lt"/>
              </a:rPr>
              <a:t>Francisco </a:t>
            </a:r>
            <a:r>
              <a:rPr lang="es-CO" sz="1400" b="1" i="1" dirty="0">
                <a:latin typeface="+mj-lt"/>
              </a:rPr>
              <a:t>de Asís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048840" y="339440"/>
            <a:ext cx="29877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Los hombres grandes son sencillos, los mediocres ampulosos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latin typeface="+mj-lt"/>
              </a:rPr>
              <a:t>Jaime </a:t>
            </a:r>
            <a:r>
              <a:rPr lang="es-CO" sz="1400" b="1" i="1" dirty="0">
                <a:latin typeface="+mj-lt"/>
              </a:rPr>
              <a:t>Luciano Balmes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012200" y="3039279"/>
            <a:ext cx="3083408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Pinturas: </a:t>
            </a:r>
            <a:r>
              <a:rPr lang="es-CO" sz="1300" b="1" i="1" dirty="0" smtClean="0">
                <a:latin typeface="+mj-lt"/>
              </a:rPr>
              <a:t>Sor Isabel Guerra</a:t>
            </a:r>
          </a:p>
          <a:p>
            <a:pPr algn="ctr"/>
            <a:endParaRPr lang="es-CO" sz="1300" b="1" dirty="0">
              <a:latin typeface="+mj-lt"/>
            </a:endParaRPr>
          </a:p>
          <a:p>
            <a:pPr algn="ctr"/>
            <a:r>
              <a:rPr lang="es-CO" sz="1300" b="1" dirty="0" smtClean="0">
                <a:latin typeface="+mj-lt"/>
              </a:rPr>
              <a:t>Música:</a:t>
            </a:r>
          </a:p>
          <a:p>
            <a:pPr algn="ctr"/>
            <a:r>
              <a:rPr lang="en-US" sz="1300" b="1" dirty="0" smtClean="0">
                <a:latin typeface="+mj-lt"/>
              </a:rPr>
              <a:t>Soul </a:t>
            </a:r>
            <a:r>
              <a:rPr lang="en-US" sz="1300" b="1" dirty="0">
                <a:latin typeface="+mj-lt"/>
              </a:rPr>
              <a:t>of the apricot tree - </a:t>
            </a:r>
            <a:r>
              <a:rPr lang="en-US" sz="1300" b="1" i="1" dirty="0">
                <a:latin typeface="+mj-lt"/>
              </a:rPr>
              <a:t>Armenian </a:t>
            </a:r>
            <a:r>
              <a:rPr lang="en-US" sz="1300" b="1" i="1" dirty="0" err="1" smtClean="0">
                <a:latin typeface="+mj-lt"/>
              </a:rPr>
              <a:t>Duduk</a:t>
            </a:r>
            <a:endParaRPr lang="en-US" sz="1300" b="1" i="1" dirty="0" smtClean="0">
              <a:latin typeface="+mj-lt"/>
            </a:endParaRPr>
          </a:p>
          <a:p>
            <a:pPr algn="ctr"/>
            <a:r>
              <a:rPr lang="en-US" sz="1300" b="1" i="1" dirty="0" smtClean="0">
                <a:latin typeface="+mj-lt"/>
              </a:rPr>
              <a:t> </a:t>
            </a:r>
            <a:endParaRPr lang="es-CO" sz="1300" b="1" i="1" dirty="0">
              <a:latin typeface="+mj-lt"/>
            </a:endParaRPr>
          </a:p>
          <a:p>
            <a:pPr algn="ctr"/>
            <a:r>
              <a:rPr lang="es-CO" sz="13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latin typeface="+mj-lt"/>
              </a:rPr>
              <a:t>Medellín-Colombia</a:t>
            </a:r>
            <a:endParaRPr lang="es-CO" sz="13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4296</TotalTime>
  <Words>566</Words>
  <Application>Microsoft Office PowerPoint</Application>
  <PresentationFormat>Presentación en pantalla (16:9)</PresentationFormat>
  <Paragraphs>92</Paragraphs>
  <Slides>13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250</cp:revision>
  <dcterms:created xsi:type="dcterms:W3CDTF">2013-05-29T02:56:16Z</dcterms:created>
  <dcterms:modified xsi:type="dcterms:W3CDTF">2015-02-10T22:16:03Z</dcterms:modified>
</cp:coreProperties>
</file>