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fB9nIXtyIv/xBDUSbO2OQ==" hashData="KC5eG1Gv64NTtIkWxFG+pG1Vm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1915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97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466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77616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5844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85080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741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53862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924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876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70869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CC438-939D-4ADE-B544-C4DB90B553E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B1FEE-0711-449A-8C51-4F32F57D159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25875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603523" y="5785339"/>
            <a:ext cx="17584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Arpa Paraguaya </a:t>
            </a:r>
            <a:endParaRPr lang="es-CO" sz="1000" b="1" i="1" dirty="0"/>
          </a:p>
        </p:txBody>
      </p:sp>
      <p:pic>
        <p:nvPicPr>
          <p:cNvPr id="6" name="Arpa_Paraguay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954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049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5836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7921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2084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076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8642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0553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7083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208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1512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092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4975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2858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236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9125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4421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4806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647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8889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687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557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8288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8099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552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5019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9648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2767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75347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52674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50293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5128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8166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0210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0662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5949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3153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03060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73159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1528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43546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3591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88420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231196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59148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40687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66270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17111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2790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6198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08623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42208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269052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57640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27</Words>
  <Application>Microsoft Office PowerPoint</Application>
  <PresentationFormat>Personalizado</PresentationFormat>
  <Paragraphs>5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7</cp:revision>
  <dcterms:created xsi:type="dcterms:W3CDTF">2016-08-31T00:36:16Z</dcterms:created>
  <dcterms:modified xsi:type="dcterms:W3CDTF">2016-08-31T16:09:15Z</dcterms:modified>
</cp:coreProperties>
</file>