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83" r:id="rId3"/>
    <p:sldId id="293" r:id="rId4"/>
    <p:sldId id="294" r:id="rId5"/>
    <p:sldId id="282" r:id="rId6"/>
    <p:sldId id="288" r:id="rId7"/>
    <p:sldId id="280" r:id="rId8"/>
    <p:sldId id="291" r:id="rId9"/>
    <p:sldId id="287" r:id="rId10"/>
    <p:sldId id="290" r:id="rId11"/>
    <p:sldId id="281" r:id="rId12"/>
    <p:sldId id="268" r:id="rId13"/>
    <p:sldId id="260" r:id="rId14"/>
    <p:sldId id="256" r:id="rId15"/>
    <p:sldId id="297" r:id="rId16"/>
    <p:sldId id="259" r:id="rId17"/>
    <p:sldId id="299" r:id="rId18"/>
    <p:sldId id="277" r:id="rId19"/>
    <p:sldId id="271" r:id="rId20"/>
    <p:sldId id="262" r:id="rId21"/>
    <p:sldId id="270" r:id="rId22"/>
    <p:sldId id="272" r:id="rId23"/>
    <p:sldId id="267" r:id="rId24"/>
    <p:sldId id="266" r:id="rId25"/>
    <p:sldId id="295" r:id="rId26"/>
    <p:sldId id="298" r:id="rId27"/>
    <p:sldId id="274" r:id="rId28"/>
    <p:sldId id="286" r:id="rId29"/>
    <p:sldId id="284" r:id="rId30"/>
    <p:sldId id="257" r:id="rId31"/>
    <p:sldId id="292" r:id="rId32"/>
    <p:sldId id="285" r:id="rId33"/>
    <p:sldId id="289" r:id="rId3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4z8Xgzn3SqsXaH8yIkV1YA==" hashData="mqRo6Tld66goRRicyub3ekNfpC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33"/>
    <a:srgbClr val="F792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50" d="100"/>
          <a:sy n="50" d="100"/>
        </p:scale>
        <p:origin x="-1566" y="-606"/>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3043EDCB-2B59-4524-8794-194617FFEFDE}" type="datetimeFigureOut">
              <a:rPr lang="es-ES" smtClean="0"/>
              <a:t>04/03/2020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6C0612-7248-4F12-B7C5-0665D0613BE8}" type="slidenum">
              <a:rPr lang="es-ES" smtClean="0"/>
              <a:t>‹Nº›</a:t>
            </a:fld>
            <a:endParaRPr lang="es-ES"/>
          </a:p>
        </p:txBody>
      </p:sp>
    </p:spTree>
    <p:extLst>
      <p:ext uri="{BB962C8B-B14F-4D97-AF65-F5344CB8AC3E}">
        <p14:creationId xmlns:p14="http://schemas.microsoft.com/office/powerpoint/2010/main" val="2648436078"/>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043EDCB-2B59-4524-8794-194617FFEFDE}" type="datetimeFigureOut">
              <a:rPr lang="es-ES" smtClean="0"/>
              <a:t>04/03/2020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6C0612-7248-4F12-B7C5-0665D0613BE8}" type="slidenum">
              <a:rPr lang="es-ES" smtClean="0"/>
              <a:t>‹Nº›</a:t>
            </a:fld>
            <a:endParaRPr lang="es-ES"/>
          </a:p>
        </p:txBody>
      </p:sp>
    </p:spTree>
    <p:extLst>
      <p:ext uri="{BB962C8B-B14F-4D97-AF65-F5344CB8AC3E}">
        <p14:creationId xmlns:p14="http://schemas.microsoft.com/office/powerpoint/2010/main" val="3481611481"/>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3043EDCB-2B59-4524-8794-194617FFEFDE}" type="datetimeFigureOut">
              <a:rPr lang="es-ES" smtClean="0"/>
              <a:t>04/03/2020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6C0612-7248-4F12-B7C5-0665D0613BE8}" type="slidenum">
              <a:rPr lang="es-ES" smtClean="0"/>
              <a:t>‹Nº›</a:t>
            </a:fld>
            <a:endParaRPr lang="es-ES"/>
          </a:p>
        </p:txBody>
      </p:sp>
    </p:spTree>
    <p:extLst>
      <p:ext uri="{BB962C8B-B14F-4D97-AF65-F5344CB8AC3E}">
        <p14:creationId xmlns:p14="http://schemas.microsoft.com/office/powerpoint/2010/main" val="128907973"/>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3043EDCB-2B59-4524-8794-194617FFEFDE}" type="datetimeFigureOut">
              <a:rPr lang="es-ES" smtClean="0"/>
              <a:t>04/03/2020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6C0612-7248-4F12-B7C5-0665D0613BE8}" type="slidenum">
              <a:rPr lang="es-ES" smtClean="0"/>
              <a:t>‹Nº›</a:t>
            </a:fld>
            <a:endParaRPr lang="es-ES"/>
          </a:p>
        </p:txBody>
      </p:sp>
    </p:spTree>
    <p:extLst>
      <p:ext uri="{BB962C8B-B14F-4D97-AF65-F5344CB8AC3E}">
        <p14:creationId xmlns:p14="http://schemas.microsoft.com/office/powerpoint/2010/main" val="583507792"/>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3043EDCB-2B59-4524-8794-194617FFEFDE}" type="datetimeFigureOut">
              <a:rPr lang="es-ES" smtClean="0"/>
              <a:t>04/03/2020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16C0612-7248-4F12-B7C5-0665D0613BE8}" type="slidenum">
              <a:rPr lang="es-ES" smtClean="0"/>
              <a:t>‹Nº›</a:t>
            </a:fld>
            <a:endParaRPr lang="es-ES"/>
          </a:p>
        </p:txBody>
      </p:sp>
    </p:spTree>
    <p:extLst>
      <p:ext uri="{BB962C8B-B14F-4D97-AF65-F5344CB8AC3E}">
        <p14:creationId xmlns:p14="http://schemas.microsoft.com/office/powerpoint/2010/main" val="3550075035"/>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3043EDCB-2B59-4524-8794-194617FFEFDE}" type="datetimeFigureOut">
              <a:rPr lang="es-ES" smtClean="0"/>
              <a:t>04/03/2020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16C0612-7248-4F12-B7C5-0665D0613BE8}" type="slidenum">
              <a:rPr lang="es-ES" smtClean="0"/>
              <a:t>‹Nº›</a:t>
            </a:fld>
            <a:endParaRPr lang="es-ES"/>
          </a:p>
        </p:txBody>
      </p:sp>
    </p:spTree>
    <p:extLst>
      <p:ext uri="{BB962C8B-B14F-4D97-AF65-F5344CB8AC3E}">
        <p14:creationId xmlns:p14="http://schemas.microsoft.com/office/powerpoint/2010/main" val="1064520106"/>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3043EDCB-2B59-4524-8794-194617FFEFDE}" type="datetimeFigureOut">
              <a:rPr lang="es-ES" smtClean="0"/>
              <a:t>04/03/2020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16C0612-7248-4F12-B7C5-0665D0613BE8}" type="slidenum">
              <a:rPr lang="es-ES" smtClean="0"/>
              <a:t>‹Nº›</a:t>
            </a:fld>
            <a:endParaRPr lang="es-ES"/>
          </a:p>
        </p:txBody>
      </p:sp>
    </p:spTree>
    <p:extLst>
      <p:ext uri="{BB962C8B-B14F-4D97-AF65-F5344CB8AC3E}">
        <p14:creationId xmlns:p14="http://schemas.microsoft.com/office/powerpoint/2010/main" val="1015715263"/>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43EDCB-2B59-4524-8794-194617FFEFDE}" type="datetimeFigureOut">
              <a:rPr lang="es-ES" smtClean="0"/>
              <a:t>04/03/2020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6C0612-7248-4F12-B7C5-0665D0613BE8}" type="slidenum">
              <a:rPr lang="es-ES" smtClean="0"/>
              <a:t>‹Nº›</a:t>
            </a:fld>
            <a:endParaRPr lang="es-ES"/>
          </a:p>
        </p:txBody>
      </p:sp>
    </p:spTree>
    <p:extLst>
      <p:ext uri="{BB962C8B-B14F-4D97-AF65-F5344CB8AC3E}">
        <p14:creationId xmlns:p14="http://schemas.microsoft.com/office/powerpoint/2010/main" val="515120948"/>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3043EDCB-2B59-4524-8794-194617FFEFDE}" type="datetimeFigureOut">
              <a:rPr lang="es-ES" smtClean="0"/>
              <a:t>04/03/2020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16C0612-7248-4F12-B7C5-0665D0613BE8}" type="slidenum">
              <a:rPr lang="es-ES" smtClean="0"/>
              <a:t>‹Nº›</a:t>
            </a:fld>
            <a:endParaRPr lang="es-ES"/>
          </a:p>
        </p:txBody>
      </p:sp>
    </p:spTree>
    <p:extLst>
      <p:ext uri="{BB962C8B-B14F-4D97-AF65-F5344CB8AC3E}">
        <p14:creationId xmlns:p14="http://schemas.microsoft.com/office/powerpoint/2010/main" val="3789362745"/>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043EDCB-2B59-4524-8794-194617FFEFDE}" type="datetimeFigureOut">
              <a:rPr lang="es-ES" smtClean="0"/>
              <a:t>04/03/2020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6C0612-7248-4F12-B7C5-0665D0613BE8}" type="slidenum">
              <a:rPr lang="es-ES" smtClean="0"/>
              <a:t>‹Nº›</a:t>
            </a:fld>
            <a:endParaRPr lang="es-ES"/>
          </a:p>
        </p:txBody>
      </p:sp>
    </p:spTree>
    <p:extLst>
      <p:ext uri="{BB962C8B-B14F-4D97-AF65-F5344CB8AC3E}">
        <p14:creationId xmlns:p14="http://schemas.microsoft.com/office/powerpoint/2010/main" val="646672141"/>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3043EDCB-2B59-4524-8794-194617FFEFDE}" type="datetimeFigureOut">
              <a:rPr lang="es-ES" smtClean="0"/>
              <a:t>04/03/2020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16C0612-7248-4F12-B7C5-0665D0613BE8}" type="slidenum">
              <a:rPr lang="es-ES" smtClean="0"/>
              <a:t>‹Nº›</a:t>
            </a:fld>
            <a:endParaRPr lang="es-ES"/>
          </a:p>
        </p:txBody>
      </p:sp>
    </p:spTree>
    <p:extLst>
      <p:ext uri="{BB962C8B-B14F-4D97-AF65-F5344CB8AC3E}">
        <p14:creationId xmlns:p14="http://schemas.microsoft.com/office/powerpoint/2010/main" val="4050725338"/>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061733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75">
          <a:fgClr>
            <a:srgbClr val="FF9933"/>
          </a:fgClr>
          <a:bgClr>
            <a:schemeClr val="bg1"/>
          </a:bgClr>
        </a:patt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43EDCB-2B59-4524-8794-194617FFEFDE}" type="datetimeFigureOut">
              <a:rPr lang="es-ES" smtClean="0"/>
              <a:t>04/03/2020</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C0612-7248-4F12-B7C5-0665D0613BE8}" type="slidenum">
              <a:rPr lang="es-ES" smtClean="0"/>
              <a:t>‹Nº›</a:t>
            </a:fld>
            <a:endParaRPr lang="es-ES"/>
          </a:p>
        </p:txBody>
      </p:sp>
    </p:spTree>
    <p:extLst>
      <p:ext uri="{BB962C8B-B14F-4D97-AF65-F5344CB8AC3E}">
        <p14:creationId xmlns:p14="http://schemas.microsoft.com/office/powerpoint/2010/main" val="20893112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30.gi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0.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1.jpeg"/></Relationships>
</file>

<file path=ppt/slides/_rels/slide32.xml.rels><?xml version="1.0" encoding="UTF-8" standalone="yes"?>
<Relationships xmlns="http://schemas.openxmlformats.org/package/2006/relationships"><Relationship Id="rId8" Type="http://schemas.openxmlformats.org/officeDocument/2006/relationships/image" Target="../media/image35.png"/><Relationship Id="rId13" Type="http://schemas.openxmlformats.org/officeDocument/2006/relationships/hyperlink" Target="https://vk.com/mispps" TargetMode="External"/><Relationship Id="rId3" Type="http://schemas.openxmlformats.org/officeDocument/2006/relationships/image" Target="../media/image32.png"/><Relationship Id="rId7" Type="http://schemas.openxmlformats.org/officeDocument/2006/relationships/hyperlink" Target="https://www.facebook.com/mispps" TargetMode="External"/><Relationship Id="rId12" Type="http://schemas.openxmlformats.org/officeDocument/2006/relationships/image" Target="../media/image3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4.png"/><Relationship Id="rId11" Type="http://schemas.openxmlformats.org/officeDocument/2006/relationships/hyperlink" Target="https://plus.google.com/+Mispps/" TargetMode="External"/><Relationship Id="rId5" Type="http://schemas.openxmlformats.org/officeDocument/2006/relationships/image" Target="../media/image33.png"/><Relationship Id="rId10" Type="http://schemas.openxmlformats.org/officeDocument/2006/relationships/image" Target="../media/image3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Resultado de imagen de pastor aleman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30377" y="-171400"/>
            <a:ext cx="9448113" cy="7128792"/>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2" descr="http://3.bp.blogspot.com/-r6HM6KE57Dc/TzMsOjLvfaI/AAAAAAAACT8/u7-wAM1dZcc/s1600/0k0289_gif-sicodelicos-02.gif">
            <a:hlinkClick r:id="" action="ppaction://noaction">
              <a:snd r:embed="rId2" name="piano - ernesto cortazar - rhapsody on a theme of paganin.wav"/>
            </a:hlinkClick>
          </p:cNvPr>
          <p:cNvPicPr>
            <a:picLocks noChangeAspect="1" noChangeArrowheads="1" noCrop="1"/>
          </p:cNvPicPr>
          <p:nvPr/>
        </p:nvPicPr>
        <p:blipFill>
          <a:blip r:embed="rId4" cstate="print">
            <a:duotone>
              <a:schemeClr val="accent6">
                <a:shade val="45000"/>
                <a:satMod val="135000"/>
              </a:schemeClr>
              <a:prstClr val="white"/>
            </a:duotone>
          </a:blip>
          <a:srcRect/>
          <a:stretch>
            <a:fillRect/>
          </a:stretch>
        </p:blipFill>
        <p:spPr bwMode="auto">
          <a:xfrm>
            <a:off x="-48697" y="107032"/>
            <a:ext cx="9144001"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94198" y="3394201"/>
            <a:ext cx="6858000" cy="69606"/>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5680198" y="3394201"/>
            <a:ext cx="6858000" cy="69606"/>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2"/>
            <a:ext cx="9144000" cy="74688"/>
          </a:xfrm>
          <a:prstGeom prst="rect">
            <a:avLst/>
          </a:prstGeom>
          <a:noFill/>
          <a:ln w="9525">
            <a:noFill/>
            <a:miter lim="800000"/>
            <a:headEnd/>
            <a:tailEnd/>
          </a:ln>
        </p:spPr>
      </p:pic>
      <p:sp>
        <p:nvSpPr>
          <p:cNvPr id="155665" name="Rectangle 17"/>
          <p:cNvSpPr>
            <a:spLocks noChangeArrowheads="1"/>
          </p:cNvSpPr>
          <p:nvPr/>
        </p:nvSpPr>
        <p:spPr bwMode="auto">
          <a:xfrm>
            <a:off x="357162" y="585790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6" cstate="email"/>
          <a:srcRect/>
          <a:stretch>
            <a:fillRect/>
          </a:stretch>
        </p:blipFill>
        <p:spPr bwMode="auto">
          <a:xfrm>
            <a:off x="357162" y="5715019"/>
            <a:ext cx="699094" cy="766986"/>
          </a:xfrm>
          <a:prstGeom prst="rect">
            <a:avLst/>
          </a:prstGeom>
          <a:noFill/>
          <a:ln w="38100">
            <a:solidFill>
              <a:srgbClr val="1CDEF8"/>
            </a:solidFill>
            <a:miter lim="800000"/>
            <a:headEnd/>
            <a:tailEnd/>
          </a:ln>
        </p:spPr>
      </p:pic>
      <p:sp>
        <p:nvSpPr>
          <p:cNvPr id="19" name="18 Rectángulo"/>
          <p:cNvSpPr/>
          <p:nvPr/>
        </p:nvSpPr>
        <p:spPr>
          <a:xfrm>
            <a:off x="1980355" y="4572017"/>
            <a:ext cx="26922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285395" y="928670"/>
            <a:ext cx="6578973"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nobleza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los perros</a:t>
            </a:r>
          </a:p>
        </p:txBody>
      </p:sp>
      <p:pic>
        <p:nvPicPr>
          <p:cNvPr id="16"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6000" contrast="65000"/>
          </a:blip>
          <a:srcRect/>
          <a:stretch>
            <a:fillRect/>
          </a:stretch>
        </p:blipFill>
        <p:spPr bwMode="auto">
          <a:xfrm>
            <a:off x="1268082" y="5611366"/>
            <a:ext cx="2008837" cy="934064"/>
          </a:xfrm>
          <a:prstGeom prst="rect">
            <a:avLst/>
          </a:prstGeom>
          <a:solidFill>
            <a:srgbClr val="FF9933"/>
          </a:solidFill>
        </p:spPr>
      </p:pic>
      <p:sp>
        <p:nvSpPr>
          <p:cNvPr id="13" name="12 Rectángulo"/>
          <p:cNvSpPr/>
          <p:nvPr/>
        </p:nvSpPr>
        <p:spPr>
          <a:xfrm>
            <a:off x="-4572000" y="-642966"/>
            <a:ext cx="4572000"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3605926886"/>
      </p:ext>
    </p:extLst>
  </p:cSld>
  <p:clrMapOvr>
    <a:masterClrMapping/>
  </p:clrMapOvr>
  <mc:AlternateContent xmlns:mc="http://schemas.openxmlformats.org/markup-compatibility/2006" xmlns:p14="http://schemas.microsoft.com/office/powerpoint/2010/main">
    <mc:Choice Requires="p14">
      <p:transition spd="slow" p14:dur="4000" advTm="10000">
        <p14:vortex dir="r"/>
        <p:sndAc>
          <p:stSnd loop="1">
            <p:snd r:embed="rId2" name="piano - ernesto cortazar - rhapsody on a theme of paganin.wav"/>
          </p:stSnd>
        </p:sndAc>
      </p:transition>
    </mc:Choice>
    <mc:Fallback xmlns="">
      <p:transition spd="slow" advTm="10000">
        <p:fade/>
        <p:sndAc>
          <p:stSnd loop="1">
            <p:snd r:embed="rId8" name="piano - ernesto cortazar - rhapsody on a theme of pagani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 presetClass="exit" presetSubtype="32" fill="hold" nodeType="withEffect">
                                  <p:stCondLst>
                                    <p:cond delay="0"/>
                                  </p:stCondLst>
                                  <p:childTnLst>
                                    <p:animEffect transition="out" filter="box(ou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4b87e2f82c39b62a396bf342723904a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30088"/>
            <a:ext cx="10027840" cy="6888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2667618"/>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unname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500" y="-20166"/>
            <a:ext cx="9551114" cy="68781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4242055"/>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139952" y="2420888"/>
            <a:ext cx="4849383" cy="4154984"/>
          </a:xfrm>
          <a:prstGeom prst="rect">
            <a:avLst/>
          </a:prstGeom>
        </p:spPr>
        <p:txBody>
          <a:bodyPr wrap="square">
            <a:spAutoFit/>
          </a:bodyPr>
          <a:lstStyle/>
          <a:p>
            <a:r>
              <a:rPr lang="es-ES" sz="2400" b="1" i="1" dirty="0" smtClean="0"/>
              <a:t>LA </a:t>
            </a:r>
            <a:r>
              <a:rPr lang="es-ES" sz="2400" b="1" i="1" dirty="0"/>
              <a:t>NOBLEZA DE LOS PERROS </a:t>
            </a:r>
            <a:endParaRPr lang="es-ES" sz="2400" b="1" i="1" dirty="0" smtClean="0"/>
          </a:p>
          <a:p>
            <a:r>
              <a:rPr lang="es-ES" sz="2400" b="1" i="1" dirty="0" smtClean="0"/>
              <a:t>Los </a:t>
            </a:r>
            <a:r>
              <a:rPr lang="es-ES" sz="2400" b="1" i="1" dirty="0"/>
              <a:t>perros son animalitos que practican la empatía, ya que siempre están pendientes de nosotros y dispuestos a darnos una “pata” amiga para hacernos sentir mejor o ayudarnos. Pero esta no es la única cualidad de estos animales que son nuestros amigos</a:t>
            </a:r>
            <a:r>
              <a:rPr lang="es-ES" sz="2400" b="1" i="1" dirty="0" smtClean="0"/>
              <a:t>, aunque </a:t>
            </a:r>
            <a:r>
              <a:rPr lang="es-ES" sz="2400" b="1" i="1" dirty="0"/>
              <a:t>sí una de las más destacadas, pero otra gran cualidad es la nobleza. </a:t>
            </a:r>
          </a:p>
        </p:txBody>
      </p:sp>
      <p:pic>
        <p:nvPicPr>
          <p:cNvPr id="3" name="Picture 2" descr="C:\Users\Jose Luis\Desktop\2-german-shepherd-head-shot-miguel-betancour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3486133" cy="522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1099231"/>
      </p:ext>
    </p:extLst>
  </p:cSld>
  <p:clrMapOvr>
    <a:masterClrMapping/>
  </p:clrMapOvr>
  <mc:AlternateContent xmlns:mc="http://schemas.openxmlformats.org/markup-compatibility/2006" xmlns:p14="http://schemas.microsoft.com/office/powerpoint/2010/main">
    <mc:Choice Requires="p14">
      <p:transition spd="slow" p14:dur="4000" advTm="26000">
        <p14:vortex dir="r"/>
      </p:transition>
    </mc:Choice>
    <mc:Fallback xmlns="">
      <p:transition spd="slow" advTm="26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3" name="12 Marco"/>
          <p:cNvSpPr/>
          <p:nvPr/>
        </p:nvSpPr>
        <p:spPr>
          <a:xfrm>
            <a:off x="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143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286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3429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4572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5715008" y="0"/>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Marco"/>
          <p:cNvSpPr/>
          <p:nvPr/>
        </p:nvSpPr>
        <p:spPr>
          <a:xfrm>
            <a:off x="6858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072438" y="0"/>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21" name="Picture 2" descr="Resultado de imagen de pastor aleman gif animad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flipH="1">
            <a:off x="1889449" y="0"/>
            <a:ext cx="5365104" cy="7360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9595834"/>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427984" y="1628800"/>
            <a:ext cx="4320480" cy="4893647"/>
          </a:xfrm>
          <a:prstGeom prst="rect">
            <a:avLst/>
          </a:prstGeom>
        </p:spPr>
        <p:txBody>
          <a:bodyPr wrap="square">
            <a:spAutoFit/>
          </a:bodyPr>
          <a:lstStyle/>
          <a:p>
            <a:r>
              <a:rPr lang="es-ES" sz="2400" b="1" i="1" dirty="0" smtClean="0"/>
              <a:t>¿</a:t>
            </a:r>
            <a:r>
              <a:rPr lang="es-ES" sz="2400" b="1" i="1" dirty="0"/>
              <a:t>Qué es la nobleza? La nobleza es la cualidad de grandeza de </a:t>
            </a:r>
            <a:r>
              <a:rPr lang="es-ES" sz="2400" b="1" i="1" dirty="0" smtClean="0"/>
              <a:t>espíritu y </a:t>
            </a:r>
            <a:r>
              <a:rPr lang="es-ES" sz="2400" b="1" i="1" dirty="0"/>
              <a:t>de alta generosidad, que repercuten en acciones llenas de humildad y fidelidad. Se puede decir que la nobleza hace a la persona, o al animal en este caso, cariñoso y compasivo </a:t>
            </a:r>
            <a:r>
              <a:rPr lang="es-ES" sz="2400" b="1" i="1" dirty="0" smtClean="0"/>
              <a:t>común </a:t>
            </a:r>
            <a:r>
              <a:rPr lang="es-ES" sz="2400" b="1" i="1" dirty="0"/>
              <a:t>gran interés personal en los demás, y siempre intentando ayudar o hacer </a:t>
            </a:r>
            <a:r>
              <a:rPr lang="es-ES" sz="2400" b="1" i="1" dirty="0" smtClean="0"/>
              <a:t>el bien por hacer sentir bien a </a:t>
            </a:r>
            <a:r>
              <a:rPr lang="es-ES" sz="2400" b="1" i="1" dirty="0"/>
              <a:t>otros</a:t>
            </a:r>
            <a:r>
              <a:rPr lang="es-ES" sz="2400" b="1" i="1" dirty="0" smtClean="0"/>
              <a:t>.</a:t>
            </a:r>
            <a:endParaRPr lang="es-ES" sz="2400" b="1" i="1" dirty="0"/>
          </a:p>
        </p:txBody>
      </p:sp>
      <p:pic>
        <p:nvPicPr>
          <p:cNvPr id="3" name="Picture 2" descr="C:\Users\Jose Luis\Desktop\4-german-shepherd-head-shot-miguel-betancour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832" y="-11038"/>
            <a:ext cx="3575720" cy="5363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868876"/>
      </p:ext>
    </p:extLst>
  </p:cSld>
  <p:clrMapOvr>
    <a:masterClrMapping/>
  </p:clrMapOvr>
  <mc:AlternateContent xmlns:mc="http://schemas.openxmlformats.org/markup-compatibility/2006" xmlns:p14="http://schemas.microsoft.com/office/powerpoint/2010/main">
    <mc:Choice Requires="p14">
      <p:transition spd="slow" p14:dur="4000" advTm="27000">
        <p14:vortex dir="r"/>
      </p:transition>
    </mc:Choice>
    <mc:Fallback xmlns="">
      <p:transition spd="slow" advTm="27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Resultado de imagen de pastor alem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7466619"/>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rgbClr val="FF9933"/>
          </a:fgClr>
          <a:bgClr>
            <a:schemeClr val="bg1"/>
          </a:bgClr>
        </a:pattFill>
        <a:effectLst/>
      </p:bgPr>
    </p:bg>
    <p:spTree>
      <p:nvGrpSpPr>
        <p:cNvPr id="1" name=""/>
        <p:cNvGrpSpPr/>
        <p:nvPr/>
      </p:nvGrpSpPr>
      <p:grpSpPr>
        <a:xfrm>
          <a:off x="0" y="0"/>
          <a:ext cx="0" cy="0"/>
          <a:chOff x="0" y="0"/>
          <a:chExt cx="0" cy="0"/>
        </a:xfrm>
      </p:grpSpPr>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3" name="12 Marco"/>
          <p:cNvSpPr/>
          <p:nvPr/>
        </p:nvSpPr>
        <p:spPr>
          <a:xfrm>
            <a:off x="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143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286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3429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4572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5715008" y="0"/>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Marco"/>
          <p:cNvSpPr/>
          <p:nvPr/>
        </p:nvSpPr>
        <p:spPr>
          <a:xfrm>
            <a:off x="6858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072438" y="0"/>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12" name="Picture 2" descr="La imagen puede contener: perro, exterior y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1741" y="-99392"/>
            <a:ext cx="4680520" cy="70016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1386597"/>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pastor alem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3742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363408"/>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572000" y="1196752"/>
            <a:ext cx="4176464" cy="5262979"/>
          </a:xfrm>
          <a:prstGeom prst="rect">
            <a:avLst/>
          </a:prstGeom>
        </p:spPr>
        <p:txBody>
          <a:bodyPr wrap="square">
            <a:spAutoFit/>
          </a:bodyPr>
          <a:lstStyle/>
          <a:p>
            <a:r>
              <a:rPr lang="es-ES" sz="2400" b="1" i="1" dirty="0" smtClean="0"/>
              <a:t>Se </a:t>
            </a:r>
            <a:r>
              <a:rPr lang="es-ES" sz="2400" b="1" i="1" dirty="0"/>
              <a:t>dice que el perro es el animal más fiel que existe. Ellos se lo han ganado a pulso, pues siempre están a tu lado, no importa cuál sea tu estado de ánimo, a todas horas te echan una mano, o mejor dicho, te dan una pata, y hasta te intentan hacer reír cuando te ven triste. Te acompañan hasta su último día sin condiciones, sin pedir nada a cambio. Te quieren sin reparos, sin peticiones. </a:t>
            </a:r>
          </a:p>
        </p:txBody>
      </p:sp>
      <p:pic>
        <p:nvPicPr>
          <p:cNvPr id="10242" name="Picture 2" descr="Resultado de imagen de pastor alema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4544" y="-55370"/>
            <a:ext cx="4489372" cy="55005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868876"/>
      </p:ext>
    </p:extLst>
  </p:cSld>
  <p:clrMapOvr>
    <a:masterClrMapping/>
  </p:clrMapOvr>
  <mc:AlternateContent xmlns:mc="http://schemas.openxmlformats.org/markup-compatibility/2006" xmlns:p14="http://schemas.microsoft.com/office/powerpoint/2010/main">
    <mc:Choice Requires="p14">
      <p:transition spd="slow" p14:dur="4000" advTm="31000">
        <p14:vortex dir="r"/>
      </p:transition>
    </mc:Choice>
    <mc:Fallback xmlns="">
      <p:transition spd="slow" advTm="31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615" y="-1"/>
            <a:ext cx="11287216"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1000907"/>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La imagen puede contener: césped, exterior y naturalez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02" y="0"/>
            <a:ext cx="9137898"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380429"/>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995936" y="1646684"/>
            <a:ext cx="4572000" cy="4955203"/>
          </a:xfrm>
          <a:prstGeom prst="rect">
            <a:avLst/>
          </a:prstGeom>
        </p:spPr>
        <p:txBody>
          <a:bodyPr>
            <a:spAutoFit/>
          </a:bodyPr>
          <a:lstStyle/>
          <a:p>
            <a:endParaRPr lang="es-ES" sz="3200" b="1" i="1" dirty="0" smtClean="0"/>
          </a:p>
          <a:p>
            <a:r>
              <a:rPr lang="es-ES" sz="3200" b="1" i="1" dirty="0" smtClean="0"/>
              <a:t>CARTA DE UN PERRO </a:t>
            </a:r>
          </a:p>
          <a:p>
            <a:r>
              <a:rPr lang="es-ES" sz="3200" b="1" i="1" dirty="0" smtClean="0"/>
              <a:t>A SU AMO</a:t>
            </a:r>
          </a:p>
          <a:p>
            <a:endParaRPr lang="es-ES" sz="2000" b="1" i="1" dirty="0" smtClean="0"/>
          </a:p>
          <a:p>
            <a:r>
              <a:rPr lang="es-ES" sz="2000" b="1" i="1" dirty="0" smtClean="0"/>
              <a:t>A MI AMO: A ti, que eres mi jefe, mi líder, mi guía, necesito decirte algo.</a:t>
            </a:r>
          </a:p>
          <a:p>
            <a:r>
              <a:rPr lang="es-ES" sz="2000" b="1" i="1" dirty="0" smtClean="0"/>
              <a:t>Piensa que desde el momento en que me escogiste para llevarme a vivir contigo, a partir de entonces, te entregué mi vida de manera absoluta, incondicional. No me importó que tipo de casa tenías, donde me ibas a alojar, que me darías de comer, nada. Lo único importante para mí es que me habías elegido.</a:t>
            </a:r>
          </a:p>
        </p:txBody>
      </p:sp>
      <p:pic>
        <p:nvPicPr>
          <p:cNvPr id="3" name="Picture 2" descr="La imagen puede contener: perro"/>
          <p:cNvPicPr>
            <a:picLocks noChangeAspect="1" noChangeArrowheads="1"/>
          </p:cNvPicPr>
          <p:nvPr/>
        </p:nvPicPr>
        <p:blipFill>
          <a:blip r:embed="rId2">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11460" y="27434"/>
            <a:ext cx="3238500"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8788665"/>
      </p:ext>
    </p:extLst>
  </p:cSld>
  <p:clrMapOvr>
    <a:masterClrMapping/>
  </p:clrMapOvr>
  <mc:AlternateContent xmlns:mc="http://schemas.openxmlformats.org/markup-compatibility/2006" xmlns:p14="http://schemas.microsoft.com/office/powerpoint/2010/main">
    <mc:Choice Requires="p14">
      <p:transition spd="slow" p14:dur="4000" advTm="30000">
        <p14:vortex dir="r"/>
      </p:transition>
    </mc:Choice>
    <mc:Fallback xmlns="">
      <p:transition spd="slow" advTm="30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unnamed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47323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6353017"/>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La imagen puede contener: perro, exterior y naturaleza"/>
          <p:cNvPicPr>
            <a:picLocks noChangeAspect="1" noChangeArrowheads="1"/>
          </p:cNvPicPr>
          <p:nvPr/>
        </p:nvPicPr>
        <p:blipFill rotWithShape="1">
          <a:blip r:embed="rId2">
            <a:extLst>
              <a:ext uri="{28A0092B-C50C-407E-A947-70E740481C1C}">
                <a14:useLocalDpi xmlns:a14="http://schemas.microsoft.com/office/drawing/2010/main" val="0"/>
              </a:ext>
            </a:extLst>
          </a:blip>
          <a:srcRect l="5470" t="8056" r="6613" b="7222"/>
          <a:stretch/>
        </p:blipFill>
        <p:spPr bwMode="auto">
          <a:xfrm>
            <a:off x="9178" y="12576"/>
            <a:ext cx="9210370" cy="6845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06183"/>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3" name="12 Marco"/>
          <p:cNvSpPr/>
          <p:nvPr/>
        </p:nvSpPr>
        <p:spPr>
          <a:xfrm>
            <a:off x="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143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286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3429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4572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5715008" y="0"/>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Marco"/>
          <p:cNvSpPr/>
          <p:nvPr/>
        </p:nvSpPr>
        <p:spPr>
          <a:xfrm>
            <a:off x="6858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072438" y="0"/>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12" name="Picture 2" descr="C:\Users\Jose Luis\Desktop\7032324be6adaa1958e3b980601a475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55925" y="21703"/>
            <a:ext cx="5688632" cy="7087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3672747"/>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pastor aleman gif animado"/>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2998" y="-125880"/>
            <a:ext cx="9156998" cy="7362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8320885"/>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177114" y="1916832"/>
            <a:ext cx="4572000" cy="4401205"/>
          </a:xfrm>
          <a:prstGeom prst="rect">
            <a:avLst/>
          </a:prstGeom>
        </p:spPr>
        <p:txBody>
          <a:bodyPr>
            <a:spAutoFit/>
          </a:bodyPr>
          <a:lstStyle/>
          <a:p>
            <a:r>
              <a:rPr lang="es-ES" sz="2000" b="1" i="1" dirty="0" smtClean="0"/>
              <a:t>Crecí a tu lado aprendiendo lo que querías enseñarme, saliendo a pasear cuando tú lo dispusieras y aprendí también a quedarme en casa solo, esperando por ti, el tiempo que fuera necesario y mi mayor alegría era oírte y verte al regresar. Por supuesto que te aceptaba sin importar el estado de ánimo que trajeras, yo lo entendía y me adaptaba a el de inmediato, si venías alegre yo me entusiasmaba contigo y estaba dispuesto a lo que tú quisieras, salir a caminar, jugar con la pelota, lo que fuera... Tu alegría era mi alegría. </a:t>
            </a:r>
            <a:endParaRPr lang="es-ES" sz="2000" b="1" i="1" dirty="0"/>
          </a:p>
        </p:txBody>
      </p:sp>
      <p:pic>
        <p:nvPicPr>
          <p:cNvPr id="5" name="Picture 2" descr="La imagen puede contener: perro"/>
          <p:cNvPicPr>
            <a:picLocks noChangeAspect="1" noChangeArrowheads="1"/>
          </p:cNvPicPr>
          <p:nvPr/>
        </p:nvPicPr>
        <p:blipFill>
          <a:blip r:embed="rId2">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17806" y="27434"/>
            <a:ext cx="3238500"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3938104"/>
      </p:ext>
    </p:extLst>
  </p:cSld>
  <p:clrMapOvr>
    <a:masterClrMapping/>
  </p:clrMapOvr>
  <mc:AlternateContent xmlns:mc="http://schemas.openxmlformats.org/markup-compatibility/2006" xmlns:p14="http://schemas.microsoft.com/office/powerpoint/2010/main">
    <mc:Choice Requires="p14">
      <p:transition spd="slow" p14:dur="4000" advTm="37000">
        <p14:vortex dir="r"/>
      </p:transition>
    </mc:Choice>
    <mc:Fallback xmlns="">
      <p:transition spd="slow" advTm="37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pastor aleman cachorro"/>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6148" name="Picture 4" descr="Resultado de imagen de pastor alema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5174"/>
            <a:ext cx="10727103" cy="68631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8003857"/>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descarg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71400"/>
            <a:ext cx="9315248" cy="7029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070822"/>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923928" y="1988840"/>
            <a:ext cx="4572000" cy="4401205"/>
          </a:xfrm>
          <a:prstGeom prst="rect">
            <a:avLst/>
          </a:prstGeom>
        </p:spPr>
        <p:txBody>
          <a:bodyPr>
            <a:spAutoFit/>
          </a:bodyPr>
          <a:lstStyle/>
          <a:p>
            <a:r>
              <a:rPr lang="es-ES" sz="2000" b="1" i="1" dirty="0" smtClean="0"/>
              <a:t>Si venías enojado trataba de hacerme pequeño, no molestar, esperar a que te calmaras, y si venías enfermo o cansado, me quedaba a tu lado, cuidándote, vigilante, alerta....</a:t>
            </a:r>
          </a:p>
          <a:p>
            <a:r>
              <a:rPr lang="es-ES" sz="2000" b="1" i="1" dirty="0" smtClean="0"/>
              <a:t>Pasamos los años compartiendo, aprendiendo un poco cada día como éramos los dos. Me siento muy feliz de sentir como ha crecido el amor entre nosotros, nos gusta estar juntos, divertirnos, aprender cosas, pero... no se si tú lo sepas, yo voy a envejecer antes que tú, mi cuerpo sentirá los estragos del tiempo y es de eso que quiero hablarte...</a:t>
            </a:r>
          </a:p>
        </p:txBody>
      </p:sp>
      <p:pic>
        <p:nvPicPr>
          <p:cNvPr id="5" name="Picture 2" descr="La imagen puede contener: perro"/>
          <p:cNvPicPr>
            <a:picLocks noChangeAspect="1" noChangeArrowheads="1"/>
          </p:cNvPicPr>
          <p:nvPr/>
        </p:nvPicPr>
        <p:blipFill>
          <a:blip r:embed="rId2">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17806" y="27434"/>
            <a:ext cx="3238500"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3938104"/>
      </p:ext>
    </p:extLst>
  </p:cSld>
  <p:clrMapOvr>
    <a:masterClrMapping/>
  </p:clrMapOvr>
  <mc:AlternateContent xmlns:mc="http://schemas.openxmlformats.org/markup-compatibility/2006" xmlns:p14="http://schemas.microsoft.com/office/powerpoint/2010/main">
    <mc:Choice Requires="p14">
      <p:transition spd="slow" p14:dur="4000" advTm="34000">
        <p14:vortex dir="r"/>
      </p:transition>
    </mc:Choice>
    <mc:Fallback xmlns="">
      <p:transition spd="slow" advTm="3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Jose Luis\Desktop\Pastor-alemá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39944" cy="6957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76705187"/>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Jose Luis\Desktop\pastor_alema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713495"/>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pastor-alem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262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0789726"/>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pastor-aleman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7" y="-171400"/>
            <a:ext cx="9433895" cy="7128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8641517"/>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491880" y="2780928"/>
            <a:ext cx="5256584" cy="3477875"/>
          </a:xfrm>
          <a:prstGeom prst="rect">
            <a:avLst/>
          </a:prstGeom>
        </p:spPr>
        <p:txBody>
          <a:bodyPr wrap="square">
            <a:spAutoFit/>
          </a:bodyPr>
          <a:lstStyle/>
          <a:p>
            <a:r>
              <a:rPr lang="es-ES" sz="2000" b="1" i="1" dirty="0" smtClean="0"/>
              <a:t>Cuando envejezca, por favor, cuídame, no me abandones. Quizá tenga problemas para oír o para ver como antes, quizá mi caminar sea más lento pero sigo siendo tu compañero de siempre, acéptame con las limitaciones que vaya trayendo la edad y busquemos nuevas formas de disfrutar la vida. Tal vez no pueda ir por la pelota con la velocidad que lo hacía antes, pero puedo aprender nuevos trucos.</a:t>
            </a:r>
          </a:p>
          <a:p>
            <a:r>
              <a:rPr lang="es-ES" sz="2000" b="1" i="1" dirty="0" smtClean="0"/>
              <a:t>Y cuando el tiempo o la enfermedad te indiquen que ya no puedo más, déjame ir con dignidad.</a:t>
            </a:r>
            <a:endParaRPr lang="es-ES" sz="2000" b="1" i="1" dirty="0"/>
          </a:p>
        </p:txBody>
      </p:sp>
      <p:pic>
        <p:nvPicPr>
          <p:cNvPr id="5" name="Picture 2" descr="La imagen puede contener: perro"/>
          <p:cNvPicPr>
            <a:picLocks noChangeAspect="1" noChangeArrowheads="1"/>
          </p:cNvPicPr>
          <p:nvPr/>
        </p:nvPicPr>
        <p:blipFill>
          <a:blip r:embed="rId2">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17806" y="27434"/>
            <a:ext cx="3238500"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630568"/>
      </p:ext>
    </p:extLst>
  </p:cSld>
  <p:clrMapOvr>
    <a:masterClrMapping/>
  </p:clrMapOvr>
  <mc:AlternateContent xmlns:mc="http://schemas.openxmlformats.org/markup-compatibility/2006" xmlns:p14="http://schemas.microsoft.com/office/powerpoint/2010/main">
    <mc:Choice Requires="p14">
      <p:transition spd="slow" p14:dur="4000" advTm="32000">
        <p14:vortex dir="r"/>
      </p:transition>
    </mc:Choice>
    <mc:Fallback xmlns="">
      <p:transition spd="slow" advTm="32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3" name="12 Marco"/>
          <p:cNvSpPr/>
          <p:nvPr/>
        </p:nvSpPr>
        <p:spPr>
          <a:xfrm>
            <a:off x="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143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Marco"/>
          <p:cNvSpPr/>
          <p:nvPr/>
        </p:nvSpPr>
        <p:spPr>
          <a:xfrm>
            <a:off x="6858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072438" y="0"/>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11" name="Picture 2" descr="Resultado de imagen de pastor aleman 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879897" y="0"/>
            <a:ext cx="4978103" cy="7344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8879969"/>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9"/>
                                        </p:tgtEl>
                                        <p:attrNameLst>
                                          <p:attrName>ppt_x</p:attrName>
                                        </p:attrNameLst>
                                      </p:cBhvr>
                                      <p:tavLst>
                                        <p:tav tm="0">
                                          <p:val>
                                            <p:strVal val="ppt_x"/>
                                          </p:val>
                                        </p:tav>
                                        <p:tav tm="100000">
                                          <p:val>
                                            <p:strVal val="1+ppt_w/2"/>
                                          </p:val>
                                        </p:tav>
                                      </p:tavLst>
                                    </p:anim>
                                    <p:anim calcmode="lin" valueType="num">
                                      <p:cBhvr additive="base">
                                        <p:cTn id="15" dur="5000"/>
                                        <p:tgtEl>
                                          <p:spTgt spid="19"/>
                                        </p:tgtEl>
                                        <p:attrNameLst>
                                          <p:attrName>ppt_y</p:attrName>
                                        </p:attrNameLst>
                                      </p:cBhvr>
                                      <p:tavLst>
                                        <p:tav tm="0">
                                          <p:val>
                                            <p:strVal val="ppt_y"/>
                                          </p:val>
                                        </p:tav>
                                        <p:tav tm="100000">
                                          <p:val>
                                            <p:strVal val="ppt_y"/>
                                          </p:val>
                                        </p:tav>
                                      </p:tavLst>
                                    </p:anim>
                                    <p:set>
                                      <p:cBhvr>
                                        <p:cTn id="16" dur="1" fill="hold">
                                          <p:stCondLst>
                                            <p:cond delay="4999"/>
                                          </p:stCondLst>
                                        </p:cTn>
                                        <p:tgtEl>
                                          <p:spTgt spid="19"/>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20"/>
                                        </p:tgtEl>
                                        <p:attrNameLst>
                                          <p:attrName>ppt_x</p:attrName>
                                        </p:attrNameLst>
                                      </p:cBhvr>
                                      <p:tavLst>
                                        <p:tav tm="0">
                                          <p:val>
                                            <p:strVal val="ppt_x"/>
                                          </p:val>
                                        </p:tav>
                                        <p:tav tm="100000">
                                          <p:val>
                                            <p:strVal val="0-ppt_w/2"/>
                                          </p:val>
                                        </p:tav>
                                      </p:tavLst>
                                    </p:anim>
                                    <p:anim calcmode="lin" valueType="num">
                                      <p:cBhvr additive="base">
                                        <p:cTn id="19" dur="5000"/>
                                        <p:tgtEl>
                                          <p:spTgt spid="20"/>
                                        </p:tgtEl>
                                        <p:attrNameLst>
                                          <p:attrName>ppt_y</p:attrName>
                                        </p:attrNameLst>
                                      </p:cBhvr>
                                      <p:tavLst>
                                        <p:tav tm="0">
                                          <p:val>
                                            <p:strVal val="ppt_y"/>
                                          </p:val>
                                        </p:tav>
                                        <p:tav tm="100000">
                                          <p:val>
                                            <p:strVal val="ppt_y"/>
                                          </p:val>
                                        </p:tav>
                                      </p:tavLst>
                                    </p:anim>
                                    <p:set>
                                      <p:cBhvr>
                                        <p:cTn id="20" dur="1" fill="hold">
                                          <p:stCondLst>
                                            <p:cond delay="4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Resultado de imagen de pastor alema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179789" y="-18306"/>
            <a:ext cx="6876303" cy="6876306"/>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2" descr="Resultado de imagen de pastor alema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404664"/>
            <a:ext cx="5976664" cy="5976667"/>
          </a:xfrm>
          <a:prstGeom prst="rect">
            <a:avLst/>
          </a:prstGeom>
          <a:noFill/>
          <a:extLst>
            <a:ext uri="{909E8E84-426E-40DD-AFC4-6F175D3DCCD1}">
              <a14:hiddenFill xmlns:a14="http://schemas.microsoft.com/office/drawing/2010/main">
                <a:solidFill>
                  <a:srgbClr val="FFFFFF"/>
                </a:solidFill>
              </a14:hiddenFill>
            </a:ext>
          </a:extLst>
        </p:spPr>
      </p:pic>
      <p:sp>
        <p:nvSpPr>
          <p:cNvPr id="5133" name="Oval 13"/>
          <p:cNvSpPr>
            <a:spLocks noChangeArrowheads="1"/>
          </p:cNvSpPr>
          <p:nvPr/>
        </p:nvSpPr>
        <p:spPr bwMode="auto">
          <a:xfrm>
            <a:off x="3526561" y="2449698"/>
            <a:ext cx="2547360"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3" name="12 Marco"/>
          <p:cNvSpPr/>
          <p:nvPr/>
        </p:nvSpPr>
        <p:spPr>
          <a:xfrm>
            <a:off x="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143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286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3429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4572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5715008" y="0"/>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Marco"/>
          <p:cNvSpPr/>
          <p:nvPr/>
        </p:nvSpPr>
        <p:spPr>
          <a:xfrm>
            <a:off x="6858001" y="1"/>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072438" y="0"/>
            <a:ext cx="1071562" cy="6858000"/>
          </a:xfrm>
          <a:prstGeom prst="frame">
            <a:avLst>
              <a:gd name="adj1" fmla="val 3561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pic>
        <p:nvPicPr>
          <p:cNvPr id="12" name="Picture 2" descr="Resultado de imagen de pastor aleman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051720" y="1124744"/>
            <a:ext cx="4680520" cy="4680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969267"/>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516238" y="2132856"/>
            <a:ext cx="5328592" cy="3908762"/>
          </a:xfrm>
          <a:prstGeom prst="rect">
            <a:avLst/>
          </a:prstGeom>
        </p:spPr>
        <p:txBody>
          <a:bodyPr wrap="square">
            <a:spAutoFit/>
          </a:bodyPr>
          <a:lstStyle/>
          <a:p>
            <a:r>
              <a:rPr lang="es-ES" sz="2000" b="1" i="1" dirty="0"/>
              <a:t>No esperes que el dolor o la debilidad acaben conmigo. Te he entregado mi vida hasta el punto en que tú puedes decidir cuándo ayudarme a terminar. Sé que esta decisión te entristecerá mucho pero por el mismo amor que me tienes, no prolongues inútilmente una situación en la que los dos estamos sufriendo. Yo se que tomarás la decisión en el momento correcto. Déjame ir y quédate con nuestros recuerdos que yo llevaré grabados en mis ojos y en mi corazón la imagen del ser vivo que más amé en la vida</a:t>
            </a:r>
            <a:r>
              <a:rPr lang="es-ES" sz="2000" b="1" i="1" dirty="0" smtClean="0"/>
              <a:t>...</a:t>
            </a:r>
            <a:endParaRPr lang="es-ES" sz="2000" b="1" i="1" dirty="0"/>
          </a:p>
          <a:p>
            <a:r>
              <a:rPr lang="es-ES" sz="2800" b="1" i="1" dirty="0"/>
              <a:t>CON AMOR, TU PERRO</a:t>
            </a:r>
          </a:p>
        </p:txBody>
      </p:sp>
      <p:pic>
        <p:nvPicPr>
          <p:cNvPr id="4" name="Picture 2" descr="La imagen puede contener: perro"/>
          <p:cNvPicPr>
            <a:picLocks noChangeAspect="1" noChangeArrowheads="1"/>
          </p:cNvPicPr>
          <p:nvPr/>
        </p:nvPicPr>
        <p:blipFill>
          <a:blip r:embed="rId2">
            <a:duotone>
              <a:prstClr val="black"/>
              <a:schemeClr val="accent6">
                <a:tint val="45000"/>
                <a:satMod val="400000"/>
              </a:schemeClr>
            </a:duotone>
            <a:extLst>
              <a:ext uri="{28A0092B-C50C-407E-A947-70E740481C1C}">
                <a14:useLocalDpi xmlns:a14="http://schemas.microsoft.com/office/drawing/2010/main" val="0"/>
              </a:ext>
            </a:extLst>
          </a:blip>
          <a:srcRect/>
          <a:stretch>
            <a:fillRect/>
          </a:stretch>
        </p:blipFill>
        <p:spPr bwMode="auto">
          <a:xfrm>
            <a:off x="17806" y="27434"/>
            <a:ext cx="3238500" cy="32385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5490529"/>
      </p:ext>
    </p:extLst>
  </p:cSld>
  <p:clrMapOvr>
    <a:masterClrMapping/>
  </p:clrMapOvr>
  <mc:AlternateContent xmlns:mc="http://schemas.openxmlformats.org/markup-compatibility/2006" xmlns:p14="http://schemas.microsoft.com/office/powerpoint/2010/main">
    <mc:Choice Requires="p14">
      <p:transition spd="slow" p14:dur="4000" advTm="37000">
        <p14:vortex dir="r"/>
      </p:transition>
    </mc:Choice>
    <mc:Fallback xmlns="">
      <p:transition spd="slow" advTm="37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pattFill prst="sphere">
          <a:fgClr>
            <a:srgbClr val="FF9933"/>
          </a:fgClr>
          <a:bgClr>
            <a:schemeClr val="bg1"/>
          </a:bgClr>
        </a:pattFill>
        <a:effectLst/>
      </p:bgPr>
    </p:bg>
    <p:spTree>
      <p:nvGrpSpPr>
        <p:cNvPr id="1" name=""/>
        <p:cNvGrpSpPr/>
        <p:nvPr/>
      </p:nvGrpSpPr>
      <p:grpSpPr>
        <a:xfrm>
          <a:off x="0" y="0"/>
          <a:ext cx="0" cy="0"/>
          <a:chOff x="0" y="0"/>
          <a:chExt cx="0" cy="0"/>
        </a:xfrm>
      </p:grpSpPr>
      <p:pic>
        <p:nvPicPr>
          <p:cNvPr id="6"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1" y="0"/>
            <a:ext cx="9144001" cy="6858000"/>
          </a:xfrm>
          <a:prstGeom prst="rect">
            <a:avLst/>
          </a:prstGeom>
          <a:noFill/>
        </p:spPr>
      </p:pic>
      <p:pic>
        <p:nvPicPr>
          <p:cNvPr id="4" name="Picture 2" descr="Resultado de imagen de pastor aleman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15616" y="2654"/>
            <a:ext cx="6984776" cy="6984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793049"/>
      </p:ext>
    </p:extLst>
  </p:cSld>
  <p:clrMapOvr>
    <a:masterClrMapping/>
  </p:clrMapOvr>
  <mc:AlternateContent xmlns:mc="http://schemas.openxmlformats.org/markup-compatibility/2006" xmlns:p14="http://schemas.microsoft.com/office/powerpoint/2010/main">
    <mc:Choice Requires="p14">
      <p:transition spd="slow" p14:dur="400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21" presetClass="exit" presetSubtype="4" fill="hold" nodeType="withEffect">
                                  <p:stCondLst>
                                    <p:cond delay="0"/>
                                  </p:stCondLst>
                                  <p:childTnLst>
                                    <p:animEffect transition="out" filter="wheel(4)">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1" y="0"/>
            <a:ext cx="914400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4197" y="3394209"/>
            <a:ext cx="6858000" cy="69605"/>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80199" y="3394209"/>
            <a:ext cx="6858000" cy="69605"/>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14400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14400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49602" y="5803933"/>
            <a:ext cx="602553"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644212" y="501226"/>
            <a:ext cx="3570598"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5526" y="3"/>
            <a:ext cx="3498198"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04 de marzo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15:08</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68082" y="5611366"/>
            <a:ext cx="2008837" cy="934064"/>
          </a:xfrm>
          <a:prstGeom prst="rect">
            <a:avLst/>
          </a:prstGeom>
          <a:noFill/>
        </p:spPr>
      </p:pic>
    </p:spTree>
    <p:extLst>
      <p:ext uri="{BB962C8B-B14F-4D97-AF65-F5344CB8AC3E}">
        <p14:creationId xmlns:p14="http://schemas.microsoft.com/office/powerpoint/2010/main" val="2356491174"/>
      </p:ext>
    </p:extLst>
  </p:cSld>
  <p:clrMapOvr>
    <a:masterClrMapping/>
  </p:clrMapOvr>
  <mc:AlternateContent xmlns:mc="http://schemas.openxmlformats.org/markup-compatibility/2006" xmlns:p14="http://schemas.microsoft.com/office/powerpoint/2010/main">
    <mc:Choice Requires="p14">
      <p:transition spd="slow" p14:dur="4000" advTm="12000">
        <p14:vortex dir="r"/>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NOBLEZA DE LOS PERRO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 NOBLEZA DE LOS PERROS</Template>
  <TotalTime>12</TotalTime>
  <Words>779</Words>
  <Application>Microsoft Office PowerPoint</Application>
  <PresentationFormat>Presentación en pantalla (4:3)</PresentationFormat>
  <Paragraphs>29</Paragraphs>
  <Slides>32</Slides>
  <Notes>0</Notes>
  <HiddenSlides>0</HiddenSlides>
  <MMClips>0</MMClips>
  <ScaleCrop>false</ScaleCrop>
  <HeadingPairs>
    <vt:vector size="4" baseType="variant">
      <vt:variant>
        <vt:lpstr>Tema</vt:lpstr>
      </vt:variant>
      <vt:variant>
        <vt:i4>2</vt:i4>
      </vt:variant>
      <vt:variant>
        <vt:lpstr>Títulos de diapositiva</vt:lpstr>
      </vt:variant>
      <vt:variant>
        <vt:i4>32</vt:i4>
      </vt:variant>
    </vt:vector>
  </HeadingPairs>
  <TitlesOfParts>
    <vt:vector size="34" baseType="lpstr">
      <vt:lpstr>LA NOBLEZA DE LOS PERROS</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7</cp:revision>
  <dcterms:created xsi:type="dcterms:W3CDTF">2020-03-04T14:08:04Z</dcterms:created>
  <dcterms:modified xsi:type="dcterms:W3CDTF">2020-03-04T14:20:07Z</dcterms:modified>
</cp:coreProperties>
</file>