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518" r:id="rId3"/>
    <p:sldId id="520" r:id="rId4"/>
    <p:sldId id="479" r:id="rId5"/>
    <p:sldId id="523" r:id="rId6"/>
    <p:sldId id="502" r:id="rId7"/>
    <p:sldId id="510" r:id="rId8"/>
    <p:sldId id="480" r:id="rId9"/>
    <p:sldId id="488" r:id="rId10"/>
    <p:sldId id="507" r:id="rId11"/>
    <p:sldId id="509" r:id="rId12"/>
    <p:sldId id="484" r:id="rId13"/>
    <p:sldId id="516" r:id="rId14"/>
    <p:sldId id="504" r:id="rId15"/>
    <p:sldId id="501" r:id="rId16"/>
    <p:sldId id="515" r:id="rId17"/>
    <p:sldId id="393" r:id="rId18"/>
    <p:sldId id="503" r:id="rId19"/>
    <p:sldId id="505" r:id="rId20"/>
    <p:sldId id="512" r:id="rId21"/>
    <p:sldId id="499" r:id="rId22"/>
    <p:sldId id="486" r:id="rId23"/>
    <p:sldId id="500" r:id="rId24"/>
    <p:sldId id="482" r:id="rId25"/>
    <p:sldId id="380" r:id="rId26"/>
    <p:sldId id="483" r:id="rId27"/>
    <p:sldId id="490" r:id="rId28"/>
    <p:sldId id="384" r:id="rId29"/>
    <p:sldId id="513" r:id="rId30"/>
    <p:sldId id="491" r:id="rId31"/>
    <p:sldId id="506" r:id="rId32"/>
    <p:sldId id="403" r:id="rId33"/>
    <p:sldId id="508" r:id="rId34"/>
    <p:sldId id="481" r:id="rId35"/>
    <p:sldId id="493" r:id="rId36"/>
    <p:sldId id="522" r:id="rId37"/>
    <p:sldId id="489" r:id="rId38"/>
    <p:sldId id="511" r:id="rId39"/>
    <p:sldId id="514" r:id="rId40"/>
    <p:sldId id="527" r:id="rId41"/>
    <p:sldId id="476" r:id="rId42"/>
    <p:sldId id="532" r:id="rId43"/>
    <p:sldId id="517" r:id="rId44"/>
    <p:sldId id="498" r:id="rId45"/>
    <p:sldId id="382" r:id="rId46"/>
    <p:sldId id="531" r:id="rId47"/>
    <p:sldId id="533" r:id="rId48"/>
    <p:sldId id="525" r:id="rId49"/>
    <p:sldId id="529" r:id="rId50"/>
    <p:sldId id="378" r:id="rId51"/>
    <p:sldId id="534" r:id="rId52"/>
  </p:sldIdLst>
  <p:sldSz cx="11701463" cy="666115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pZshVFktaZOUQJrD+N4bA==" hashData="S19YeEf/c+XSTutaoxriqwaJ5I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6882E"/>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40" d="100"/>
          <a:sy n="40" d="100"/>
        </p:scale>
        <p:origin x="-1548" y="-858"/>
      </p:cViewPr>
      <p:guideLst>
        <p:guide orient="horz" pos="2099"/>
        <p:guide pos="368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02/11/2020</a:t>
            </a:fld>
            <a:endParaRPr lang="es-ES"/>
          </a:p>
        </p:txBody>
      </p:sp>
      <p:sp>
        <p:nvSpPr>
          <p:cNvPr id="4" name="3 Marcador de imagen de diapositiva"/>
          <p:cNvSpPr>
            <a:spLocks noGrp="1" noRot="1" noChangeAspect="1"/>
          </p:cNvSpPr>
          <p:nvPr>
            <p:ph type="sldImg" idx="2"/>
          </p:nvPr>
        </p:nvSpPr>
        <p:spPr>
          <a:xfrm>
            <a:off x="417513" y="685800"/>
            <a:ext cx="60229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bwMode="auto">
          <a:xfrm>
            <a:off x="417513" y="685800"/>
            <a:ext cx="6022975" cy="3429000"/>
          </a:xfrm>
          <a:noFill/>
          <a:ln>
            <a:solidFill>
              <a:srgbClr val="000000"/>
            </a:solidFill>
            <a:miter lim="800000"/>
            <a:headEnd/>
            <a:tailEnd/>
          </a:ln>
        </p:spPr>
      </p:sp>
      <p:sp>
        <p:nvSpPr>
          <p:cNvPr id="849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4996" name="3 Marcador de número de diapositiva"/>
          <p:cNvSpPr>
            <a:spLocks noGrp="1"/>
          </p:cNvSpPr>
          <p:nvPr>
            <p:ph type="sldNum" sz="quarter" idx="5"/>
          </p:nvPr>
        </p:nvSpPr>
        <p:spPr bwMode="auto">
          <a:noFill/>
          <a:ln>
            <a:miter lim="800000"/>
            <a:headEnd/>
            <a:tailEnd/>
          </a:ln>
        </p:spPr>
        <p:txBody>
          <a:bodyPr/>
          <a:lstStyle/>
          <a:p>
            <a:fld id="{590FB5F6-F800-4524-84A2-E39FA2DD6A4E}" type="slidenum">
              <a:rPr lang="es-ES"/>
              <a:pPr/>
              <a:t>16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77612" y="2069276"/>
            <a:ext cx="9946245" cy="142783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55220" y="3774656"/>
            <a:ext cx="8191025" cy="170229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24337" y="4280409"/>
            <a:ext cx="9946245" cy="132297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24337" y="2823282"/>
            <a:ext cx="9946245" cy="145712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85073" y="1554275"/>
            <a:ext cx="5168147"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948244" y="1554275"/>
            <a:ext cx="5168147"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85079" y="1491052"/>
            <a:ext cx="5170179"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85079" y="2112448"/>
            <a:ext cx="5170179" cy="383787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944188" y="1491052"/>
            <a:ext cx="5172209"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944188" y="2112448"/>
            <a:ext cx="5172209" cy="383787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5079" y="265217"/>
            <a:ext cx="3849701" cy="112869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574953" y="265215"/>
            <a:ext cx="6541444" cy="56851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85079" y="1393914"/>
            <a:ext cx="3849701" cy="45564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93570" y="4662807"/>
            <a:ext cx="7020878" cy="55047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93570" y="595187"/>
            <a:ext cx="7020878" cy="399669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93570" y="5213278"/>
            <a:ext cx="7020878" cy="78175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483568" y="266756"/>
            <a:ext cx="2632830" cy="568356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85074" y="266756"/>
            <a:ext cx="7703462" cy="568356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77610" y="2069274"/>
            <a:ext cx="9946244" cy="1427830"/>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55220" y="3774652"/>
            <a:ext cx="8191024" cy="1702294"/>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05518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882E"/>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85077" y="266759"/>
            <a:ext cx="10531316" cy="1110192"/>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85077" y="1554275"/>
            <a:ext cx="10531316" cy="439605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85080" y="6173901"/>
            <a:ext cx="2730342" cy="354644"/>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02/11/2020</a:t>
            </a:fld>
            <a:endParaRPr lang="es-ES"/>
          </a:p>
        </p:txBody>
      </p:sp>
      <p:sp>
        <p:nvSpPr>
          <p:cNvPr id="5" name="4 Marcador de pie de página"/>
          <p:cNvSpPr>
            <a:spLocks noGrp="1"/>
          </p:cNvSpPr>
          <p:nvPr>
            <p:ph type="ftr" sz="quarter" idx="3"/>
          </p:nvPr>
        </p:nvSpPr>
        <p:spPr>
          <a:xfrm>
            <a:off x="3998007" y="6173901"/>
            <a:ext cx="3705464" cy="3546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386054" y="6173901"/>
            <a:ext cx="2730342" cy="354644"/>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85073" y="6065964"/>
            <a:ext cx="2730341" cy="462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2.jpeg"/><Relationship Id="rId4" Type="http://schemas.openxmlformats.org/officeDocument/2006/relationships/image" Target="../media/image2.gif"/></Relationships>
</file>

<file path=ppt/slides/_rels/slide50.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1804"/>
            <a:ext cx="11952508" cy="6818764"/>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86040" y="3286042"/>
            <a:ext cx="6661150" cy="8907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8326353" y="3286042"/>
            <a:ext cx="6661150" cy="8907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1701463" cy="675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588606"/>
            <a:ext cx="11701463" cy="72544"/>
          </a:xfrm>
          <a:prstGeom prst="rect">
            <a:avLst/>
          </a:prstGeom>
          <a:noFill/>
          <a:ln w="9525">
            <a:noFill/>
            <a:miter lim="800000"/>
            <a:headEnd/>
            <a:tailEnd/>
          </a:ln>
        </p:spPr>
      </p:pic>
      <p:sp>
        <p:nvSpPr>
          <p:cNvPr id="155665" name="Rectangle 17"/>
          <p:cNvSpPr>
            <a:spLocks noChangeArrowheads="1"/>
          </p:cNvSpPr>
          <p:nvPr/>
        </p:nvSpPr>
        <p:spPr bwMode="auto">
          <a:xfrm>
            <a:off x="457060" y="568976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7056" y="5550977"/>
            <a:ext cx="894622" cy="744971"/>
          </a:xfrm>
          <a:prstGeom prst="rect">
            <a:avLst/>
          </a:prstGeom>
          <a:noFill/>
          <a:ln w="38100">
            <a:solidFill>
              <a:srgbClr val="1CDEF8"/>
            </a:solidFill>
            <a:miter lim="800000"/>
            <a:headEnd/>
            <a:tailEnd/>
          </a:ln>
        </p:spPr>
      </p:pic>
      <p:sp>
        <p:nvSpPr>
          <p:cNvPr id="19" name="18 Rectángulo"/>
          <p:cNvSpPr/>
          <p:nvPr/>
        </p:nvSpPr>
        <p:spPr>
          <a:xfrm>
            <a:off x="2534240" y="4440791"/>
            <a:ext cx="344520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10665" y="391153"/>
            <a:ext cx="8419029" cy="4232635"/>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aturaleza</a:t>
            </a: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622752" y="5450299"/>
            <a:ext cx="2570681" cy="907253"/>
          </a:xfrm>
          <a:prstGeom prst="rect">
            <a:avLst/>
          </a:prstGeom>
          <a:noFill/>
        </p:spPr>
      </p:pic>
      <p:sp>
        <p:nvSpPr>
          <p:cNvPr id="13" name="12 Rectángulo"/>
          <p:cNvSpPr/>
          <p:nvPr/>
        </p:nvSpPr>
        <p:spPr>
          <a:xfrm>
            <a:off x="-5850730" y="-624510"/>
            <a:ext cx="5850732" cy="1015663"/>
          </a:xfrm>
          <a:prstGeom prst="rect">
            <a:avLst/>
          </a:prstGeom>
        </p:spPr>
        <p:txBody>
          <a:bodyPr>
            <a:spAutoFit/>
          </a:bodyPr>
          <a:lstStyle/>
          <a:p>
            <a:endParaRPr lang="es-ES" sz="6000" b="1" dirty="0"/>
          </a:p>
        </p:txBody>
      </p:sp>
      <p:pic>
        <p:nvPicPr>
          <p:cNvPr id="15" name="Picture 8"/>
          <p:cNvPicPr>
            <a:picLocks noChangeAspect="1" noChangeArrowheads="1"/>
          </p:cNvPicPr>
          <p:nvPr/>
        </p:nvPicPr>
        <p:blipFill>
          <a:blip r:embed="rId7" cstate="print"/>
          <a:srcRect/>
          <a:stretch>
            <a:fillRect/>
          </a:stretch>
        </p:blipFill>
        <p:spPr bwMode="auto">
          <a:xfrm>
            <a:off x="598315" y="742756"/>
            <a:ext cx="1312350" cy="703121"/>
          </a:xfrm>
          <a:prstGeom prst="rect">
            <a:avLst/>
          </a:prstGeom>
          <a:noFill/>
          <a:ln w="9525">
            <a:noFill/>
            <a:round/>
            <a:headEnd/>
            <a:tailEnd/>
          </a:ln>
        </p:spPr>
      </p:pic>
      <p:pic>
        <p:nvPicPr>
          <p:cNvPr id="14" name="Picture 12" descr="Image1"/>
          <p:cNvPicPr>
            <a:picLocks noChangeAspect="1" noChangeArrowheads="1" noCrop="1"/>
          </p:cNvPicPr>
          <p:nvPr/>
        </p:nvPicPr>
        <p:blipFill>
          <a:blip r:embed="rId8" cstate="print"/>
          <a:srcRect/>
          <a:stretch>
            <a:fillRect/>
          </a:stretch>
        </p:blipFill>
        <p:spPr bwMode="auto">
          <a:xfrm>
            <a:off x="229723" y="183228"/>
            <a:ext cx="999500" cy="1036178"/>
          </a:xfrm>
          <a:prstGeom prst="rect">
            <a:avLst/>
          </a:prstGeom>
          <a:noFill/>
          <a:ln w="9525">
            <a:noFill/>
            <a:miter lim="800000"/>
            <a:headEnd/>
            <a:tailEnd/>
          </a:ln>
        </p:spPr>
      </p:pic>
    </p:spTree>
    <p:extLst>
      <p:ext uri="{BB962C8B-B14F-4D97-AF65-F5344CB8AC3E}">
        <p14:creationId xmlns:p14="http://schemas.microsoft.com/office/powerpoint/2010/main" val="1701117436"/>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Giovanni Marradi - Autumn Leaves.wav"/>
          </p:stSnd>
        </p:sndAc>
      </p:transition>
    </mc:Choice>
    <mc:Fallback xmlns="">
      <p:transition spd="slow" advTm="8000">
        <p:checker/>
        <p:sndAc>
          <p:stSnd>
            <p:snd r:embed="rId9" name="Giovanni Marradi - Autumn Leav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1" y="0"/>
            <a:ext cx="11701463" cy="6711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602259" y="1604889"/>
            <a:ext cx="8805965"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i="1" dirty="0">
                <a:solidFill>
                  <a:srgbClr val="FF0000"/>
                </a:solidFill>
                <a:latin typeface="Ravie" pitchFamily="82" charset="0"/>
                <a:cs typeface="Microsoft Sans Serif" pitchFamily="34" charset="0"/>
              </a:rPr>
              <a:t>La naturaleza nos rodea y nos cuida. Sin embargo, los seres humanos no estamos cuidándola como merece, y provocamos que nuestro planeta sea cada vez más inhabitable</a:t>
            </a:r>
            <a:r>
              <a:rPr lang="es-ES" altLang="es-ES" i="1" dirty="0" smtClean="0">
                <a:solidFill>
                  <a:srgbClr val="FF0000"/>
                </a:solidFill>
                <a:latin typeface="Ravie" pitchFamily="82" charset="0"/>
                <a:cs typeface="Microsoft Sans Serif" pitchFamily="34" charset="0"/>
              </a:rPr>
              <a:t>.</a:t>
            </a:r>
            <a:endParaRPr lang="es-ES" altLang="es-ES" i="1" dirty="0">
              <a:solidFill>
                <a:srgbClr val="FF0000"/>
              </a:solidFill>
              <a:latin typeface="Ravie" pitchFamily="82"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80297" y="5153957"/>
            <a:ext cx="1843691" cy="1327521"/>
          </a:xfrm>
          <a:prstGeom prst="rect">
            <a:avLst/>
          </a:prstGeom>
          <a:noFill/>
        </p:spPr>
      </p:pic>
    </p:spTree>
    <p:extLst>
      <p:ext uri="{BB962C8B-B14F-4D97-AF65-F5344CB8AC3E}">
        <p14:creationId xmlns:p14="http://schemas.microsoft.com/office/powerpoint/2010/main" val="3089920067"/>
      </p:ext>
    </p:extLst>
  </p:cSld>
  <p:clrMapOvr>
    <a:masterClrMapping/>
  </p:clrMapOvr>
  <mc:AlternateContent xmlns:mc="http://schemas.openxmlformats.org/markup-compatibility/2006" xmlns:p14="http://schemas.microsoft.com/office/powerpoint/2010/main">
    <mc:Choice Requires="p14">
      <p:transition spd="slow" p14:dur="2500" advTm="12000">
        <p:checker/>
      </p:transition>
    </mc:Choice>
    <mc:Fallback xmlns="">
      <p:transition spd="slow" advTm="12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2560x1600 px, aves, barco, cabina, casa, lago, noche, pintura, puesta de sol"/>
          <p:cNvSpPr>
            <a:spLocks noChangeAspect="1" noChangeArrowheads="1"/>
          </p:cNvSpPr>
          <p:nvPr/>
        </p:nvSpPr>
        <p:spPr bwMode="auto">
          <a:xfrm>
            <a:off x="161536" y="-151845"/>
            <a:ext cx="316478" cy="3203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descr="C:\Users\Jose Luis\Desktop\2560x1600_px_birds_boat_Cabin_house_lake_night_painting-132794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7" y="-229177"/>
            <a:ext cx="12347481" cy="723216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9177"/>
            <a:ext cx="11701463" cy="7078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978956"/>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0" y="-48224"/>
            <a:ext cx="11701463" cy="6673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602259" y="1270251"/>
            <a:ext cx="880596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i="1" dirty="0">
                <a:solidFill>
                  <a:srgbClr val="FF0000"/>
                </a:solidFill>
                <a:latin typeface="Arial Narrow" pitchFamily="34" charset="0"/>
                <a:cs typeface="Microsoft Sans Serif" pitchFamily="34" charset="0"/>
              </a:rPr>
              <a:t>El respeto por el medio ambiente ha ganado adeptos desde que datos científicos han demostrado que la acción del ser humano está causando un grave perjuicio en la calidad del aire. El agujero en la capa de ozono causa también descompensaciones en el clima de varios continentes, lo que a la postre genera un efecto de incremento de la </a:t>
            </a:r>
            <a:r>
              <a:rPr lang="es-ES" altLang="es-ES" i="1" dirty="0" smtClean="0">
                <a:solidFill>
                  <a:srgbClr val="FF0000"/>
                </a:solidFill>
                <a:latin typeface="Arial Narrow" pitchFamily="34" charset="0"/>
                <a:cs typeface="Microsoft Sans Serif" pitchFamily="34" charset="0"/>
              </a:rPr>
              <a:t>temperatura </a:t>
            </a:r>
            <a:r>
              <a:rPr lang="es-ES" altLang="es-ES" i="1" dirty="0">
                <a:solidFill>
                  <a:srgbClr val="FF0000"/>
                </a:solidFill>
                <a:latin typeface="Arial Narrow" pitchFamily="34" charset="0"/>
                <a:cs typeface="Microsoft Sans Serif" pitchFamily="34" charset="0"/>
              </a:rPr>
              <a:t>global, provocando deshielo y problemas medioambientales que requieren soluciones inmediatas.</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80297" y="5153957"/>
            <a:ext cx="1843691" cy="1327521"/>
          </a:xfrm>
          <a:prstGeom prst="rect">
            <a:avLst/>
          </a:prstGeom>
          <a:noFill/>
        </p:spPr>
      </p:pic>
    </p:spTree>
    <p:extLst>
      <p:ext uri="{BB962C8B-B14F-4D97-AF65-F5344CB8AC3E}">
        <p14:creationId xmlns:p14="http://schemas.microsoft.com/office/powerpoint/2010/main" val="905978057"/>
      </p:ext>
    </p:extLst>
  </p:cSld>
  <p:clrMapOvr>
    <a:masterClrMapping/>
  </p:clrMapOvr>
  <mc:AlternateContent xmlns:mc="http://schemas.openxmlformats.org/markup-compatibility/2006" xmlns:p14="http://schemas.microsoft.com/office/powerpoint/2010/main">
    <mc:Choice Requires="p14">
      <p:transition spd="slow" p14:dur="2500" advTm="20000">
        <p:checker/>
      </p:transition>
    </mc:Choice>
    <mc:Fallback xmlns="">
      <p:transition spd="slow" advTm="20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Jose Luis\Desktop\world_lighting_flowers_trees_winter_sunset_wild_summer-776711.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989" y="-31809"/>
            <a:ext cx="12744588" cy="732282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4107" y="425418"/>
            <a:ext cx="5400600" cy="923330"/>
          </a:xfrm>
          <a:prstGeom prst="rect">
            <a:avLst/>
          </a:prstGeom>
        </p:spPr>
        <p:txBody>
          <a:bodyPr wrap="square">
            <a:spAutoFit/>
          </a:bodyPr>
          <a:lstStyle/>
          <a:p>
            <a:r>
              <a:rPr lang="es-ES" dirty="0"/>
              <a:t>La naturaleza es inagotablemente sostenible si cuidamos de ella. Es nuestra responsabilidad universal pasar una tierra sana a las futuras generaciones.</a:t>
            </a:r>
          </a:p>
        </p:txBody>
      </p:sp>
    </p:spTree>
    <p:extLst>
      <p:ext uri="{BB962C8B-B14F-4D97-AF65-F5344CB8AC3E}">
        <p14:creationId xmlns:p14="http://schemas.microsoft.com/office/powerpoint/2010/main" val="1315704110"/>
      </p:ext>
    </p:extLst>
  </p:cSld>
  <p:clrMapOvr>
    <a:masterClrMapping/>
  </p:clrMapOvr>
  <mc:AlternateContent xmlns:mc="http://schemas.openxmlformats.org/markup-compatibility/2006" xmlns:p14="http://schemas.microsoft.com/office/powerpoint/2010/main">
    <mc:Choice Requires="p14">
      <p:transition spd="slow" p14:dur="2500" advTm="20000">
        <p:checker/>
      </p:transition>
    </mc:Choice>
    <mc:Fallback xmlns="">
      <p:transition spd="slow" advTm="20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4ee609cfacd6956d6e015ed86dec-1568697.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01463" cy="694043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139" y="378247"/>
            <a:ext cx="5848350" cy="1200329"/>
          </a:xfrm>
          <a:prstGeom prst="rect">
            <a:avLst/>
          </a:prstGeom>
        </p:spPr>
        <p:txBody>
          <a:bodyPr>
            <a:spAutoFit/>
          </a:bodyPr>
          <a:lstStyle/>
          <a:p>
            <a:r>
              <a:rPr lang="es-ES" dirty="0">
                <a:solidFill>
                  <a:schemeClr val="bg1"/>
                </a:solidFill>
              </a:rPr>
              <a:t>El mundo que compartimos nos ha sido dado en confianza. Cada decisión respecto a la tierra, aire y agua que nos rodean, deberían ser tomadas con el objetivo de preservarlas de todas las generaciones que vienen.</a:t>
            </a:r>
          </a:p>
        </p:txBody>
      </p:sp>
    </p:spTree>
    <p:extLst>
      <p:ext uri="{BB962C8B-B14F-4D97-AF65-F5344CB8AC3E}">
        <p14:creationId xmlns:p14="http://schemas.microsoft.com/office/powerpoint/2010/main" val="2248794728"/>
      </p:ext>
    </p:extLst>
  </p:cSld>
  <p:clrMapOvr>
    <a:masterClrMapping/>
  </p:clrMapOvr>
  <mc:AlternateContent xmlns:mc="http://schemas.openxmlformats.org/markup-compatibility/2006" xmlns:p14="http://schemas.microsoft.com/office/powerpoint/2010/main">
    <mc:Choice Requires="p14">
      <p:transition spd="slow" p14:dur="2500" advTm="17000">
        <p:checker/>
      </p:transition>
    </mc:Choice>
    <mc:Fallback xmlns="">
      <p:transition spd="slow" advTm="17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058dc9f4682bd09fcb1c611e255-1500741.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380" y="-557857"/>
            <a:ext cx="12686520" cy="91450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33250" y="370462"/>
            <a:ext cx="3248646" cy="646331"/>
          </a:xfrm>
          <a:prstGeom prst="rect">
            <a:avLst/>
          </a:prstGeom>
        </p:spPr>
        <p:txBody>
          <a:bodyPr wrap="none">
            <a:spAutoFit/>
          </a:bodyPr>
          <a:lstStyle/>
          <a:p>
            <a:r>
              <a:rPr lang="es-ES" dirty="0"/>
              <a:t> Siempre he considerado la </a:t>
            </a:r>
            <a:endParaRPr lang="es-ES" dirty="0" smtClean="0"/>
          </a:p>
          <a:p>
            <a:r>
              <a:rPr lang="es-ES" dirty="0" smtClean="0"/>
              <a:t>naturaleza </a:t>
            </a:r>
            <a:r>
              <a:rPr lang="es-ES" dirty="0"/>
              <a:t>como la ropa de Dios.</a:t>
            </a:r>
          </a:p>
        </p:txBody>
      </p:sp>
    </p:spTree>
    <p:extLst>
      <p:ext uri="{BB962C8B-B14F-4D97-AF65-F5344CB8AC3E}">
        <p14:creationId xmlns:p14="http://schemas.microsoft.com/office/powerpoint/2010/main" val="263601760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1920x1200_px_church_Evening_house_landscape_Lights_Matterhorn_mountain-789736.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06" y="-12596"/>
            <a:ext cx="11865021" cy="689047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1206" y="-12597"/>
            <a:ext cx="12116980" cy="6890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51694"/>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12"/>
                                        </p:tgtEl>
                                      </p:cBhvr>
                                    </p:animEffect>
                                    <p:set>
                                      <p:cBhvr>
                                        <p:cTn id="7"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landscape_photography_nature_fall_river_trees_reflection_afternoon-31376.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701463" cy="669079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131" y="306239"/>
            <a:ext cx="5256584" cy="646331"/>
          </a:xfrm>
          <a:prstGeom prst="rect">
            <a:avLst/>
          </a:prstGeom>
        </p:spPr>
        <p:txBody>
          <a:bodyPr wrap="square">
            <a:spAutoFit/>
          </a:bodyPr>
          <a:lstStyle/>
          <a:p>
            <a:r>
              <a:rPr lang="es-ES" dirty="0"/>
              <a:t>La tierra ofrece lo suficiente para satisfacer las necesidades de todos, pero no la codicia de algunos.</a:t>
            </a:r>
          </a:p>
        </p:txBody>
      </p:sp>
    </p:spTree>
    <p:extLst>
      <p:ext uri="{BB962C8B-B14F-4D97-AF65-F5344CB8AC3E}">
        <p14:creationId xmlns:p14="http://schemas.microsoft.com/office/powerpoint/2010/main" val="1930931114"/>
      </p:ext>
    </p:extLst>
  </p:cSld>
  <p:clrMapOvr>
    <a:masterClrMapping/>
  </p:clrMapOvr>
  <mc:AlternateContent xmlns:mc="http://schemas.openxmlformats.org/markup-compatibility/2006" xmlns:p14="http://schemas.microsoft.com/office/powerpoint/2010/main">
    <mc:Choice Requires="p14">
      <p:transition spd="slow" p14:dur="2500" advTm="10000">
        <p:checker/>
      </p:transition>
    </mc:Choice>
    <mc:Fallback xmlns="">
      <p:transition spd="slow" advTm="10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4fbe27af3827fef7bdb298d6056f-1295225.jp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33" y="0"/>
            <a:ext cx="11827396" cy="66611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115" y="378247"/>
            <a:ext cx="4536504" cy="646331"/>
          </a:xfrm>
          <a:prstGeom prst="rect">
            <a:avLst/>
          </a:prstGeom>
        </p:spPr>
        <p:txBody>
          <a:bodyPr wrap="square">
            <a:spAutoFit/>
          </a:bodyPr>
          <a:lstStyle/>
          <a:p>
            <a:r>
              <a:rPr lang="es-ES" dirty="0"/>
              <a:t> No heredamos la tierra de nuestros ancestros, la tomamos prestada de nuestros hijos.</a:t>
            </a:r>
          </a:p>
        </p:txBody>
      </p:sp>
    </p:spTree>
    <p:extLst>
      <p:ext uri="{BB962C8B-B14F-4D97-AF65-F5344CB8AC3E}">
        <p14:creationId xmlns:p14="http://schemas.microsoft.com/office/powerpoint/2010/main" val="20704900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Jose Luis\Desktop\2048x1126_px_autumn_bridge_Fall_forest_landscape_leaf_leaves-1782799.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
            <a:ext cx="12279306" cy="666109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06115" y="378247"/>
            <a:ext cx="4221112" cy="923330"/>
          </a:xfrm>
          <a:prstGeom prst="rect">
            <a:avLst/>
          </a:prstGeom>
          <a:noFill/>
        </p:spPr>
        <p:txBody>
          <a:bodyPr wrap="square">
            <a:spAutoFit/>
          </a:bodyPr>
          <a:lstStyle/>
          <a:p>
            <a:pPr algn="ctr"/>
            <a:r>
              <a:rPr lang="es-ES" dirty="0">
                <a:solidFill>
                  <a:schemeClr val="bg1"/>
                </a:solidFill>
              </a:rPr>
              <a:t>El agua y la tierra, los dos fluidos esenciales de los que depende la vida, se han convertido en latas globales de basura</a:t>
            </a:r>
          </a:p>
        </p:txBody>
      </p:sp>
    </p:spTree>
    <p:extLst>
      <p:ext uri="{BB962C8B-B14F-4D97-AF65-F5344CB8AC3E}">
        <p14:creationId xmlns:p14="http://schemas.microsoft.com/office/powerpoint/2010/main" val="2801940288"/>
      </p:ext>
    </p:extLst>
  </p:cSld>
  <p:clrMapOvr>
    <a:masterClrMapping/>
  </p:clrMapOvr>
  <mc:AlternateContent xmlns:mc="http://schemas.openxmlformats.org/markup-compatibility/2006" xmlns:p14="http://schemas.microsoft.com/office/powerpoint/2010/main">
    <mc:Choice Requires="p14">
      <p:transition spd="slow" p14:dur="2500" advTm="15000">
        <p:checker/>
      </p:transition>
    </mc:Choice>
    <mc:Fallback xmlns="">
      <p:transition spd="slow" advTm="15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3f2214aa618eebf62e4ea4358f9a-156330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07" y="1"/>
            <a:ext cx="11723970" cy="67809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1701463" cy="692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4014330"/>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Jose Luis\Desktop\29306e94f99756692fc254dca58d-1228650.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01463" cy="698781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06115" y="450255"/>
            <a:ext cx="4248472" cy="646331"/>
          </a:xfrm>
          <a:prstGeom prst="rect">
            <a:avLst/>
          </a:prstGeom>
        </p:spPr>
        <p:txBody>
          <a:bodyPr wrap="square">
            <a:spAutoFit/>
          </a:bodyPr>
          <a:lstStyle/>
          <a:p>
            <a:r>
              <a:rPr lang="es-ES" dirty="0"/>
              <a:t>La peor amenaza para nuestro planeta es la creencia de que alguien lo salvará.</a:t>
            </a:r>
          </a:p>
        </p:txBody>
      </p:sp>
    </p:spTree>
    <p:extLst>
      <p:ext uri="{BB962C8B-B14F-4D97-AF65-F5344CB8AC3E}">
        <p14:creationId xmlns:p14="http://schemas.microsoft.com/office/powerpoint/2010/main" val="2963712780"/>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Jose Luis\Desktop\house_court_yard_night_light_winter-786350.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640"/>
            <a:ext cx="11701463" cy="854579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4147" y="306239"/>
            <a:ext cx="4176464" cy="646331"/>
          </a:xfrm>
          <a:prstGeom prst="rect">
            <a:avLst/>
          </a:prstGeom>
        </p:spPr>
        <p:txBody>
          <a:bodyPr wrap="square">
            <a:spAutoFit/>
          </a:bodyPr>
          <a:lstStyle/>
          <a:p>
            <a:r>
              <a:rPr lang="es-ES" dirty="0">
                <a:solidFill>
                  <a:schemeClr val="bg1"/>
                </a:solidFill>
              </a:rPr>
              <a:t>Aunque supiera que mañana se acaba el mundo... hoy mismo plantaría un árbol.</a:t>
            </a:r>
          </a:p>
        </p:txBody>
      </p:sp>
    </p:spTree>
    <p:extLst>
      <p:ext uri="{BB962C8B-B14F-4D97-AF65-F5344CB8AC3E}">
        <p14:creationId xmlns:p14="http://schemas.microsoft.com/office/powerpoint/2010/main" val="657626669"/>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nature_landscape_water_trees_Washington_state_river_waterfall_stream-15333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971411" cy="681310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123" y="378247"/>
            <a:ext cx="2974996" cy="646331"/>
          </a:xfrm>
          <a:prstGeom prst="rect">
            <a:avLst/>
          </a:prstGeom>
          <a:noFill/>
        </p:spPr>
        <p:txBody>
          <a:bodyPr wrap="square">
            <a:spAutoFit/>
          </a:bodyPr>
          <a:lstStyle/>
          <a:p>
            <a:r>
              <a:rPr lang="es-ES" dirty="0">
                <a:solidFill>
                  <a:schemeClr val="bg1"/>
                </a:solidFill>
              </a:rPr>
              <a:t>La tierra es insultada y ofrece las flores como respuesta.</a:t>
            </a:r>
          </a:p>
        </p:txBody>
      </p:sp>
    </p:spTree>
    <p:extLst>
      <p:ext uri="{BB962C8B-B14F-4D97-AF65-F5344CB8AC3E}">
        <p14:creationId xmlns:p14="http://schemas.microsoft.com/office/powerpoint/2010/main" val="136730544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morning_trees_river_texas_guadalupe-537553.jpg!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69825"/>
            <a:ext cx="11701466" cy="6979548"/>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a:spLocks noChangeArrowheads="1"/>
          </p:cNvSpPr>
          <p:nvPr/>
        </p:nvSpPr>
        <p:spPr bwMode="auto">
          <a:xfrm flipV="1">
            <a:off x="2" y="0"/>
            <a:ext cx="5850732" cy="6858966"/>
          </a:xfrm>
          <a:prstGeom prst="rtTriangle">
            <a:avLst/>
          </a:prstGeom>
          <a:solidFill>
            <a:srgbClr val="FFFF00"/>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flipH="1" flipV="1">
            <a:off x="5637553" y="-1"/>
            <a:ext cx="6114658" cy="6858967"/>
          </a:xfrm>
          <a:prstGeom prst="rtTriangle">
            <a:avLst/>
          </a:prstGeom>
          <a:solidFill>
            <a:srgbClr val="FFFF00"/>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isósceles"/>
          <p:cNvSpPr/>
          <p:nvPr/>
        </p:nvSpPr>
        <p:spPr>
          <a:xfrm>
            <a:off x="2" y="-196783"/>
            <a:ext cx="11701463" cy="6927837"/>
          </a:xfrm>
          <a:prstGeom prst="triangle">
            <a:avLst/>
          </a:prstGeom>
          <a:solidFill>
            <a:srgbClr val="FFFF0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rectángulo"/>
          <p:cNvSpPr>
            <a:spLocks noChangeArrowheads="1"/>
          </p:cNvSpPr>
          <p:nvPr/>
        </p:nvSpPr>
        <p:spPr bwMode="auto">
          <a:xfrm flipV="1">
            <a:off x="274254" y="417352"/>
            <a:ext cx="4924366" cy="5618802"/>
          </a:xfrm>
          <a:prstGeom prst="rtTriangle">
            <a:avLst/>
          </a:prstGeom>
          <a:blipFill>
            <a:blip r:embed="rId4"/>
            <a:tile tx="0" ty="0" sx="100000" sy="100000" flip="none" algn="tl"/>
          </a:blip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9" name="8 Triángulo rectángulo"/>
          <p:cNvSpPr>
            <a:spLocks noChangeArrowheads="1"/>
          </p:cNvSpPr>
          <p:nvPr/>
        </p:nvSpPr>
        <p:spPr bwMode="auto">
          <a:xfrm flipH="1" flipV="1">
            <a:off x="6373061" y="347453"/>
            <a:ext cx="5027972" cy="5828505"/>
          </a:xfrm>
          <a:prstGeom prst="rtTriangle">
            <a:avLst/>
          </a:prstGeom>
          <a:blipFill>
            <a:blip r:embed="rId4"/>
            <a:tile tx="0" ty="0" sx="100000" sy="100000" flip="none" algn="tl"/>
          </a:blip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0" name="9 Triángulo isósceles"/>
          <p:cNvSpPr/>
          <p:nvPr/>
        </p:nvSpPr>
        <p:spPr>
          <a:xfrm>
            <a:off x="639926" y="347453"/>
            <a:ext cx="10421616" cy="6106053"/>
          </a:xfrm>
          <a:prstGeom prst="triangle">
            <a:avLst/>
          </a:prstGeom>
          <a:blipFill>
            <a:blip r:embed="rId4"/>
            <a:tile tx="0" ty="0" sx="100000" sy="100000" flip="none" algn="tl"/>
          </a:blip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10000">
        <p:checker/>
      </p:transition>
    </mc:Choice>
    <mc:Fallback xmlns="">
      <p:transition spd="slow" advTm="1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3000"/>
                                        <p:tgtEl>
                                          <p:spTgt spid="7"/>
                                        </p:tgtEl>
                                      </p:cBhvr>
                                    </p:animEffect>
                                  </p:childTnLst>
                                </p:cTn>
                              </p:par>
                            </p:childTnLst>
                          </p:cTn>
                        </p:par>
                        <p:par>
                          <p:cTn id="23" fill="hold">
                            <p:stCondLst>
                              <p:cond delay="3000"/>
                            </p:stCondLst>
                            <p:childTnLst>
                              <p:par>
                                <p:cTn id="24" presetID="17" presetClass="exit" presetSubtype="8" fill="hold" grpId="1" nodeType="afterEffect">
                                  <p:stCondLst>
                                    <p:cond delay="0"/>
                                  </p:stCondLst>
                                  <p:childTnLst>
                                    <p:anim calcmode="lin" valueType="num">
                                      <p:cBhvr>
                                        <p:cTn id="25" dur="3000"/>
                                        <p:tgtEl>
                                          <p:spTgt spid="5"/>
                                        </p:tgtEl>
                                        <p:attrNameLst>
                                          <p:attrName>ppt_x</p:attrName>
                                        </p:attrNameLst>
                                      </p:cBhvr>
                                      <p:tavLst>
                                        <p:tav tm="0">
                                          <p:val>
                                            <p:strVal val="ppt_x"/>
                                          </p:val>
                                        </p:tav>
                                        <p:tav tm="100000">
                                          <p:val>
                                            <p:strVal val="ppt_x-ppt_w/2"/>
                                          </p:val>
                                        </p:tav>
                                      </p:tavLst>
                                    </p:anim>
                                    <p:anim calcmode="lin" valueType="num">
                                      <p:cBhvr>
                                        <p:cTn id="26" dur="3000"/>
                                        <p:tgtEl>
                                          <p:spTgt spid="5"/>
                                        </p:tgtEl>
                                        <p:attrNameLst>
                                          <p:attrName>ppt_y</p:attrName>
                                        </p:attrNameLst>
                                      </p:cBhvr>
                                      <p:tavLst>
                                        <p:tav tm="0">
                                          <p:val>
                                            <p:strVal val="ppt_y"/>
                                          </p:val>
                                        </p:tav>
                                        <p:tav tm="100000">
                                          <p:val>
                                            <p:strVal val="ppt_y"/>
                                          </p:val>
                                        </p:tav>
                                      </p:tavLst>
                                    </p:anim>
                                    <p:anim calcmode="lin" valueType="num">
                                      <p:cBhvr>
                                        <p:cTn id="27" dur="3000"/>
                                        <p:tgtEl>
                                          <p:spTgt spid="5"/>
                                        </p:tgtEl>
                                        <p:attrNameLst>
                                          <p:attrName>ppt_w</p:attrName>
                                        </p:attrNameLst>
                                      </p:cBhvr>
                                      <p:tavLst>
                                        <p:tav tm="0">
                                          <p:val>
                                            <p:strVal val="ppt_w"/>
                                          </p:val>
                                        </p:tav>
                                        <p:tav tm="100000">
                                          <p:val>
                                            <p:fltVal val="0"/>
                                          </p:val>
                                        </p:tav>
                                      </p:tavLst>
                                    </p:anim>
                                    <p:anim calcmode="lin" valueType="num">
                                      <p:cBhvr>
                                        <p:cTn id="28" dur="3000"/>
                                        <p:tgtEl>
                                          <p:spTgt spid="5"/>
                                        </p:tgtEl>
                                        <p:attrNameLst>
                                          <p:attrName>ppt_h</p:attrName>
                                        </p:attrNameLst>
                                      </p:cBhvr>
                                      <p:tavLst>
                                        <p:tav tm="0">
                                          <p:val>
                                            <p:strVal val="ppt_h"/>
                                          </p:val>
                                        </p:tav>
                                        <p:tav tm="100000">
                                          <p:val>
                                            <p:strVal val="ppt_h"/>
                                          </p:val>
                                        </p:tav>
                                      </p:tavLst>
                                    </p:anim>
                                    <p:set>
                                      <p:cBhvr>
                                        <p:cTn id="29" dur="1" fill="hold">
                                          <p:stCondLst>
                                            <p:cond delay="2999"/>
                                          </p:stCondLst>
                                        </p:cTn>
                                        <p:tgtEl>
                                          <p:spTgt spid="5"/>
                                        </p:tgtEl>
                                        <p:attrNameLst>
                                          <p:attrName>style.visibility</p:attrName>
                                        </p:attrNameLst>
                                      </p:cBhvr>
                                      <p:to>
                                        <p:strVal val="hidden"/>
                                      </p:to>
                                    </p:set>
                                  </p:childTnLst>
                                </p:cTn>
                              </p:par>
                              <p:par>
                                <p:cTn id="30" presetID="17" presetClass="exit" presetSubtype="8" fill="hold" grpId="1" nodeType="withEffect">
                                  <p:stCondLst>
                                    <p:cond delay="0"/>
                                  </p:stCondLst>
                                  <p:childTnLst>
                                    <p:anim calcmode="lin" valueType="num">
                                      <p:cBhvr>
                                        <p:cTn id="31" dur="3000"/>
                                        <p:tgtEl>
                                          <p:spTgt spid="8"/>
                                        </p:tgtEl>
                                        <p:attrNameLst>
                                          <p:attrName>ppt_x</p:attrName>
                                        </p:attrNameLst>
                                      </p:cBhvr>
                                      <p:tavLst>
                                        <p:tav tm="0">
                                          <p:val>
                                            <p:strVal val="ppt_x"/>
                                          </p:val>
                                        </p:tav>
                                        <p:tav tm="100000">
                                          <p:val>
                                            <p:strVal val="ppt_x-ppt_w/2"/>
                                          </p:val>
                                        </p:tav>
                                      </p:tavLst>
                                    </p:anim>
                                    <p:anim calcmode="lin" valueType="num">
                                      <p:cBhvr>
                                        <p:cTn id="32" dur="3000"/>
                                        <p:tgtEl>
                                          <p:spTgt spid="8"/>
                                        </p:tgtEl>
                                        <p:attrNameLst>
                                          <p:attrName>ppt_y</p:attrName>
                                        </p:attrNameLst>
                                      </p:cBhvr>
                                      <p:tavLst>
                                        <p:tav tm="0">
                                          <p:val>
                                            <p:strVal val="ppt_y"/>
                                          </p:val>
                                        </p:tav>
                                        <p:tav tm="100000">
                                          <p:val>
                                            <p:strVal val="ppt_y"/>
                                          </p:val>
                                        </p:tav>
                                      </p:tavLst>
                                    </p:anim>
                                    <p:anim calcmode="lin" valueType="num">
                                      <p:cBhvr>
                                        <p:cTn id="33" dur="3000"/>
                                        <p:tgtEl>
                                          <p:spTgt spid="8"/>
                                        </p:tgtEl>
                                        <p:attrNameLst>
                                          <p:attrName>ppt_w</p:attrName>
                                        </p:attrNameLst>
                                      </p:cBhvr>
                                      <p:tavLst>
                                        <p:tav tm="0">
                                          <p:val>
                                            <p:strVal val="ppt_w"/>
                                          </p:val>
                                        </p:tav>
                                        <p:tav tm="100000">
                                          <p:val>
                                            <p:fltVal val="0"/>
                                          </p:val>
                                        </p:tav>
                                      </p:tavLst>
                                    </p:anim>
                                    <p:anim calcmode="lin" valueType="num">
                                      <p:cBhvr>
                                        <p:cTn id="34" dur="3000"/>
                                        <p:tgtEl>
                                          <p:spTgt spid="8"/>
                                        </p:tgtEl>
                                        <p:attrNameLst>
                                          <p:attrName>ppt_h</p:attrName>
                                        </p:attrNameLst>
                                      </p:cBhvr>
                                      <p:tavLst>
                                        <p:tav tm="0">
                                          <p:val>
                                            <p:strVal val="ppt_h"/>
                                          </p:val>
                                        </p:tav>
                                        <p:tav tm="100000">
                                          <p:val>
                                            <p:strVal val="ppt_h"/>
                                          </p:val>
                                        </p:tav>
                                      </p:tavLst>
                                    </p:anim>
                                    <p:set>
                                      <p:cBhvr>
                                        <p:cTn id="35" dur="1" fill="hold">
                                          <p:stCondLst>
                                            <p:cond delay="2999"/>
                                          </p:stCondLst>
                                        </p:cTn>
                                        <p:tgtEl>
                                          <p:spTgt spid="8"/>
                                        </p:tgtEl>
                                        <p:attrNameLst>
                                          <p:attrName>style.visibility</p:attrName>
                                        </p:attrNameLst>
                                      </p:cBhvr>
                                      <p:to>
                                        <p:strVal val="hidden"/>
                                      </p:to>
                                    </p:set>
                                  </p:childTnLst>
                                </p:cTn>
                              </p:par>
                              <p:par>
                                <p:cTn id="36" presetID="17" presetClass="exit" presetSubtype="2" fill="hold" grpId="1"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7" presetClass="exit" presetSubtype="2" fill="hold" grpId="1" nodeType="withEffect">
                                  <p:stCondLst>
                                    <p:cond delay="0"/>
                                  </p:stCondLst>
                                  <p:childTnLst>
                                    <p:anim calcmode="lin" valueType="num">
                                      <p:cBhvr>
                                        <p:cTn id="43" dur="3000"/>
                                        <p:tgtEl>
                                          <p:spTgt spid="9"/>
                                        </p:tgtEl>
                                        <p:attrNameLst>
                                          <p:attrName>ppt_x</p:attrName>
                                        </p:attrNameLst>
                                      </p:cBhvr>
                                      <p:tavLst>
                                        <p:tav tm="0">
                                          <p:val>
                                            <p:strVal val="ppt_x"/>
                                          </p:val>
                                        </p:tav>
                                        <p:tav tm="100000">
                                          <p:val>
                                            <p:strVal val="ppt_x+ppt_w/2"/>
                                          </p:val>
                                        </p:tav>
                                      </p:tavLst>
                                    </p:anim>
                                    <p:anim calcmode="lin" valueType="num">
                                      <p:cBhvr>
                                        <p:cTn id="44" dur="3000"/>
                                        <p:tgtEl>
                                          <p:spTgt spid="9"/>
                                        </p:tgtEl>
                                        <p:attrNameLst>
                                          <p:attrName>ppt_y</p:attrName>
                                        </p:attrNameLst>
                                      </p:cBhvr>
                                      <p:tavLst>
                                        <p:tav tm="0">
                                          <p:val>
                                            <p:strVal val="ppt_y"/>
                                          </p:val>
                                        </p:tav>
                                        <p:tav tm="100000">
                                          <p:val>
                                            <p:strVal val="ppt_y"/>
                                          </p:val>
                                        </p:tav>
                                      </p:tavLst>
                                    </p:anim>
                                    <p:anim calcmode="lin" valueType="num">
                                      <p:cBhvr>
                                        <p:cTn id="45" dur="3000"/>
                                        <p:tgtEl>
                                          <p:spTgt spid="9"/>
                                        </p:tgtEl>
                                        <p:attrNameLst>
                                          <p:attrName>ppt_w</p:attrName>
                                        </p:attrNameLst>
                                      </p:cBhvr>
                                      <p:tavLst>
                                        <p:tav tm="0">
                                          <p:val>
                                            <p:strVal val="ppt_w"/>
                                          </p:val>
                                        </p:tav>
                                        <p:tav tm="100000">
                                          <p:val>
                                            <p:fltVal val="0"/>
                                          </p:val>
                                        </p:tav>
                                      </p:tavLst>
                                    </p:anim>
                                    <p:anim calcmode="lin" valueType="num">
                                      <p:cBhvr>
                                        <p:cTn id="46" dur="3000"/>
                                        <p:tgtEl>
                                          <p:spTgt spid="9"/>
                                        </p:tgtEl>
                                        <p:attrNameLst>
                                          <p:attrName>ppt_h</p:attrName>
                                        </p:attrNameLst>
                                      </p:cBhvr>
                                      <p:tavLst>
                                        <p:tav tm="0">
                                          <p:val>
                                            <p:strVal val="ppt_h"/>
                                          </p:val>
                                        </p:tav>
                                        <p:tav tm="100000">
                                          <p:val>
                                            <p:strVal val="ppt_h"/>
                                          </p:val>
                                        </p:tav>
                                      </p:tavLst>
                                    </p:anim>
                                    <p:set>
                                      <p:cBhvr>
                                        <p:cTn id="47" dur="1" fill="hold">
                                          <p:stCondLst>
                                            <p:cond delay="2999"/>
                                          </p:stCondLst>
                                        </p:cTn>
                                        <p:tgtEl>
                                          <p:spTgt spid="9"/>
                                        </p:tgtEl>
                                        <p:attrNameLst>
                                          <p:attrName>style.visibility</p:attrName>
                                        </p:attrNameLst>
                                      </p:cBhvr>
                                      <p:to>
                                        <p:strVal val="hidden"/>
                                      </p:to>
                                    </p:set>
                                  </p:childTnLst>
                                </p:cTn>
                              </p:par>
                              <p:par>
                                <p:cTn id="48" presetID="16" presetClass="exit" presetSubtype="37" fill="hold" grpId="1" nodeType="withEffect">
                                  <p:stCondLst>
                                    <p:cond delay="0"/>
                                  </p:stCondLst>
                                  <p:childTnLst>
                                    <p:animEffect transition="out" filter="barn(outVertical)">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16" presetClass="exit" presetSubtype="37" fill="hold" grpId="0" nodeType="withEffect">
                                  <p:stCondLst>
                                    <p:cond delay="0"/>
                                  </p:stCondLst>
                                  <p:childTnLst>
                                    <p:animEffect transition="out" filter="barn(outVertical)">
                                      <p:cBhvr>
                                        <p:cTn id="52" dur="3000"/>
                                        <p:tgtEl>
                                          <p:spTgt spid="7"/>
                                        </p:tgtEl>
                                      </p:cBhvr>
                                    </p:animEffect>
                                    <p:set>
                                      <p:cBhvr>
                                        <p:cTn id="53" dur="1" fill="hold">
                                          <p:stCondLst>
                                            <p:cond delay="2999"/>
                                          </p:stCondLst>
                                        </p:cTn>
                                        <p:tgtEl>
                                          <p:spTgt spid="7"/>
                                        </p:tgtEl>
                                        <p:attrNameLst>
                                          <p:attrName>style.visibility</p:attrName>
                                        </p:attrNameLst>
                                      </p:cBhvr>
                                      <p:to>
                                        <p:strVal val="hidden"/>
                                      </p:to>
                                    </p:set>
                                  </p:childTnLst>
                                </p:cTn>
                              </p:par>
                              <p:par>
                                <p:cTn id="54" presetID="53" presetClass="entr" presetSubtype="16" fill="hold" nodeType="withEffect">
                                  <p:stCondLst>
                                    <p:cond delay="0"/>
                                  </p:stCondLst>
                                  <p:childTnLst>
                                    <p:set>
                                      <p:cBhvr>
                                        <p:cTn id="55" dur="1" fill="hold">
                                          <p:stCondLst>
                                            <p:cond delay="0"/>
                                          </p:stCondLst>
                                        </p:cTn>
                                        <p:tgtEl>
                                          <p:spTgt spid="13314"/>
                                        </p:tgtEl>
                                        <p:attrNameLst>
                                          <p:attrName>style.visibility</p:attrName>
                                        </p:attrNameLst>
                                      </p:cBhvr>
                                      <p:to>
                                        <p:strVal val="visible"/>
                                      </p:to>
                                    </p:set>
                                    <p:anim calcmode="lin" valueType="num">
                                      <p:cBhvr>
                                        <p:cTn id="56" dur="500" fill="hold"/>
                                        <p:tgtEl>
                                          <p:spTgt spid="13314"/>
                                        </p:tgtEl>
                                        <p:attrNameLst>
                                          <p:attrName>ppt_w</p:attrName>
                                        </p:attrNameLst>
                                      </p:cBhvr>
                                      <p:tavLst>
                                        <p:tav tm="0">
                                          <p:val>
                                            <p:fltVal val="0"/>
                                          </p:val>
                                        </p:tav>
                                        <p:tav tm="100000">
                                          <p:val>
                                            <p:strVal val="#ppt_w"/>
                                          </p:val>
                                        </p:tav>
                                      </p:tavLst>
                                    </p:anim>
                                    <p:anim calcmode="lin" valueType="num">
                                      <p:cBhvr>
                                        <p:cTn id="57" dur="500" fill="hold"/>
                                        <p:tgtEl>
                                          <p:spTgt spid="13314"/>
                                        </p:tgtEl>
                                        <p:attrNameLst>
                                          <p:attrName>ppt_h</p:attrName>
                                        </p:attrNameLst>
                                      </p:cBhvr>
                                      <p:tavLst>
                                        <p:tav tm="0">
                                          <p:val>
                                            <p:fltVal val="0"/>
                                          </p:val>
                                        </p:tav>
                                        <p:tav tm="100000">
                                          <p:val>
                                            <p:strVal val="#ppt_h"/>
                                          </p:val>
                                        </p:tav>
                                      </p:tavLst>
                                    </p:anim>
                                    <p:animEffect transition="in" filter="fade">
                                      <p:cBhvr>
                                        <p:cTn id="58"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Jose Luis\Desktop\1600x1067_px_beach_bridge_cities_Florida_Lifeguardtower_marina_Miami-1782481.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23827" cy="726464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4147" y="522263"/>
            <a:ext cx="5544616" cy="646331"/>
          </a:xfrm>
          <a:prstGeom prst="rect">
            <a:avLst/>
          </a:prstGeom>
        </p:spPr>
        <p:txBody>
          <a:bodyPr wrap="square">
            <a:spAutoFit/>
          </a:bodyPr>
          <a:lstStyle/>
          <a:p>
            <a:r>
              <a:rPr lang="es-ES" dirty="0">
                <a:solidFill>
                  <a:schemeClr val="bg1"/>
                </a:solidFill>
              </a:rPr>
              <a:t>Solo cuando no quede aire para respirar nos daremos cuenta de que la economía no era lo más importante.</a:t>
            </a:r>
          </a:p>
        </p:txBody>
      </p:sp>
    </p:spTree>
    <p:extLst>
      <p:ext uri="{BB962C8B-B14F-4D97-AF65-F5344CB8AC3E}">
        <p14:creationId xmlns:p14="http://schemas.microsoft.com/office/powerpoint/2010/main" val="3000115342"/>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1600x1127_px_beach_bridge_cities_Florida_Lifeguardtower_marina_Miami-1781109.jpg!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62" y="-269824"/>
            <a:ext cx="11730025" cy="693097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22139" y="234231"/>
            <a:ext cx="5848350" cy="646331"/>
          </a:xfrm>
          <a:prstGeom prst="rect">
            <a:avLst/>
          </a:prstGeom>
        </p:spPr>
        <p:txBody>
          <a:bodyPr>
            <a:spAutoFit/>
          </a:bodyPr>
          <a:lstStyle/>
          <a:p>
            <a:r>
              <a:rPr lang="es-ES" dirty="0"/>
              <a:t>La tierra es donde todos nos encontramos, donde todos tenemos un interés mutuo, es lo único que compartimos.</a:t>
            </a:r>
          </a:p>
        </p:txBody>
      </p:sp>
    </p:spTree>
    <p:extLst>
      <p:ext uri="{BB962C8B-B14F-4D97-AF65-F5344CB8AC3E}">
        <p14:creationId xmlns:p14="http://schemas.microsoft.com/office/powerpoint/2010/main" val="3879950472"/>
      </p:ext>
    </p:extLst>
  </p:cSld>
  <p:clrMapOvr>
    <a:masterClrMapping/>
  </p:clrMapOvr>
  <mc:AlternateContent xmlns:mc="http://schemas.openxmlformats.org/markup-compatibility/2006" xmlns:p14="http://schemas.microsoft.com/office/powerpoint/2010/main">
    <mc:Choice Requires="p14">
      <p:transition spd="slow" p14:dur="2500" advTm="10000">
        <p:checker/>
        <p:sndAc>
          <p:stSnd>
            <p:snd r:embed="rId2" name="02 - Bajo el Sol (Under the Sun)[cruise32].wav"/>
          </p:stSnd>
        </p:sndAc>
      </p:transition>
    </mc:Choice>
    <mc:Fallback xmlns="">
      <p:transition spd="slow" advTm="10000">
        <p:checker/>
        <p:sndAc>
          <p:stSnd>
            <p:snd r:embed="rId4" name="02 - Bajo el Sol (Under the Sun)[cruise32].wav"/>
          </p:stSnd>
        </p:sndAc>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nature_landscape_winter_snow_ice_mountains_snowy_peak_glaciers-427.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88" y="0"/>
            <a:ext cx="11842045" cy="66611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853113" y="350892"/>
            <a:ext cx="5542234" cy="646331"/>
          </a:xfrm>
          <a:prstGeom prst="rect">
            <a:avLst/>
          </a:prstGeom>
        </p:spPr>
        <p:txBody>
          <a:bodyPr wrap="square">
            <a:spAutoFit/>
          </a:bodyPr>
          <a:lstStyle/>
          <a:p>
            <a:pPr algn="r"/>
            <a:r>
              <a:rPr lang="es-ES" dirty="0"/>
              <a:t>Produce una inmensa tristeza pensar que la naturaleza habla mientras los seres humanos la ignoramos.</a:t>
            </a:r>
          </a:p>
        </p:txBody>
      </p:sp>
    </p:spTree>
    <p:extLst>
      <p:ext uri="{BB962C8B-B14F-4D97-AF65-F5344CB8AC3E}">
        <p14:creationId xmlns:p14="http://schemas.microsoft.com/office/powerpoint/2010/main" val="202933991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C:\Users\Jose Luis\Desktop\nature_landscape_trees_valley_village_grass_mountains_water-193125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647" y="0"/>
            <a:ext cx="13033447" cy="681212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34458" y="234231"/>
            <a:ext cx="4588115" cy="369332"/>
          </a:xfrm>
          <a:prstGeom prst="rect">
            <a:avLst/>
          </a:prstGeom>
        </p:spPr>
        <p:txBody>
          <a:bodyPr wrap="none">
            <a:spAutoFit/>
          </a:bodyPr>
          <a:lstStyle/>
          <a:p>
            <a:r>
              <a:rPr lang="es-ES" dirty="0"/>
              <a:t>La naturaleza es la mejor maestra de la verdad.</a:t>
            </a:r>
          </a:p>
        </p:txBody>
      </p:sp>
    </p:spTree>
    <p:extLst>
      <p:ext uri="{BB962C8B-B14F-4D97-AF65-F5344CB8AC3E}">
        <p14:creationId xmlns:p14="http://schemas.microsoft.com/office/powerpoint/2010/main" val="2688814057"/>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3f2214aa618eebf62e4ea4358f9a-156330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17"/>
            <a:ext cx="16401524" cy="70301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0171" y="162223"/>
            <a:ext cx="5848350" cy="646331"/>
          </a:xfrm>
          <a:prstGeom prst="rect">
            <a:avLst/>
          </a:prstGeom>
        </p:spPr>
        <p:txBody>
          <a:bodyPr>
            <a:spAutoFit/>
          </a:bodyPr>
          <a:lstStyle/>
          <a:p>
            <a:r>
              <a:rPr lang="es-ES" dirty="0">
                <a:solidFill>
                  <a:schemeClr val="bg1"/>
                </a:solidFill>
              </a:rPr>
              <a:t>El menor movimiento es de importancia para toda la naturaleza. El océano entero se ve afectado por un </a:t>
            </a:r>
            <a:r>
              <a:rPr lang="es-ES" dirty="0" smtClean="0">
                <a:solidFill>
                  <a:schemeClr val="bg1"/>
                </a:solidFill>
              </a:rPr>
              <a:t>guijarro.</a:t>
            </a:r>
            <a:endParaRPr lang="es-ES" dirty="0">
              <a:solidFill>
                <a:schemeClr val="bg1"/>
              </a:solidFill>
            </a:endParaRPr>
          </a:p>
        </p:txBody>
      </p:sp>
    </p:spTree>
    <p:extLst>
      <p:ext uri="{BB962C8B-B14F-4D97-AF65-F5344CB8AC3E}">
        <p14:creationId xmlns:p14="http://schemas.microsoft.com/office/powerpoint/2010/main" val="689983236"/>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Jose Luis\Desktop\nature_landscape_trees_river_snow_mountains_grass_Loisach_River-1925897.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3841"/>
            <a:ext cx="11701463" cy="707499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1555" y="135260"/>
            <a:ext cx="4653160" cy="646331"/>
          </a:xfrm>
          <a:prstGeom prst="rect">
            <a:avLst/>
          </a:prstGeom>
          <a:solidFill>
            <a:srgbClr val="00FFFF">
              <a:alpha val="44000"/>
            </a:srgbClr>
          </a:solidFill>
        </p:spPr>
        <p:txBody>
          <a:bodyPr wrap="square">
            <a:spAutoFit/>
          </a:bodyPr>
          <a:lstStyle/>
          <a:p>
            <a:r>
              <a:rPr lang="es-ES" dirty="0"/>
              <a:t>Aquellos que contemplan la belleza de la tierra, encuentran fuerzas que durarán para siempre.</a:t>
            </a:r>
          </a:p>
        </p:txBody>
      </p:sp>
    </p:spTree>
    <p:extLst>
      <p:ext uri="{BB962C8B-B14F-4D97-AF65-F5344CB8AC3E}">
        <p14:creationId xmlns:p14="http://schemas.microsoft.com/office/powerpoint/2010/main" val="2896543760"/>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nature_landscape_painting_artwork_trees_forest_clouds_Thomas_Kinkade-20356.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50" y="0"/>
            <a:ext cx="12290857" cy="71278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2099" y="378247"/>
            <a:ext cx="4176464" cy="646331"/>
          </a:xfrm>
          <a:prstGeom prst="rect">
            <a:avLst/>
          </a:prstGeom>
        </p:spPr>
        <p:txBody>
          <a:bodyPr wrap="square">
            <a:spAutoFit/>
          </a:bodyPr>
          <a:lstStyle/>
          <a:p>
            <a:r>
              <a:rPr lang="es-ES" dirty="0">
                <a:solidFill>
                  <a:schemeClr val="bg1"/>
                </a:solidFill>
              </a:rPr>
              <a:t>Los árboles son los esfuerzos de la tierra para hablar con el cielo que escucha.</a:t>
            </a:r>
          </a:p>
        </p:txBody>
      </p:sp>
    </p:spTree>
    <p:extLst>
      <p:ext uri="{BB962C8B-B14F-4D97-AF65-F5344CB8AC3E}">
        <p14:creationId xmlns:p14="http://schemas.microsoft.com/office/powerpoint/2010/main" val="78244941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305057d6b910353c281abec134a0-143938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4" y="-11274"/>
            <a:ext cx="11783530" cy="6672424"/>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p:nvPr/>
        </p:nvSpPr>
        <p:spPr>
          <a:xfrm>
            <a:off x="-62636" y="-5006"/>
            <a:ext cx="11701463" cy="666115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114781" y="-1"/>
            <a:ext cx="11471903" cy="666115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710874" y="2"/>
            <a:ext cx="10109594" cy="6128669"/>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90715" y="485196"/>
            <a:ext cx="11010751" cy="6175955"/>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474396" y="902546"/>
            <a:ext cx="9582603" cy="5758604"/>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1005598" y="1"/>
            <a:ext cx="9084886" cy="5661978"/>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141973" y="1371295"/>
            <a:ext cx="8386049" cy="5289857"/>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71099" y="1"/>
            <a:ext cx="7616108" cy="510277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nature_trees_landscape_water_lake_hills_clouds_stones-131341.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745361" cy="66611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62499" y="234231"/>
            <a:ext cx="3600400" cy="923330"/>
          </a:xfrm>
          <a:prstGeom prst="rect">
            <a:avLst/>
          </a:prstGeom>
        </p:spPr>
        <p:txBody>
          <a:bodyPr wrap="square">
            <a:spAutoFit/>
          </a:bodyPr>
          <a:lstStyle/>
          <a:p>
            <a:r>
              <a:rPr lang="es-ES" dirty="0"/>
              <a:t>Estudia la naturaleza, ama la naturaleza, mantente cerca de la naturaleza. Nunca te fallará.</a:t>
            </a:r>
          </a:p>
        </p:txBody>
      </p:sp>
    </p:spTree>
    <p:extLst>
      <p:ext uri="{BB962C8B-B14F-4D97-AF65-F5344CB8AC3E}">
        <p14:creationId xmlns:p14="http://schemas.microsoft.com/office/powerpoint/2010/main" val="2011559981"/>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C:\Users\Jose Luis\Desktop\autumn_park_trees_blue_water-777232.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4090"/>
            <a:ext cx="11708532" cy="66611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131" y="306239"/>
            <a:ext cx="5848350" cy="646331"/>
          </a:xfrm>
          <a:prstGeom prst="rect">
            <a:avLst/>
          </a:prstGeom>
        </p:spPr>
        <p:txBody>
          <a:bodyPr>
            <a:spAutoFit/>
          </a:bodyPr>
          <a:lstStyle/>
          <a:p>
            <a:r>
              <a:rPr lang="es-ES" dirty="0"/>
              <a:t>Solo nosotros, los humanos, somos capaces de producir basura que la naturaleza no puede digerir.</a:t>
            </a:r>
          </a:p>
        </p:txBody>
      </p:sp>
    </p:spTree>
    <p:extLst>
      <p:ext uri="{BB962C8B-B14F-4D97-AF65-F5344CB8AC3E}">
        <p14:creationId xmlns:p14="http://schemas.microsoft.com/office/powerpoint/2010/main" val="339962910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Jose Luis\Desktop\nature_landscape_hills_trees_clouds_Montana_USA_rock-146768.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7817"/>
            <a:ext cx="11701462" cy="690337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 y="0"/>
            <a:ext cx="1005596" cy="666115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097014" y="0"/>
            <a:ext cx="1005596" cy="666115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194026" y="0"/>
            <a:ext cx="1005596" cy="666115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291037" y="0"/>
            <a:ext cx="1005596" cy="666115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388049" y="0"/>
            <a:ext cx="1005596" cy="666115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485063" y="0"/>
            <a:ext cx="1005596" cy="666115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582075" y="0"/>
            <a:ext cx="1005596" cy="6661150"/>
          </a:xfrm>
          <a:prstGeom prst="rect">
            <a:avLst/>
          </a:prstGeom>
          <a:solidFill>
            <a:srgbClr val="00FF0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679086" y="0"/>
            <a:ext cx="1005596" cy="666115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8776097" y="0"/>
            <a:ext cx="1005596" cy="666115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9873110" y="0"/>
            <a:ext cx="940243" cy="666115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3164200" y="6661152"/>
            <a:ext cx="91418" cy="44406"/>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0878704" y="0"/>
            <a:ext cx="822759" cy="666115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10000">
        <p:checker/>
      </p:transition>
    </mc:Choice>
    <mc:Fallback xmlns="">
      <p:transition spd="slow" advTm="1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nature_landscape_clouds_sky_grass_flowers_rocks_horizon-193407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9"/>
            <a:ext cx="11701464" cy="70526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115" y="306239"/>
            <a:ext cx="4320480" cy="646331"/>
          </a:xfrm>
          <a:prstGeom prst="rect">
            <a:avLst/>
          </a:prstGeom>
        </p:spPr>
        <p:txBody>
          <a:bodyPr wrap="square">
            <a:spAutoFit/>
          </a:bodyPr>
          <a:lstStyle/>
          <a:p>
            <a:r>
              <a:rPr lang="es-ES" dirty="0"/>
              <a:t>Si de verdad amas la naturaleza, encontrarás la belleza en todas partes.</a:t>
            </a:r>
          </a:p>
        </p:txBody>
      </p:sp>
    </p:spTree>
    <p:extLst>
      <p:ext uri="{BB962C8B-B14F-4D97-AF65-F5344CB8AC3E}">
        <p14:creationId xmlns:p14="http://schemas.microsoft.com/office/powerpoint/2010/main" val="34303643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Jose Luis\Desktop\road_autumn_cliff_fern_tree_green_fall_leaves-762299.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971411" cy="66611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66155" y="378247"/>
            <a:ext cx="3573040" cy="646331"/>
          </a:xfrm>
          <a:prstGeom prst="rect">
            <a:avLst/>
          </a:prstGeom>
        </p:spPr>
        <p:txBody>
          <a:bodyPr wrap="square">
            <a:spAutoFit/>
          </a:bodyPr>
          <a:lstStyle/>
          <a:p>
            <a:r>
              <a:rPr lang="es-ES" dirty="0">
                <a:solidFill>
                  <a:schemeClr val="bg1"/>
                </a:solidFill>
              </a:rPr>
              <a:t>El tiempo que pases entre árboles jamás será tiempo perdido.</a:t>
            </a:r>
          </a:p>
        </p:txBody>
      </p:sp>
    </p:spTree>
    <p:extLst>
      <p:ext uri="{BB962C8B-B14F-4D97-AF65-F5344CB8AC3E}">
        <p14:creationId xmlns:p14="http://schemas.microsoft.com/office/powerpoint/2010/main" val="234606610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longexposure_reflection_fall_water_see_ship_mondorf-693647.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687786" cy="698237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06115" y="378247"/>
            <a:ext cx="3888432" cy="646331"/>
          </a:xfrm>
          <a:prstGeom prst="rect">
            <a:avLst/>
          </a:prstGeom>
        </p:spPr>
        <p:txBody>
          <a:bodyPr wrap="square">
            <a:spAutoFit/>
          </a:bodyPr>
          <a:lstStyle/>
          <a:p>
            <a:r>
              <a:rPr lang="es-ES" dirty="0"/>
              <a:t>Podrán cortar todas las flores, pero nunca podrán detener la primavera.</a:t>
            </a:r>
          </a:p>
        </p:txBody>
      </p:sp>
    </p:spTree>
    <p:extLst>
      <p:ext uri="{BB962C8B-B14F-4D97-AF65-F5344CB8AC3E}">
        <p14:creationId xmlns:p14="http://schemas.microsoft.com/office/powerpoint/2010/main" val="624351085"/>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grass_field_trees_summer-60767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67260"/>
            <a:ext cx="11982223" cy="802841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29929"/>
            <a:ext cx="11701463" cy="73330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F0"/>
              </a:solidFill>
              <a:cs typeface="Arial" pitchFamily="34" charset="0"/>
            </a:endParaRPr>
          </a:p>
        </p:txBody>
      </p:sp>
      <p:sp>
        <p:nvSpPr>
          <p:cNvPr id="6" name="5 Rectángulo"/>
          <p:cNvSpPr/>
          <p:nvPr/>
        </p:nvSpPr>
        <p:spPr>
          <a:xfrm>
            <a:off x="-1" y="-557856"/>
            <a:ext cx="11701463" cy="721900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5" presetClass="entr" presetSubtype="10" fill="hold" nodeType="withEffect">
                                  <p:stCondLst>
                                    <p:cond delay="0"/>
                                  </p:stCondLst>
                                  <p:childTnLst>
                                    <p:set>
                                      <p:cBhvr>
                                        <p:cTn id="27" dur="1" fill="hold">
                                          <p:stCondLst>
                                            <p:cond delay="0"/>
                                          </p:stCondLst>
                                        </p:cTn>
                                        <p:tgtEl>
                                          <p:spTgt spid="1027"/>
                                        </p:tgtEl>
                                        <p:attrNameLst>
                                          <p:attrName>style.visibility</p:attrName>
                                        </p:attrNameLst>
                                      </p:cBhvr>
                                      <p:to>
                                        <p:strVal val="visible"/>
                                      </p:to>
                                    </p:set>
                                    <p:animEffect transition="in" filter="checkerboard(across)">
                                      <p:cBhvr>
                                        <p:cTn id="28"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305057d6b910353c281abec134a0-143938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4" y="-11274"/>
            <a:ext cx="11783530" cy="66724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115" y="450423"/>
            <a:ext cx="3240360" cy="646331"/>
          </a:xfrm>
          <a:prstGeom prst="rect">
            <a:avLst/>
          </a:prstGeom>
          <a:solidFill>
            <a:srgbClr val="F6882E"/>
          </a:solidFill>
        </p:spPr>
        <p:txBody>
          <a:bodyPr wrap="square">
            <a:spAutoFit/>
          </a:bodyPr>
          <a:lstStyle/>
          <a:p>
            <a:pPr algn="ctr"/>
            <a:r>
              <a:rPr lang="es-ES" dirty="0"/>
              <a:t>En los árboles siempre encontrarás un gran consuelo.</a:t>
            </a:r>
          </a:p>
        </p:txBody>
      </p:sp>
    </p:spTree>
    <p:extLst>
      <p:ext uri="{BB962C8B-B14F-4D97-AF65-F5344CB8AC3E}">
        <p14:creationId xmlns:p14="http://schemas.microsoft.com/office/powerpoint/2010/main" val="1848020412"/>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0972fdb3bd49ee632fedb84b3845-1500663.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996486" cy="742663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26595" y="323619"/>
            <a:ext cx="3776227" cy="646331"/>
          </a:xfrm>
          <a:prstGeom prst="rect">
            <a:avLst/>
          </a:prstGeom>
        </p:spPr>
        <p:txBody>
          <a:bodyPr wrap="none">
            <a:spAutoFit/>
          </a:bodyPr>
          <a:lstStyle/>
          <a:p>
            <a:pPr algn="ctr"/>
            <a:r>
              <a:rPr lang="es-ES" dirty="0"/>
              <a:t>Cuida la tierra, pues no tenemos otra. </a:t>
            </a:r>
            <a:endParaRPr lang="es-ES" dirty="0" smtClean="0"/>
          </a:p>
          <a:p>
            <a:pPr algn="ctr"/>
            <a:r>
              <a:rPr lang="es-ES" dirty="0" smtClean="0"/>
              <a:t>No </a:t>
            </a:r>
            <a:r>
              <a:rPr lang="es-ES" dirty="0"/>
              <a:t>hay planeta B.</a:t>
            </a:r>
          </a:p>
        </p:txBody>
      </p:sp>
    </p:spTree>
    <p:extLst>
      <p:ext uri="{BB962C8B-B14F-4D97-AF65-F5344CB8AC3E}">
        <p14:creationId xmlns:p14="http://schemas.microsoft.com/office/powerpoint/2010/main" val="3633257656"/>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C:\Users\Jose Luis\Desktop\nature_landscape_trees_valley_village_grass_mountains_water-193125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57" y="0"/>
            <a:ext cx="12043420" cy="701545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034307" y="306238"/>
            <a:ext cx="3024335" cy="646331"/>
          </a:xfrm>
          <a:prstGeom prst="rect">
            <a:avLst/>
          </a:prstGeom>
        </p:spPr>
        <p:txBody>
          <a:bodyPr wrap="square">
            <a:spAutoFit/>
          </a:bodyPr>
          <a:lstStyle/>
          <a:p>
            <a:r>
              <a:rPr lang="es-ES" dirty="0"/>
              <a:t>La naturaleza no es un lugar para visitar. Es el hogar.</a:t>
            </a:r>
          </a:p>
        </p:txBody>
      </p:sp>
    </p:spTree>
    <p:extLst>
      <p:ext uri="{BB962C8B-B14F-4D97-AF65-F5344CB8AC3E}">
        <p14:creationId xmlns:p14="http://schemas.microsoft.com/office/powerpoint/2010/main" val="2350216922"/>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Jose Luis\Desktop\landscape_field_nature_summer_trees_path-144583.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194" y="10948"/>
            <a:ext cx="12241850" cy="688604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7536" y="-284499"/>
            <a:ext cx="12239192" cy="7211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392649"/>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Jose Luis\Desktop\1920x1200_px_Airbrushing_art_artistic_CG_clouds_digital_fantasy-1778921.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61"/>
            <a:ext cx="11701463" cy="6795493"/>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66155" y="450255"/>
            <a:ext cx="4320157" cy="369332"/>
          </a:xfrm>
          <a:prstGeom prst="rect">
            <a:avLst/>
          </a:prstGeom>
        </p:spPr>
        <p:txBody>
          <a:bodyPr wrap="none">
            <a:spAutoFit/>
          </a:bodyPr>
          <a:lstStyle/>
          <a:p>
            <a:r>
              <a:rPr lang="es-ES" dirty="0">
                <a:solidFill>
                  <a:schemeClr val="bg1"/>
                </a:solidFill>
              </a:rPr>
              <a:t>Los colores son las sonrisas de la naturaleza.</a:t>
            </a:r>
          </a:p>
        </p:txBody>
      </p:sp>
    </p:spTree>
    <p:extLst>
      <p:ext uri="{BB962C8B-B14F-4D97-AF65-F5344CB8AC3E}">
        <p14:creationId xmlns:p14="http://schemas.microsoft.com/office/powerpoint/2010/main" val="1564032110"/>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02d50451b5f57bab659f40729bd5-1568423.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41957" y="-12571"/>
            <a:ext cx="12043420" cy="80236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115" y="282707"/>
            <a:ext cx="4260654" cy="400110"/>
          </a:xfrm>
          <a:prstGeom prst="rect">
            <a:avLst/>
          </a:prstGeom>
        </p:spPr>
        <p:txBody>
          <a:bodyPr wrap="none">
            <a:spAutoFit/>
          </a:bodyPr>
          <a:lstStyle/>
          <a:p>
            <a:r>
              <a:rPr lang="es-ES" sz="2000" dirty="0"/>
              <a:t>Envenena al río, y él te envenenará a ti</a:t>
            </a:r>
            <a:r>
              <a:rPr lang="es-ES" dirty="0"/>
              <a:t>.</a:t>
            </a:r>
          </a:p>
        </p:txBody>
      </p:sp>
    </p:spTree>
    <p:extLst>
      <p:ext uri="{BB962C8B-B14F-4D97-AF65-F5344CB8AC3E}">
        <p14:creationId xmlns:p14="http://schemas.microsoft.com/office/powerpoint/2010/main" val="1273062537"/>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nature_landscape_trees_moss_forest_waterfall_water_rocks-1921847.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52" y="-269826"/>
            <a:ext cx="12321734" cy="69309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7460" y="71705"/>
            <a:ext cx="3887087" cy="923330"/>
          </a:xfrm>
          <a:prstGeom prst="rect">
            <a:avLst/>
          </a:prstGeom>
        </p:spPr>
        <p:txBody>
          <a:bodyPr wrap="square">
            <a:spAutoFit/>
          </a:bodyPr>
          <a:lstStyle/>
          <a:p>
            <a:r>
              <a:rPr lang="es-ES" dirty="0">
                <a:solidFill>
                  <a:schemeClr val="bg1"/>
                </a:solidFill>
              </a:rPr>
              <a:t>Hay un camino encima de cada montaña... aunque no puedas verlo desde el valle.</a:t>
            </a:r>
          </a:p>
        </p:txBody>
      </p:sp>
    </p:spTree>
    <p:extLst>
      <p:ext uri="{BB962C8B-B14F-4D97-AF65-F5344CB8AC3E}">
        <p14:creationId xmlns:p14="http://schemas.microsoft.com/office/powerpoint/2010/main" val="321192445"/>
      </p:ext>
    </p:extLst>
  </p:cSld>
  <p:clrMapOvr>
    <a:masterClrMapping/>
  </p:clrMapOvr>
  <mc:AlternateContent xmlns:mc="http://schemas.openxmlformats.org/markup-compatibility/2006" xmlns:p14="http://schemas.microsoft.com/office/powerpoint/2010/main">
    <mc:Choice Requires="p14">
      <p:transition spd="slow" p14:dur="2500" advTm="5000">
        <p:checker/>
      </p:transition>
    </mc:Choice>
    <mc:Fallback xmlns="">
      <p:transition spd="slow" advTm="5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Jose Luis\Desktop\nature_river_winter_landscape_cold_trees_mountains_mist-1932071.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0238"/>
            <a:ext cx="11701464" cy="680742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954187" y="306239"/>
            <a:ext cx="5282087" cy="369332"/>
          </a:xfrm>
          <a:prstGeom prst="rect">
            <a:avLst/>
          </a:prstGeom>
        </p:spPr>
        <p:txBody>
          <a:bodyPr wrap="none">
            <a:spAutoFit/>
          </a:bodyPr>
          <a:lstStyle/>
          <a:p>
            <a:r>
              <a:rPr lang="es-ES" dirty="0">
                <a:solidFill>
                  <a:schemeClr val="bg1"/>
                </a:solidFill>
              </a:rPr>
              <a:t>Sólo podemos dominar la naturaleza si la obedecemos</a:t>
            </a:r>
          </a:p>
        </p:txBody>
      </p:sp>
    </p:spTree>
    <p:extLst>
      <p:ext uri="{BB962C8B-B14F-4D97-AF65-F5344CB8AC3E}">
        <p14:creationId xmlns:p14="http://schemas.microsoft.com/office/powerpoint/2010/main" val="18192535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summer_nature_grass_beautiful_light-607607.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701462" cy="6833876"/>
          </a:xfrm>
          <a:prstGeom prst="rect">
            <a:avLst/>
          </a:prstGeom>
          <a:noFill/>
          <a:extLst>
            <a:ext uri="{909E8E84-426E-40DD-AFC4-6F175D3DCCD1}">
              <a14:hiddenFill xmlns:a14="http://schemas.microsoft.com/office/drawing/2010/main">
                <a:solidFill>
                  <a:srgbClr val="FFFFFF"/>
                </a:solidFill>
              </a14:hiddenFill>
            </a:ext>
          </a:extLst>
        </p:spPr>
      </p:pic>
      <p:sp>
        <p:nvSpPr>
          <p:cNvPr id="8" name="Tekstvak 7"/>
          <p:cNvSpPr txBox="1"/>
          <p:nvPr/>
        </p:nvSpPr>
        <p:spPr>
          <a:xfrm>
            <a:off x="367982" y="6118152"/>
            <a:ext cx="1719053"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314355"/>
            <a:ext cx="11701463" cy="332972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10248"/>
            <a:ext cx="11701463" cy="333142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410788" y="492023"/>
            <a:ext cx="6661150" cy="5849830"/>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405659" y="405662"/>
            <a:ext cx="6661150" cy="5849830"/>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1283568401"/>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250"/>
                                  </p:stCondLst>
                                  <p:childTnLst>
                                    <p:set>
                                      <p:cBhvr>
                                        <p:cTn id="34" dur="1" fill="hold">
                                          <p:stCondLst>
                                            <p:cond delay="0"/>
                                          </p:stCondLst>
                                        </p:cTn>
                                        <p:tgtEl>
                                          <p:spTgt spid="5122"/>
                                        </p:tgtEl>
                                        <p:attrNameLst>
                                          <p:attrName>style.visibility</p:attrName>
                                        </p:attrNameLst>
                                      </p:cBhvr>
                                      <p:to>
                                        <p:strVal val="visible"/>
                                      </p:to>
                                    </p:set>
                                    <p:anim calcmode="lin" valueType="num">
                                      <p:cBhvr>
                                        <p:cTn id="35" dur="1750" fill="hold"/>
                                        <p:tgtEl>
                                          <p:spTgt spid="5122"/>
                                        </p:tgtEl>
                                        <p:attrNameLst>
                                          <p:attrName>ppt_w</p:attrName>
                                        </p:attrNameLst>
                                      </p:cBhvr>
                                      <p:tavLst>
                                        <p:tav tm="0">
                                          <p:val>
                                            <p:fltVal val="0"/>
                                          </p:val>
                                        </p:tav>
                                        <p:tav tm="100000">
                                          <p:val>
                                            <p:strVal val="#ppt_w"/>
                                          </p:val>
                                        </p:tav>
                                      </p:tavLst>
                                    </p:anim>
                                    <p:anim calcmode="lin" valueType="num">
                                      <p:cBhvr>
                                        <p:cTn id="36" dur="1750" fill="hold"/>
                                        <p:tgtEl>
                                          <p:spTgt spid="5122"/>
                                        </p:tgtEl>
                                        <p:attrNameLst>
                                          <p:attrName>ppt_h</p:attrName>
                                        </p:attrNameLst>
                                      </p:cBhvr>
                                      <p:tavLst>
                                        <p:tav tm="0">
                                          <p:val>
                                            <p:fltVal val="0"/>
                                          </p:val>
                                        </p:tav>
                                        <p:tav tm="100000">
                                          <p:val>
                                            <p:strVal val="#ppt_h"/>
                                          </p:val>
                                        </p:tav>
                                      </p:tavLst>
                                    </p:anim>
                                    <p:animEffect transition="in" filter="fade">
                                      <p:cBhvr>
                                        <p:cTn id="37" dur="175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trees_wood_jungle_moss_stones_green_branches_roots-775348.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7168"/>
            <a:ext cx="11701463" cy="723450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66155" y="17698"/>
            <a:ext cx="3029997" cy="646331"/>
          </a:xfrm>
          <a:prstGeom prst="rect">
            <a:avLst/>
          </a:prstGeom>
          <a:solidFill>
            <a:srgbClr val="00FFFF">
              <a:alpha val="78000"/>
            </a:srgbClr>
          </a:solidFill>
        </p:spPr>
        <p:txBody>
          <a:bodyPr wrap="none">
            <a:spAutoFit/>
          </a:bodyPr>
          <a:lstStyle/>
          <a:p>
            <a:r>
              <a:rPr lang="es-ES" b="1" dirty="0"/>
              <a:t>Todo lo que puedas imaginar, </a:t>
            </a:r>
            <a:endParaRPr lang="es-ES" b="1" dirty="0" smtClean="0"/>
          </a:p>
          <a:p>
            <a:r>
              <a:rPr lang="es-ES" b="1" dirty="0" smtClean="0"/>
              <a:t>la naturaleza lo </a:t>
            </a:r>
            <a:r>
              <a:rPr lang="es-ES" b="1" dirty="0"/>
              <a:t>ha creado ya.</a:t>
            </a:r>
          </a:p>
        </p:txBody>
      </p:sp>
    </p:spTree>
    <p:extLst>
      <p:ext uri="{BB962C8B-B14F-4D97-AF65-F5344CB8AC3E}">
        <p14:creationId xmlns:p14="http://schemas.microsoft.com/office/powerpoint/2010/main" val="331346072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sky_cute_love_me_nature_colors_beautiful_smile-849443.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1" y="-1"/>
            <a:ext cx="11971411" cy="66611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115" y="347783"/>
            <a:ext cx="5037276" cy="369332"/>
          </a:xfrm>
          <a:prstGeom prst="rect">
            <a:avLst/>
          </a:prstGeom>
        </p:spPr>
        <p:txBody>
          <a:bodyPr wrap="none">
            <a:spAutoFit/>
          </a:bodyPr>
          <a:lstStyle/>
          <a:p>
            <a:r>
              <a:rPr lang="es-ES" dirty="0">
                <a:solidFill>
                  <a:schemeClr val="bg1"/>
                </a:solidFill>
              </a:rPr>
              <a:t>No hay cielo en la tierra... pero sí hay pedazos de él.</a:t>
            </a:r>
          </a:p>
        </p:txBody>
      </p:sp>
    </p:spTree>
    <p:extLst>
      <p:ext uri="{BB962C8B-B14F-4D97-AF65-F5344CB8AC3E}">
        <p14:creationId xmlns:p14="http://schemas.microsoft.com/office/powerpoint/2010/main" val="125978687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C:\Users\Jose Luis\Desktop\autumn_park_trees_blue_water-777232.jpg!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984" y="0"/>
            <a:ext cx="12021447" cy="698132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618483" y="234231"/>
            <a:ext cx="4248472" cy="646331"/>
          </a:xfrm>
          <a:prstGeom prst="rect">
            <a:avLst/>
          </a:prstGeom>
        </p:spPr>
        <p:txBody>
          <a:bodyPr wrap="square">
            <a:spAutoFit/>
          </a:bodyPr>
          <a:lstStyle/>
          <a:p>
            <a:r>
              <a:rPr lang="es-ES" dirty="0"/>
              <a:t>En cada paseo por la naturaleza, uno recibe mucho más de lo que anda buscando.</a:t>
            </a:r>
          </a:p>
        </p:txBody>
      </p:sp>
    </p:spTree>
    <p:extLst>
      <p:ext uri="{BB962C8B-B14F-4D97-AF65-F5344CB8AC3E}">
        <p14:creationId xmlns:p14="http://schemas.microsoft.com/office/powerpoint/2010/main" val="4207328920"/>
      </p:ext>
    </p:extLst>
  </p:cSld>
  <p:clrMapOvr>
    <a:masterClrMapping/>
  </p:clrMapOvr>
  <mc:AlternateContent xmlns:mc="http://schemas.openxmlformats.org/markup-compatibility/2006">
    <mc:Choice xmlns:p14="http://schemas.microsoft.com/office/powerpoint/2010/main" Requires="p14">
      <p:transition spd="slow" p14:dur="2500" advTm="5000">
        <p:checker/>
        <p:sndAc>
          <p:stSnd>
            <p:snd r:embed="rId2" name="PEQUEÑA FLOR.wav"/>
          </p:stSnd>
        </p:sndAc>
      </p:transition>
    </mc:Choice>
    <mc:Fallback>
      <p:transition spd="slow" advTm="5000">
        <p:checker/>
        <p:sndAc>
          <p:stSnd>
            <p:snd r:embed="rId2" name="PEQUEÑA FLOR.wav"/>
          </p:stSnd>
        </p:sndAc>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nature_landscape_water_lake_mountains_clouds_USA_grass-154098.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03" y="0"/>
            <a:ext cx="11920706" cy="6661150"/>
          </a:xfrm>
          <a:prstGeom prst="rect">
            <a:avLst/>
          </a:prstGeom>
          <a:noFill/>
          <a:extLst>
            <a:ext uri="{909E8E84-426E-40DD-AFC4-6F175D3DCCD1}">
              <a14:hiddenFill xmlns:a14="http://schemas.microsoft.com/office/drawing/2010/main">
                <a:solidFill>
                  <a:srgbClr val="FFFFFF"/>
                </a:solidFill>
              </a14:hiddenFill>
            </a:ext>
          </a:extLst>
        </p:spPr>
      </p:pic>
      <p:sp>
        <p:nvSpPr>
          <p:cNvPr id="5" name="4 Marco"/>
          <p:cNvSpPr/>
          <p:nvPr/>
        </p:nvSpPr>
        <p:spPr>
          <a:xfrm>
            <a:off x="-53415" y="0"/>
            <a:ext cx="11701463" cy="1040806"/>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2" y="1110193"/>
            <a:ext cx="11701463" cy="1040806"/>
          </a:xfrm>
          <a:prstGeom prst="frame">
            <a:avLst>
              <a:gd name="adj1" fmla="val 36030"/>
            </a:avLst>
          </a:prstGeom>
          <a:solidFill>
            <a:srgbClr val="287A28"/>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220384"/>
            <a:ext cx="11701463" cy="1040806"/>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399962"/>
            <a:ext cx="11701463" cy="1040804"/>
          </a:xfrm>
          <a:prstGeom prst="frame">
            <a:avLst>
              <a:gd name="adj1" fmla="val 36030"/>
            </a:avLst>
          </a:prstGeom>
          <a:solidFill>
            <a:srgbClr val="287A28"/>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510155"/>
            <a:ext cx="11701463" cy="1040804"/>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620346"/>
            <a:ext cx="11701463" cy="1040804"/>
          </a:xfrm>
          <a:prstGeom prst="frame">
            <a:avLst>
              <a:gd name="adj1" fmla="val 36030"/>
            </a:avLst>
          </a:prstGeom>
          <a:solidFill>
            <a:srgbClr val="287A28"/>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Jose Luis\Desktop\landscape_nature_mist_road_forest_morning_trees_hills-11579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701463" cy="66611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22139" y="234231"/>
            <a:ext cx="2880320" cy="923330"/>
          </a:xfrm>
          <a:prstGeom prst="rect">
            <a:avLst/>
          </a:prstGeom>
        </p:spPr>
        <p:txBody>
          <a:bodyPr wrap="square">
            <a:spAutoFit/>
          </a:bodyPr>
          <a:lstStyle/>
          <a:p>
            <a:r>
              <a:rPr lang="es-ES" dirty="0">
                <a:solidFill>
                  <a:schemeClr val="bg1"/>
                </a:solidFill>
              </a:rPr>
              <a:t>El cielo está bajo nuestros pies, tanto como sobre nuestras cabezas</a:t>
            </a:r>
          </a:p>
        </p:txBody>
      </p:sp>
    </p:spTree>
    <p:extLst>
      <p:ext uri="{BB962C8B-B14F-4D97-AF65-F5344CB8AC3E}">
        <p14:creationId xmlns:p14="http://schemas.microsoft.com/office/powerpoint/2010/main" val="35780881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grass_field_trees_summer-60767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01462" cy="78402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766" y="-485849"/>
            <a:ext cx="11701463" cy="80110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F0"/>
              </a:solidFill>
              <a:cs typeface="Arial" pitchFamily="34" charset="0"/>
            </a:endParaRPr>
          </a:p>
        </p:txBody>
      </p:sp>
      <p:sp>
        <p:nvSpPr>
          <p:cNvPr id="6" name="5 Rectángulo"/>
          <p:cNvSpPr/>
          <p:nvPr/>
        </p:nvSpPr>
        <p:spPr>
          <a:xfrm>
            <a:off x="30766" y="-1205929"/>
            <a:ext cx="11701463" cy="818212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Tree>
    <p:extLst>
      <p:ext uri="{BB962C8B-B14F-4D97-AF65-F5344CB8AC3E}">
        <p14:creationId xmlns:p14="http://schemas.microsoft.com/office/powerpoint/2010/main" val="394074240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5" presetClass="entr" presetSubtype="10" fill="hold" nodeType="withEffect">
                                  <p:stCondLst>
                                    <p:cond delay="0"/>
                                  </p:stCondLst>
                                  <p:childTnLst>
                                    <p:set>
                                      <p:cBhvr>
                                        <p:cTn id="27" dur="1" fill="hold">
                                          <p:stCondLst>
                                            <p:cond delay="0"/>
                                          </p:stCondLst>
                                        </p:cTn>
                                        <p:tgtEl>
                                          <p:spTgt spid="1027"/>
                                        </p:tgtEl>
                                        <p:attrNameLst>
                                          <p:attrName>style.visibility</p:attrName>
                                        </p:attrNameLst>
                                      </p:cBhvr>
                                      <p:to>
                                        <p:strVal val="visible"/>
                                      </p:to>
                                    </p:set>
                                    <p:animEffect transition="in" filter="checkerboard(across)">
                                      <p:cBhvr>
                                        <p:cTn id="28"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C:\Users\Jose Luis\Desktop\nature_landscape_hills_trees_clouds_Montana_USA_rock-146768.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41" y="0"/>
            <a:ext cx="11899404" cy="66611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94147" y="378247"/>
            <a:ext cx="4680520" cy="646331"/>
          </a:xfrm>
          <a:prstGeom prst="rect">
            <a:avLst/>
          </a:prstGeom>
        </p:spPr>
        <p:txBody>
          <a:bodyPr wrap="square">
            <a:spAutoFit/>
          </a:bodyPr>
          <a:lstStyle/>
          <a:p>
            <a:r>
              <a:rPr lang="es-ES" dirty="0">
                <a:solidFill>
                  <a:schemeClr val="bg1"/>
                </a:solidFill>
              </a:rPr>
              <a:t>Aquellos que contemplan la belleza de la tierra, encuentran fuerzas que durarán para siempre.</a:t>
            </a:r>
          </a:p>
        </p:txBody>
      </p:sp>
    </p:spTree>
    <p:extLst>
      <p:ext uri="{BB962C8B-B14F-4D97-AF65-F5344CB8AC3E}">
        <p14:creationId xmlns:p14="http://schemas.microsoft.com/office/powerpoint/2010/main" val="312000458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Jose Luis\Desktop\2990x1990_px_a_art_barrel_boat_bridge_Chair_Cozy-1783695.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49" y="-341832"/>
            <a:ext cx="12169352" cy="700298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78123" y="378247"/>
            <a:ext cx="4509144" cy="646331"/>
          </a:xfrm>
          <a:prstGeom prst="rect">
            <a:avLst/>
          </a:prstGeom>
          <a:solidFill>
            <a:srgbClr val="00FFFF"/>
          </a:solidFill>
        </p:spPr>
        <p:txBody>
          <a:bodyPr wrap="square">
            <a:spAutoFit/>
          </a:bodyPr>
          <a:lstStyle/>
          <a:p>
            <a:r>
              <a:rPr lang="es-ES" dirty="0"/>
              <a:t>Si quieres conocer lo divino, siente el viento en tu cara y el calor del sol en tus manos.</a:t>
            </a:r>
          </a:p>
        </p:txBody>
      </p:sp>
    </p:spTree>
    <p:extLst>
      <p:ext uri="{BB962C8B-B14F-4D97-AF65-F5344CB8AC3E}">
        <p14:creationId xmlns:p14="http://schemas.microsoft.com/office/powerpoint/2010/main" val="36256128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02d50451b5f57bab659f40729bd5-1568423.jpg!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 y="-545699"/>
            <a:ext cx="11701425" cy="813563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40838" y="-36267"/>
            <a:ext cx="11701464" cy="666115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86038" y="3286047"/>
            <a:ext cx="6661150" cy="8907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326353" y="3286047"/>
            <a:ext cx="6661150" cy="8907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8" y="0"/>
            <a:ext cx="11701463" cy="6751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8" y="6588611"/>
            <a:ext cx="11701463" cy="725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703319" y="5637335"/>
            <a:ext cx="771079" cy="664865"/>
          </a:xfrm>
          <a:prstGeom prst="rect">
            <a:avLst/>
          </a:prstGeom>
          <a:noFill/>
          <a:ln w="38100">
            <a:solidFill>
              <a:srgbClr val="1CDEF8"/>
            </a:solidFill>
            <a:miter lim="800000"/>
            <a:headEnd/>
            <a:tailEnd/>
          </a:ln>
        </p:spPr>
      </p:pic>
      <p:sp>
        <p:nvSpPr>
          <p:cNvPr id="19" name="18 Rectángulo"/>
          <p:cNvSpPr/>
          <p:nvPr/>
        </p:nvSpPr>
        <p:spPr>
          <a:xfrm>
            <a:off x="2534238" y="4440786"/>
            <a:ext cx="344520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24389" y="486839"/>
            <a:ext cx="3584729" cy="305647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sp>
        <p:nvSpPr>
          <p:cNvPr id="12" name="Text Box 3"/>
          <p:cNvSpPr txBox="1">
            <a:spLocks noChangeArrowheads="1"/>
          </p:cNvSpPr>
          <p:nvPr/>
        </p:nvSpPr>
        <p:spPr bwMode="auto">
          <a:xfrm>
            <a:off x="6821404" y="-428082"/>
            <a:ext cx="4476600" cy="70892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solidFill>
                <a:srgbClr val="FF0000"/>
              </a:solidFill>
              <a:latin typeface="Comic Sans MS" pitchFamily="66" charset="0"/>
              <a:cs typeface="Arial" charset="0"/>
            </a:endParaRPr>
          </a:p>
          <a:p>
            <a:pPr algn="ctr" defTabSz="1017133" eaLnBrk="0" hangingPunct="0">
              <a:spcBef>
                <a:spcPct val="50000"/>
              </a:spcBef>
            </a:pPr>
            <a:r>
              <a:rPr lang="fr-FR" sz="4000" b="1" dirty="0">
                <a:solidFill>
                  <a:srgbClr val="FF0000"/>
                </a:solidFill>
                <a:effectLst>
                  <a:outerShdw blurRad="38100" dist="38100" dir="2700000" algn="tl">
                    <a:srgbClr val="000000">
                      <a:alpha val="43137"/>
                    </a:srgbClr>
                  </a:outerShdw>
                </a:effectLst>
                <a:latin typeface="Comic Sans MS" pitchFamily="66" charset="0"/>
                <a:cs typeface="Arial" charset="0"/>
              </a:rPr>
              <a:t>Hoy es </a:t>
            </a:r>
            <a:fld id="{547A8F08-4E97-4815-9C23-5989351D5EDB}" type="datetime2">
              <a:rPr lang="es-ES_tradnl" sz="4000" b="1" smtClean="0">
                <a:solidFill>
                  <a:srgbClr val="FF0000"/>
                </a:solidFill>
                <a:effectLst>
                  <a:outerShdw blurRad="38100" dist="38100" dir="2700000" algn="tl">
                    <a:srgbClr val="000000">
                      <a:alpha val="43137"/>
                    </a:srgbClr>
                  </a:outerShdw>
                </a:effectLst>
                <a:latin typeface="Comic Sans MS" pitchFamily="66" charset="0"/>
                <a:cs typeface="Arial" charset="0"/>
              </a:rPr>
              <a:pPr algn="ctr" defTabSz="1017133" eaLnBrk="0" hangingPunct="0">
                <a:spcBef>
                  <a:spcPct val="50000"/>
                </a:spcBef>
              </a:pPr>
              <a:t>lunes, 02 de noviembre de 2020</a:t>
            </a:fld>
            <a:endParaRPr lang="es-ES_tradnl" sz="4000" b="1" dirty="0" smtClean="0">
              <a:solidFill>
                <a:srgbClr val="FF0000"/>
              </a:solidFill>
              <a:effectLst>
                <a:outerShdw blurRad="38100" dist="38100" dir="2700000" algn="tl">
                  <a:srgbClr val="000000">
                    <a:alpha val="43137"/>
                  </a:srgbClr>
                </a:outerShdw>
              </a:effectLst>
              <a:latin typeface="Comic Sans MS" pitchFamily="66" charset="0"/>
              <a:cs typeface="Arial" charset="0"/>
            </a:endParaRPr>
          </a:p>
          <a:p>
            <a:pPr algn="ctr" defTabSz="1017133" eaLnBrk="0" hangingPunct="0">
              <a:spcBef>
                <a:spcPct val="50000"/>
              </a:spcBef>
            </a:pPr>
            <a:endParaRPr lang="es-ES_tradnl" sz="4000" b="1" dirty="0">
              <a:solidFill>
                <a:srgbClr val="FF0000"/>
              </a:solidFill>
              <a:effectLst>
                <a:outerShdw blurRad="38100" dist="38100" dir="2700000" algn="tl">
                  <a:srgbClr val="000000">
                    <a:alpha val="43137"/>
                  </a:srgbClr>
                </a:outerShdw>
              </a:effectLst>
              <a:latin typeface="Comic Sans MS" pitchFamily="66" charset="0"/>
              <a:cs typeface="Arial" charset="0"/>
            </a:endParaRPr>
          </a:p>
          <a:p>
            <a:pPr algn="ctr" defTabSz="1017133" eaLnBrk="0" hangingPunct="0">
              <a:spcBef>
                <a:spcPct val="50000"/>
              </a:spcBef>
            </a:pPr>
            <a:endParaRPr lang="es-ES_tradnl" sz="4000" b="1" dirty="0" smtClean="0">
              <a:solidFill>
                <a:srgbClr val="FF0000"/>
              </a:solidFill>
              <a:effectLst>
                <a:outerShdw blurRad="38100" dist="38100" dir="2700000" algn="tl">
                  <a:srgbClr val="000000">
                    <a:alpha val="43137"/>
                  </a:srgbClr>
                </a:outerShdw>
              </a:effectLst>
              <a:latin typeface="Comic Sans MS" pitchFamily="66" charset="0"/>
              <a:cs typeface="Arial" charset="0"/>
            </a:endParaRPr>
          </a:p>
          <a:p>
            <a:pPr algn="ctr" defTabSz="1017133" eaLnBrk="0" hangingPunct="0">
              <a:spcBef>
                <a:spcPct val="50000"/>
              </a:spcBef>
            </a:pPr>
            <a:r>
              <a:rPr lang="fr-FR" sz="4000" b="1" dirty="0" smtClean="0">
                <a:solidFill>
                  <a:srgbClr val="FF0000"/>
                </a:solidFill>
                <a:effectLst>
                  <a:outerShdw blurRad="38100" dist="38100" dir="2700000" algn="tl">
                    <a:srgbClr val="000000">
                      <a:alpha val="43137"/>
                    </a:srgbClr>
                  </a:outerShdw>
                </a:effectLst>
                <a:latin typeface="Comic Sans MS" pitchFamily="66" charset="0"/>
                <a:cs typeface="Arial" charset="0"/>
              </a:rPr>
              <a:t>Ahora </a:t>
            </a:r>
            <a:r>
              <a:rPr lang="fr-FR" sz="4000" b="1" dirty="0">
                <a:solidFill>
                  <a:srgbClr val="FF0000"/>
                </a:solidFill>
                <a:effectLst>
                  <a:outerShdw blurRad="38100" dist="38100" dir="2700000" algn="tl">
                    <a:srgbClr val="000000">
                      <a:alpha val="43137"/>
                    </a:srgbClr>
                  </a:outerShdw>
                </a:effectLst>
                <a:latin typeface="Comic Sans MS" pitchFamily="66" charset="0"/>
                <a:cs typeface="Arial" charset="0"/>
              </a:rPr>
              <a:t>mismo son las </a:t>
            </a:r>
            <a:fld id="{D4F074C5-9B07-4D47-A00C-C4AC33E005FE}" type="datetime10">
              <a:rPr lang="fr-FR" sz="4000" b="1">
                <a:solidFill>
                  <a:srgbClr val="FF0000"/>
                </a:solidFill>
                <a:effectLst>
                  <a:outerShdw blurRad="38100" dist="38100" dir="2700000" algn="tl">
                    <a:srgbClr val="000000">
                      <a:alpha val="43137"/>
                    </a:srgbClr>
                  </a:outerShdw>
                </a:effectLst>
                <a:latin typeface="Comic Sans MS" pitchFamily="66" charset="0"/>
                <a:cs typeface="Arial" charset="0"/>
              </a:rPr>
              <a:pPr algn="ctr" defTabSz="1017133" eaLnBrk="0" hangingPunct="0">
                <a:spcBef>
                  <a:spcPct val="50000"/>
                </a:spcBef>
              </a:pPr>
              <a:t>10:35</a:t>
            </a:fld>
            <a:r>
              <a:rPr lang="fr-FR" sz="4000" b="1" dirty="0">
                <a:solidFill>
                  <a:srgbClr val="FF0000"/>
                </a:solidFill>
                <a:effectLst>
                  <a:outerShdw blurRad="38100" dist="38100" dir="2700000" algn="tl">
                    <a:srgbClr val="000000">
                      <a:alpha val="43137"/>
                    </a:srgbClr>
                  </a:outerShdw>
                </a:effectLst>
                <a:latin typeface="Comic Sans MS" pitchFamily="66" charset="0"/>
                <a:cs typeface="Arial" charset="0"/>
              </a:rPr>
              <a:t> </a:t>
            </a:r>
            <a:r>
              <a:rPr lang="fr-FR" sz="4000" b="1" dirty="0" smtClean="0">
                <a:solidFill>
                  <a:srgbClr val="FF0000"/>
                </a:solidFill>
                <a:effectLst>
                  <a:outerShdw blurRad="38100" dist="38100" dir="2700000" algn="tl">
                    <a:srgbClr val="000000">
                      <a:alpha val="43137"/>
                    </a:srgbClr>
                  </a:outerShdw>
                </a:effectLst>
                <a:latin typeface="Comic Sans MS" pitchFamily="66" charset="0"/>
                <a:cs typeface="Arial" charset="0"/>
              </a:rPr>
              <a:t>horas.</a:t>
            </a:r>
            <a:endParaRPr lang="fr-FR" sz="4000" b="1" dirty="0">
              <a:solidFill>
                <a:srgbClr val="FF0000"/>
              </a:solidFill>
              <a:effectLst>
                <a:outerShdw blurRad="38100" dist="38100" dir="2700000" algn="tl">
                  <a:srgbClr val="000000">
                    <a:alpha val="43137"/>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622747" y="5450300"/>
            <a:ext cx="2570684" cy="90725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nodeType="clickEffect">
                                  <p:stCondLst>
                                    <p:cond delay="0"/>
                                  </p:stCondLst>
                                  <p:childTnLst>
                                    <p:animEffect transition="out" filter="wheel(1)">
                                      <p:cBhvr>
                                        <p:cTn id="6" dur="2000"/>
                                        <p:tgtEl>
                                          <p:spTgt spid="14"/>
                                        </p:tgtEl>
                                      </p:cBhvr>
                                    </p:animEffect>
                                    <p:set>
                                      <p:cBhvr>
                                        <p:cTn id="7" dur="1" fill="hold">
                                          <p:stCondLst>
                                            <p:cond delay="1999"/>
                                          </p:stCondLst>
                                        </p:cTn>
                                        <p:tgtEl>
                                          <p:spTgt spid="14"/>
                                        </p:tgtEl>
                                        <p:attrNameLst>
                                          <p:attrName>style.visibility</p:attrName>
                                        </p:attrNameLst>
                                      </p:cBhvr>
                                      <p:to>
                                        <p:strVal val="hidden"/>
                                      </p:to>
                                    </p:set>
                                  </p:childTnLst>
                                </p:cTn>
                              </p:par>
                            </p:childTnLst>
                          </p:cTn>
                        </p:par>
                        <p:par>
                          <p:cTn id="8" fill="hold">
                            <p:stCondLst>
                              <p:cond delay="200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4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54269"/>
            <a:ext cx="11701463" cy="22203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76308"/>
            <a:ext cx="11701463" cy="488484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5317" y="0"/>
            <a:ext cx="6240780" cy="1517262"/>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50320"/>
            <a:ext cx="117014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62684" y="4588793"/>
            <a:ext cx="3412927"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5902" y="4070703"/>
            <a:ext cx="3022878" cy="2294396"/>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68146" y="4736818"/>
            <a:ext cx="1560195" cy="962166"/>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886500"/>
            <a:ext cx="682585" cy="518089"/>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404589"/>
            <a:ext cx="682585" cy="518089"/>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922677"/>
            <a:ext cx="682585" cy="518089"/>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440768"/>
            <a:ext cx="682585" cy="518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NATURALE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NATURALEZA</Template>
  <TotalTime>52</TotalTime>
  <Words>692</Words>
  <Application>Microsoft Office PowerPoint</Application>
  <PresentationFormat>Personalizado</PresentationFormat>
  <Paragraphs>57</Paragraphs>
  <Slides>50</Slides>
  <Notes>3</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LA NATURALEZA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18</cp:revision>
  <dcterms:created xsi:type="dcterms:W3CDTF">2020-11-02T09:35:10Z</dcterms:created>
  <dcterms:modified xsi:type="dcterms:W3CDTF">2020-11-02T10:27:33Z</dcterms:modified>
</cp:coreProperties>
</file>