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95" r:id="rId3"/>
    <p:sldId id="391" r:id="rId4"/>
    <p:sldId id="385" r:id="rId5"/>
    <p:sldId id="398" r:id="rId6"/>
    <p:sldId id="404" r:id="rId7"/>
    <p:sldId id="402" r:id="rId8"/>
    <p:sldId id="387" r:id="rId9"/>
    <p:sldId id="394" r:id="rId10"/>
    <p:sldId id="396" r:id="rId11"/>
    <p:sldId id="407" r:id="rId12"/>
    <p:sldId id="403" r:id="rId13"/>
    <p:sldId id="397" r:id="rId14"/>
    <p:sldId id="401" r:id="rId15"/>
    <p:sldId id="405" r:id="rId16"/>
    <p:sldId id="413" r:id="rId17"/>
    <p:sldId id="412" r:id="rId18"/>
    <p:sldId id="408" r:id="rId19"/>
    <p:sldId id="414" r:id="rId20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4kLeE1kJhMKPpHNUKM2CA==" hashData="FLrvKvFiPLtiUqysKtw4PWVaF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764"/>
    <a:srgbClr val="FFB547"/>
    <a:srgbClr val="B5CD85"/>
    <a:srgbClr val="9BC3FF"/>
    <a:srgbClr val="8BBAFF"/>
    <a:srgbClr val="5B9DFF"/>
    <a:srgbClr val="2F83FF"/>
    <a:srgbClr val="FFE579"/>
    <a:srgbClr val="FFCC00"/>
    <a:srgbClr val="5C8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07/07/2015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70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ree Music Wallpapers HD for PC (18)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0" b="3364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5148080" y="513908"/>
            <a:ext cx="3457575" cy="1337742"/>
            <a:chOff x="5148080" y="513908"/>
            <a:chExt cx="3457575" cy="1337742"/>
          </a:xfrm>
        </p:grpSpPr>
        <p:pic>
          <p:nvPicPr>
            <p:cNvPr id="1028" name="Picture 4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080" y="513908"/>
              <a:ext cx="3457575" cy="7048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Rendered Image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2004" y="1365875"/>
              <a:ext cx="1609725" cy="4857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Remix - Un mundo de Canciones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ree Music Wallpapers HD for PC (53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6" b="3562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0050" y="187897"/>
            <a:ext cx="64088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n-lt"/>
              </a:rPr>
              <a:t>La música es el corazón de la vida. Por ella habla el amor; sin ella no hay bien posible y con ella todo es </a:t>
            </a:r>
            <a:r>
              <a:rPr lang="es-CO" sz="2000" b="1" dirty="0" smtClean="0">
                <a:solidFill>
                  <a:schemeClr val="bg1"/>
                </a:solidFill>
                <a:latin typeface="+mn-lt"/>
              </a:rPr>
              <a:t>hermoso.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n-lt"/>
              </a:rPr>
              <a:t>Franz </a:t>
            </a:r>
            <a:r>
              <a:rPr lang="es-CO" sz="1400" b="1" i="1" dirty="0">
                <a:solidFill>
                  <a:schemeClr val="bg1"/>
                </a:solidFill>
                <a:latin typeface="+mn-lt"/>
              </a:rPr>
              <a:t>Liszt</a:t>
            </a:r>
            <a:r>
              <a:rPr lang="es-CO" sz="2000" b="1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3788984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n-lt"/>
              </a:rPr>
              <a:t>La música compone los ánimos descompuestos y alivia los trabajos que nacen del </a:t>
            </a:r>
            <a:r>
              <a:rPr lang="es-CO" sz="2000" b="1" dirty="0" smtClean="0">
                <a:solidFill>
                  <a:schemeClr val="bg1"/>
                </a:solidFill>
                <a:latin typeface="+mn-lt"/>
              </a:rPr>
              <a:t>espíritu.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n-lt"/>
              </a:rPr>
              <a:t>Miguel </a:t>
            </a:r>
            <a:r>
              <a:rPr lang="es-CO" sz="1400" b="1" i="1" dirty="0">
                <a:solidFill>
                  <a:schemeClr val="bg1"/>
                </a:solidFill>
                <a:latin typeface="+mn-lt"/>
              </a:rPr>
              <a:t>de Cervantes 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irv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3394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una cosa amplia, sin límites, sin fronteras, sin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banderas.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León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Gieco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7380" y="1923461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En la música todos los sentimientos vuelven a su estado puro y el mundo no es sino música hecha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realidad.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Arthur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Schopenhauer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7380" y="3788397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constituye una revelación más alta que ninguna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filosofía.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Ludwig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van Beethoven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ree Music Wallpapers HD for PC (51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39"/>
          <a:stretch/>
        </p:blipFill>
        <p:spPr bwMode="auto">
          <a:xfrm>
            <a:off x="1828" y="1"/>
            <a:ext cx="914217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4096760"/>
            <a:ext cx="4608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puede dar nombre a lo innombrable y comunicar lo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desconocido.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Leonard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Bernstein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148080" y="123410"/>
            <a:ext cx="39239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En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música,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 acaso donde el alma se acerca más al gran fin por el que lucha cuando se siente inspirada por el sentimiento poético: la creación de la belleza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sobrenatural.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Edgar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Allan Poe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0" y="-1"/>
            <a:ext cx="9144000" cy="5143501"/>
            <a:chOff x="0" y="-1"/>
            <a:chExt cx="9144000" cy="5143501"/>
          </a:xfrm>
        </p:grpSpPr>
        <p:sp>
          <p:nvSpPr>
            <p:cNvPr id="2" name="1 Rectángulo"/>
            <p:cNvSpPr/>
            <p:nvPr/>
          </p:nvSpPr>
          <p:spPr>
            <a:xfrm>
              <a:off x="0" y="0"/>
              <a:ext cx="3203810" cy="5143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pic>
          <p:nvPicPr>
            <p:cNvPr id="13316" name="Picture 4" descr="http://stuffpoint.com/club-music/image/426224-club-music-color-music-wallpaper-hd-15152-hd-wid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760" y="-1"/>
              <a:ext cx="6300240" cy="5143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Rectángulo"/>
          <p:cNvSpPr/>
          <p:nvPr/>
        </p:nvSpPr>
        <p:spPr>
          <a:xfrm>
            <a:off x="251400" y="197158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Desde que el hombre existe ha habido música. Pero también los animales, los átomos y las estrellas hacen música. </a:t>
            </a:r>
            <a:r>
              <a:rPr lang="es-CO" sz="2000" b="1" dirty="0" err="1">
                <a:solidFill>
                  <a:schemeClr val="bg1"/>
                </a:solidFill>
                <a:latin typeface="+mj-lt"/>
              </a:rPr>
              <a:t>Karlheinz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2000" b="1" dirty="0" err="1">
                <a:solidFill>
                  <a:schemeClr val="bg1"/>
                </a:solidFill>
                <a:latin typeface="+mj-lt"/>
              </a:rPr>
              <a:t>Stockhausen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400" y="48346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para el alma lo que la gimnasia para el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cuerpo.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Platón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 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400" y="373671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n-lt"/>
              </a:rPr>
              <a:t>El que escucha música siente que su soledad, de repente, se </a:t>
            </a:r>
            <a:r>
              <a:rPr lang="es-CO" sz="2000" b="1" dirty="0" smtClean="0">
                <a:solidFill>
                  <a:schemeClr val="bg1"/>
                </a:solidFill>
                <a:latin typeface="+mn-lt"/>
              </a:rPr>
              <a:t>puebla.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n-lt"/>
              </a:rPr>
              <a:t>Robert </a:t>
            </a:r>
            <a:r>
              <a:rPr lang="es-CO" sz="1400" b="1" i="1" dirty="0" err="1">
                <a:solidFill>
                  <a:schemeClr val="bg1"/>
                </a:solidFill>
                <a:latin typeface="+mn-lt"/>
              </a:rPr>
              <a:t>Browning</a:t>
            </a:r>
            <a:r>
              <a:rPr lang="es-CO" sz="1400" b="1" i="1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261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D Wallpaper of Musical Instruments Saxofon Hd Wallpapers, Desktop Wallpaper Musical Instruments Saxofon Hd Wallpaper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4" b="6691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3316864"/>
            <a:ext cx="4572000" cy="15388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sinónimo de libertad, de tocar lo que quieras y como quieras, siempre que sea bueno y tenga pasión, que la música sea el alimento del amor.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Kurt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D.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Cobain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67430" y="227957"/>
            <a:ext cx="820914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En verdad, si no fuera por la música, habría más razones para volverse loco.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Piotr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Ilich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Tchaikovski</a:t>
            </a:r>
          </a:p>
        </p:txBody>
      </p:sp>
    </p:spTree>
    <p:extLst>
      <p:ext uri="{BB962C8B-B14F-4D97-AF65-F5344CB8AC3E}">
        <p14:creationId xmlns:p14="http://schemas.microsoft.com/office/powerpoint/2010/main" val="119192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ull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4" b="2470"/>
          <a:stretch/>
        </p:blipFill>
        <p:spPr bwMode="auto">
          <a:xfrm>
            <a:off x="2337" y="0"/>
            <a:ext cx="914166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420" y="411450"/>
            <a:ext cx="338447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expresa aquello que no puede decirse con palabras y que no puede permanecer en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silencio.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Victor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Hugo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228230" y="411450"/>
            <a:ext cx="252035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Sólo hay dos maneras de resumir la música: o es buena o es mala. Si es buena no le das más vueltas, simplemente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disfrutas.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Louis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Armstrong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ree Music Wallpapers HD for PC (1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9144001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64110" y="1899576"/>
            <a:ext cx="36005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Fuera de la música, todo, incluso la soledad y el éxtasis, es mentira. Ella es justamente ambos, pero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mejorados.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Emil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Cioran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364110" y="483460"/>
            <a:ext cx="36005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Sin música la vida sería un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error.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Friedrich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Nietzsche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364110" y="4116497"/>
            <a:ext cx="360050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Quien canta, sus males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espanta.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Miguel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De Cervantes Saavedra</a:t>
            </a:r>
          </a:p>
        </p:txBody>
      </p:sp>
    </p:spTree>
    <p:extLst>
      <p:ext uri="{BB962C8B-B14F-4D97-AF65-F5344CB8AC3E}">
        <p14:creationId xmlns:p14="http://schemas.microsoft.com/office/powerpoint/2010/main" val="3923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ree Music Wallpapers HD for PC (20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82" b="4808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4159145"/>
            <a:ext cx="84971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Creo que quien ha disfrutado con los sublimes placeres de la música, deberá ser eternamente adicto a este arte supremo y jamás renegará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él.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Richard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Wagner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380" y="123410"/>
            <a:ext cx="51127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La música merece ser la segunda lengua obligatoria de todas las escuelas en el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mundo.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Paul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Carvel</a:t>
            </a:r>
            <a:endParaRPr lang="es-CO" sz="1400" b="1" i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9192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0 bola jpg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" b="161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88030" y="384191"/>
            <a:ext cx="39605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arte de la música es el que más cercano se halla de las lágrimas y los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recuerdos.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Oscar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Wilde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148080" y="2440530"/>
            <a:ext cx="3600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Estoy seguro de que la buena música la vida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alarga.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Jehudi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Menuhin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10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hdwallpaperia.com/wp-content/uploads/2014/01/Trumpet-Wallpaper-Background-HD.jpg"/>
          <p:cNvPicPr>
            <a:picLocks noChangeAspect="1" noChangeArrowheads="1"/>
          </p:cNvPicPr>
          <p:nvPr/>
        </p:nvPicPr>
        <p:blipFill rotWithShape="1"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87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20090" y="352240"/>
            <a:ext cx="3600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jarrón da forma al vacío y la música al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silencio.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Georges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Braque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60050" y="380872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Como el amor es al hombre, la música es a las artes y a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humanidad.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Carl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Maria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Von Weber</a:t>
            </a:r>
          </a:p>
        </p:txBody>
      </p:sp>
    </p:spTree>
    <p:extLst>
      <p:ext uri="{BB962C8B-B14F-4D97-AF65-F5344CB8AC3E}">
        <p14:creationId xmlns:p14="http://schemas.microsoft.com/office/powerpoint/2010/main" val="3923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ree Music Wallpapers HD for PC (23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62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400" y="1971586"/>
            <a:ext cx="56167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una necesidad. Después de la comida, el aire, el agua y la calefacción, la música es la siguiente cosa necesaria en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vida.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Keith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Richards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51400" y="555470"/>
            <a:ext cx="561678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quita del alma el polvo de la vida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diaria.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Berthold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Auerbach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400" y="4013709"/>
            <a:ext cx="561678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Donde hay música, no puede haber cosa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mala.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Miguel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De Cervantes Saavedra</a:t>
            </a:r>
          </a:p>
        </p:txBody>
      </p:sp>
    </p:spTree>
    <p:extLst>
      <p:ext uri="{BB962C8B-B14F-4D97-AF65-F5344CB8AC3E}">
        <p14:creationId xmlns:p14="http://schemas.microsoft.com/office/powerpoint/2010/main" val="3923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usic Hd Wallpapers Desktop 1366x768p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846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40190" y="2115606"/>
            <a:ext cx="30964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empieza donde se acaba el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lenguaje.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latin typeface="+mj-lt"/>
              </a:rPr>
              <a:t>Ernst Theodor Amadeus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Hoffmann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940190" y="422491"/>
            <a:ext cx="30964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la armonía del cielo y de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tierra.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Yuel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-Ji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940190" y="3808720"/>
            <a:ext cx="30964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el verdadero lenguaje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universal.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Carl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Maria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von Weber </a:t>
            </a:r>
          </a:p>
        </p:txBody>
      </p:sp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4" b="9415"/>
          <a:stretch/>
        </p:blipFill>
        <p:spPr bwMode="auto">
          <a:xfrm>
            <a:off x="1" y="-1"/>
            <a:ext cx="9144000" cy="5143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44010" y="424250"/>
            <a:ext cx="41045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buena música es al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alma,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lo que el baño de agua es al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cuerpo.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Charles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Atlas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410" y="3579890"/>
            <a:ext cx="34564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el arte más directo, entra por el oído y va al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corazón.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Magdalena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Martínez </a:t>
            </a:r>
          </a:p>
        </p:txBody>
      </p:sp>
    </p:spTree>
    <p:extLst>
      <p:ext uri="{BB962C8B-B14F-4D97-AF65-F5344CB8AC3E}">
        <p14:creationId xmlns:p14="http://schemas.microsoft.com/office/powerpoint/2010/main" val="280716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http://hdwallpapersbase.com/wp-content/uploads/2013/06/instrument_garmonika_garmoshka_akkordeon_bayan_Accordion-Wallpap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515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7380" y="123410"/>
            <a:ext cx="2934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es la taquigrafía de la emoción.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León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Tolstói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630" y="4168770"/>
            <a:ext cx="3600500" cy="923330"/>
          </a:xfrm>
          <a:prstGeom prst="rect">
            <a:avLst/>
          </a:prstGeom>
          <a:effectLst>
            <a:outerShdw blurRad="50800" dist="38100" dir="2700000" algn="tl" rotWithShape="0">
              <a:prstClr val="black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en la otra vida no hubiera música, habría que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importarla.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Doménico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Cieri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Estrada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165845" y="4074335"/>
            <a:ext cx="28083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Con la música, la vida tiene más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sentido.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Alejandro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Sanz</a:t>
            </a:r>
          </a:p>
        </p:txBody>
      </p:sp>
    </p:spTree>
    <p:extLst>
      <p:ext uri="{BB962C8B-B14F-4D97-AF65-F5344CB8AC3E}">
        <p14:creationId xmlns:p14="http://schemas.microsoft.com/office/powerpoint/2010/main" val="146674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grpSp>
        <p:nvGrpSpPr>
          <p:cNvPr id="2" name="1 Grupo"/>
          <p:cNvGrpSpPr/>
          <p:nvPr/>
        </p:nvGrpSpPr>
        <p:grpSpPr>
          <a:xfrm>
            <a:off x="0" y="32150"/>
            <a:ext cx="9144000" cy="2756443"/>
            <a:chOff x="0" y="32150"/>
            <a:chExt cx="9144000" cy="275644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80" t="3360" r="5767" b="92271"/>
            <a:stretch/>
          </p:blipFill>
          <p:spPr bwMode="auto">
            <a:xfrm>
              <a:off x="0" y="32150"/>
              <a:ext cx="9144000" cy="250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80" t="11594" r="5767" b="45198"/>
            <a:stretch/>
          </p:blipFill>
          <p:spPr bwMode="auto">
            <a:xfrm>
              <a:off x="0" y="313480"/>
              <a:ext cx="9144000" cy="2475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4 Rectángulo"/>
          <p:cNvSpPr/>
          <p:nvPr/>
        </p:nvSpPr>
        <p:spPr>
          <a:xfrm>
            <a:off x="73870" y="3003810"/>
            <a:ext cx="90012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música que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estás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escuchando, es un remix con algunas de las canciones que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presento en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mi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Radio musical, accede a ella escribiendo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en Google: Un Mundo de Canciones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es-CO" sz="2000" b="1" dirty="0" err="1" smtClean="0">
                <a:solidFill>
                  <a:schemeClr val="bg1"/>
                </a:solidFill>
                <a:latin typeface="+mj-lt"/>
              </a:rPr>
              <a:t>Radionomy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;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cuando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abras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la página, haces clic en la flecha central del recuadro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de colores,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cuadras el volumen en la barra negra que se despliega en la parte inferior de la pantalla y disponte a escuchar una selecta recopilación de las más bellas Canciones del Mundo.</a:t>
            </a:r>
          </a:p>
        </p:txBody>
      </p:sp>
    </p:spTree>
    <p:extLst>
      <p:ext uri="{BB962C8B-B14F-4D97-AF65-F5344CB8AC3E}">
        <p14:creationId xmlns:p14="http://schemas.microsoft.com/office/powerpoint/2010/main" val="107490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irl listening to music in blue tint pic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941823" y="555470"/>
            <a:ext cx="262982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Remix -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Un Mundo de Canciones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88900">
                  <a:schemeClr val="accent1">
                    <a:lumMod val="50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88900">
                  <a:schemeClr val="accent1">
                    <a:lumMod val="5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4089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4677</TotalTime>
  <Words>787</Words>
  <Application>Microsoft Office PowerPoint</Application>
  <PresentationFormat>Presentación en pantalla (16:9)</PresentationFormat>
  <Paragraphs>85</Paragraphs>
  <Slides>18</Slides>
  <Notes>12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265</cp:revision>
  <dcterms:created xsi:type="dcterms:W3CDTF">2013-05-29T02:56:16Z</dcterms:created>
  <dcterms:modified xsi:type="dcterms:W3CDTF">2015-07-07T22:27:24Z</dcterms:modified>
</cp:coreProperties>
</file>