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374" r:id="rId3"/>
    <p:sldId id="295" r:id="rId4"/>
    <p:sldId id="369" r:id="rId5"/>
    <p:sldId id="366" r:id="rId6"/>
    <p:sldId id="368" r:id="rId7"/>
    <p:sldId id="365" r:id="rId8"/>
    <p:sldId id="334" r:id="rId9"/>
    <p:sldId id="331" r:id="rId10"/>
    <p:sldId id="332" r:id="rId11"/>
    <p:sldId id="333" r:id="rId12"/>
    <p:sldId id="338" r:id="rId13"/>
    <p:sldId id="335" r:id="rId14"/>
    <p:sldId id="337" r:id="rId15"/>
    <p:sldId id="364" r:id="rId16"/>
    <p:sldId id="363" r:id="rId17"/>
    <p:sldId id="360" r:id="rId18"/>
    <p:sldId id="346" r:id="rId19"/>
    <p:sldId id="345" r:id="rId20"/>
    <p:sldId id="359" r:id="rId21"/>
    <p:sldId id="370" r:id="rId22"/>
    <p:sldId id="349" r:id="rId23"/>
    <p:sldId id="371" r:id="rId24"/>
    <p:sldId id="347" r:id="rId25"/>
    <p:sldId id="344" r:id="rId26"/>
    <p:sldId id="362" r:id="rId27"/>
    <p:sldId id="340" r:id="rId28"/>
    <p:sldId id="341" r:id="rId29"/>
    <p:sldId id="339" r:id="rId30"/>
    <p:sldId id="373" r:id="rId31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9wlbc/pOHHkiCh+DhYXP8w==" hashData="Ge3tujdKmr434R+Y8xEhDXrxKk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9"/>
    <p:penClr>
      <a:srgbClr val="FF0000"/>
    </p:penClr>
  </p:showPr>
  <p:clrMru>
    <a:srgbClr val="FFFF00"/>
    <a:srgbClr val="800000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92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2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62966AF-234B-4438-A73A-37DE5BCC51B8}" type="datetimeFigureOut">
              <a:rPr lang="es-ES"/>
              <a:pPr>
                <a:defRPr/>
              </a:pPr>
              <a:t>03/05/2014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3C9F28A-7007-4E6F-B835-D0C09F2D09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81574-0F02-4121-9193-81E23898B958}" type="datetimeFigureOut">
              <a:rPr lang="es-ES"/>
              <a:pPr>
                <a:defRPr/>
              </a:pPr>
              <a:t>03/05/2014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2FB93-DA42-41A5-AC65-E3A09B9057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3614D-F254-4B19-B438-24949CB75A57}" type="datetimeFigureOut">
              <a:rPr lang="es-ES"/>
              <a:pPr>
                <a:defRPr/>
              </a:pPr>
              <a:t>03/05/2014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EBE63-35BC-4CDA-9558-B5B70C76E8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CAA1A-6748-4F47-9F3F-D3D8A640A837}" type="datetimeFigureOut">
              <a:rPr lang="es-ES"/>
              <a:pPr>
                <a:defRPr/>
              </a:pPr>
              <a:t>03/05/2014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8D730-F30F-4404-B82A-7BE7BCF1BA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05A79-EDE0-4C19-9114-BEAE0AEADDCC}" type="datetimeFigureOut">
              <a:rPr lang="es-ES"/>
              <a:pPr>
                <a:defRPr/>
              </a:pPr>
              <a:t>03/05/2014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8199A-DD94-4F7D-B338-EDD57D1E3A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2913B-3394-4D7A-94D1-A3EFD9AD45E2}" type="datetimeFigureOut">
              <a:rPr lang="es-ES"/>
              <a:pPr>
                <a:defRPr/>
              </a:pPr>
              <a:t>03/05/2014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F84EB-332D-424A-9DAD-7C1960785BE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2BCF4-4E5F-46BC-BDE5-891FEDA1FAAA}" type="datetimeFigureOut">
              <a:rPr lang="es-ES"/>
              <a:pPr>
                <a:defRPr/>
              </a:pPr>
              <a:t>03/05/2014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FE875-C07D-47F4-AE01-4D2435D795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90543-E40A-4337-8E43-F4FCBF759752}" type="datetimeFigureOut">
              <a:rPr lang="es-ES"/>
              <a:pPr>
                <a:defRPr/>
              </a:pPr>
              <a:t>03/05/2014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5CDC0-8A17-4F9A-96C6-71ADE984D4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B8530-BB59-4536-962F-C68EE798ADD4}" type="datetimeFigureOut">
              <a:rPr lang="es-ES"/>
              <a:pPr>
                <a:defRPr/>
              </a:pPr>
              <a:t>03/05/2014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7CE4E-2D78-47AF-95C4-3900980116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0DF49-F2B1-4EE0-90B4-BDBE3995B069}" type="datetimeFigureOut">
              <a:rPr lang="es-ES"/>
              <a:pPr>
                <a:defRPr/>
              </a:pPr>
              <a:t>03/05/2014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1F0A7-C12F-4CD6-9A6D-7B8836DA3F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B12DA-11E6-4E0F-984B-99F4709862CC}" type="datetimeFigureOut">
              <a:rPr lang="es-ES"/>
              <a:pPr>
                <a:defRPr/>
              </a:pPr>
              <a:t>03/05/2014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D65D7-A0CE-4B4B-809C-232DFAF30A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7F5F5-4CE7-4E84-86D5-6439F2ED4D35}" type="datetimeFigureOut">
              <a:rPr lang="es-ES"/>
              <a:pPr>
                <a:defRPr/>
              </a:pPr>
              <a:t>03/05/2014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0E07B-D9BB-4B62-B67A-959ED3FB7B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7B4BA-DD69-497A-9947-D39B21D7A56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B6BA45-0FA9-4663-848C-F3D5BAA31D7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FDAC92-9751-4DAD-B0D0-A8B9E95751B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2DC02-6138-4214-9129-0AE638BA1D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CA690-B824-4D84-B405-5C5F420B13C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473AF-C5D4-4140-BFFB-DC7F7328212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9A313-95CF-47DC-894B-D85FDDC7AF2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5906A-92A5-4227-B2D0-46641374BAE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09761-803E-49A1-8141-0D8363F5B72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82FA6A-583A-4A4C-8048-E00140963FC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A9C67-6019-4940-B9A1-E5C66FF690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5A4A99-0500-4E84-992F-F1D4B556E128}" type="datetimeFigureOut">
              <a:rPr lang="es-ES"/>
              <a:pPr>
                <a:defRPr/>
              </a:pPr>
              <a:t>03/05/2014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A25834-44CE-4141-91A4-582D468663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split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D67DA7C-6E1B-4CEB-BE9E-D3BA47CD4E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31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Eleni\Desktop\bellisima\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17748"/>
            <a:ext cx="9144000" cy="7575748"/>
          </a:xfrm>
          <a:prstGeom prst="rect">
            <a:avLst/>
          </a:prstGeom>
          <a:noFill/>
        </p:spPr>
      </p:pic>
      <p:pic>
        <p:nvPicPr>
          <p:cNvPr id="106498" name="Picture 2" descr="amigos bel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-315416"/>
            <a:ext cx="9325194" cy="717341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0" y="-1000155"/>
            <a:ext cx="8676456" cy="8586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es-ES" sz="48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Arial Black"/>
            </a:endParaRPr>
          </a:p>
          <a:p>
            <a:pPr lvl="0" algn="ctr"/>
            <a:endParaRPr lang="es-ES" sz="48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Arial Black"/>
            </a:endParaRPr>
          </a:p>
          <a:p>
            <a:pPr lvl="0" algn="ctr"/>
            <a:r>
              <a:rPr lang="es-ES" sz="48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                  LA</a:t>
            </a:r>
          </a:p>
          <a:p>
            <a:pPr lvl="0" algn="ctr"/>
            <a:endParaRPr lang="es-ES" sz="32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Arial Black"/>
            </a:endParaRPr>
          </a:p>
          <a:p>
            <a:pPr lvl="0" algn="ctr"/>
            <a:r>
              <a:rPr lang="es-ES" sz="32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                                   </a:t>
            </a:r>
            <a:r>
              <a:rPr lang="es-ES" sz="4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MUJER     </a:t>
            </a:r>
          </a:p>
          <a:p>
            <a:pPr lvl="0" algn="ctr"/>
            <a:endParaRPr lang="es-ES" sz="40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Arial Black"/>
            </a:endParaRPr>
          </a:p>
          <a:p>
            <a:pPr lvl="0" algn="ctr"/>
            <a:r>
              <a:rPr lang="es-ES" sz="4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                       ES</a:t>
            </a:r>
          </a:p>
          <a:p>
            <a:pPr lvl="0" algn="ctr"/>
            <a:endParaRPr lang="es-ES" sz="40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Arial Black"/>
            </a:endParaRPr>
          </a:p>
          <a:p>
            <a:pPr lvl="0" algn="ctr"/>
            <a:r>
              <a:rPr lang="es-ES" sz="4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                      “ LA VIDA”</a:t>
            </a:r>
          </a:p>
          <a:p>
            <a:pPr lvl="0" algn="ctr"/>
            <a:endParaRPr lang="es-ES" sz="24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Arial Black"/>
            </a:endParaRPr>
          </a:p>
          <a:p>
            <a:pPr lvl="0" algn="ctr"/>
            <a:r>
              <a:rPr lang="es-ES" sz="32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                            </a:t>
            </a:r>
          </a:p>
          <a:p>
            <a:pPr lvl="0" algn="ctr"/>
            <a:endParaRPr lang="es-ES" sz="32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Arial Black"/>
            </a:endParaRPr>
          </a:p>
          <a:p>
            <a:pPr lvl="0" algn="ctr"/>
            <a:endParaRPr lang="es-ES" sz="32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Arial Black"/>
            </a:endParaRPr>
          </a:p>
          <a:p>
            <a:pPr lvl="0" algn="ctr"/>
            <a:r>
              <a:rPr lang="es-ES" sz="48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        </a:t>
            </a:r>
            <a:endParaRPr lang="es-ES" sz="48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Arial Black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23528" y="6165304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 creado por Helen</a:t>
            </a:r>
            <a:endParaRPr lang="es-ES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215732">
            <a:off x="6091113" y="5149062"/>
            <a:ext cx="2669407" cy="1564941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779912" y="623731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Automatico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10000">
    <p:split/>
    <p:sndAc>
      <p:stSnd loop="1">
        <p:snd r:embed="rId2" name="Dances With Wolv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http://fotos.infojardin.com/sube/images/bfi1212247898l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536" y="0"/>
            <a:ext cx="6643702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4644008" y="4077072"/>
            <a:ext cx="40679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  <a:cs typeface="Aharoni" pitchFamily="2" charset="-79"/>
              </a:rPr>
              <a:t>¿Cuál puede ser una vida que comienza entre los gritos de la madre que la da y los lloros del hijo que la recibe</a:t>
            </a:r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haroni" pitchFamily="2" charset="-79"/>
              </a:rPr>
              <a:t>?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Arial Narrow" pitchFamily="34" charset="0"/>
              <a:cs typeface="Aharoni" pitchFamily="2" charset="-79"/>
            </a:endParaRPr>
          </a:p>
        </p:txBody>
      </p:sp>
      <p:pic>
        <p:nvPicPr>
          <p:cNvPr id="10" name="Picture 2" descr="http://fotos.infojardin.com/sube/images/bfi1212247898l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932040" y="404664"/>
            <a:ext cx="3714776" cy="407196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171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7522" name="Picture 2" descr="los amores son cariñoso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214290"/>
            <a:ext cx="6500826" cy="600550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2" descr="los amores son cariñoso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357685" y="571480"/>
            <a:ext cx="4357718" cy="578647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0" y="4797152"/>
            <a:ext cx="87154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Informal Roman" pitchFamily="66" charset="0"/>
              </a:rPr>
              <a:t>¿Me preguntas por qué compro arroz y   flores? </a:t>
            </a:r>
          </a:p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Informal Roman" pitchFamily="66" charset="0"/>
              </a:rPr>
              <a:t>Compro arroz para vivir y flores para tener algo por lo que vivir</a:t>
            </a:r>
            <a:endParaRPr lang="es-ES" sz="3600" b="1" dirty="0">
              <a:solidFill>
                <a:srgbClr val="FF0000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4281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" dur="20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426" name="Picture 2" descr="tarjetas animado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57288" y="0"/>
            <a:ext cx="6559423" cy="661317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4" name="Picture 2" descr="tarjetas animado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571480"/>
            <a:ext cx="4900904" cy="528641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2" descr="tarjetas animado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572000" y="285728"/>
            <a:ext cx="4572000" cy="59707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0" y="4077072"/>
            <a:ext cx="81439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En tres tiempos se divide la vida: en presente, pasado y futuro.</a:t>
            </a:r>
          </a:p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De éstos, el presente es brevísimo; el futuro, dudoso; el pasado, cierto</a:t>
            </a:r>
            <a:endParaRPr lang="es-ES" sz="3600" b="1" dirty="0">
              <a:solidFill>
                <a:srgbClr val="FF0000"/>
              </a:solidFill>
              <a:effectLst>
                <a:glow rad="228600">
                  <a:schemeClr val="bg1">
                    <a:alpha val="4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5351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5476" name="Picture 4" descr="salmos evangélico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28726" y="-285776"/>
            <a:ext cx="7496549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4" descr="salmos evangélico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85728"/>
            <a:ext cx="5500726" cy="6215106"/>
          </a:xfrm>
          <a:prstGeom prst="rect">
            <a:avLst/>
          </a:prstGeom>
          <a:noFill/>
          <a:effectLst>
            <a:softEdge rad="635000"/>
          </a:effectLst>
          <a:scene3d>
            <a:camera prst="perspectiveContrastingLeftFacing"/>
            <a:lightRig rig="threePt" dir="t"/>
          </a:scene3d>
        </p:spPr>
      </p:pic>
      <p:sp>
        <p:nvSpPr>
          <p:cNvPr id="5" name="4 Rectángulo"/>
          <p:cNvSpPr/>
          <p:nvPr/>
        </p:nvSpPr>
        <p:spPr>
          <a:xfrm>
            <a:off x="0" y="5085184"/>
            <a:ext cx="8572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0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La vida consiste no en tener buenas cartas, sino en jugar bien las que uno tiene</a:t>
            </a:r>
            <a:endParaRPr lang="es-ES" sz="4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6093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30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1440"/>
            <a:ext cx="9144000" cy="7389440"/>
          </a:xfrm>
          <a:prstGeom prst="rect">
            <a:avLst/>
          </a:prstGeom>
          <a:noFill/>
        </p:spPr>
      </p:pic>
      <p:pic>
        <p:nvPicPr>
          <p:cNvPr id="5" name="Picture 8" descr="http://img704.imageshack.us/img704/3046/hadassgoh50641171.jpg"/>
          <p:cNvPicPr>
            <a:picLocks noChangeAspect="1" noChangeArrowheads="1"/>
          </p:cNvPicPr>
          <p:nvPr/>
        </p:nvPicPr>
        <p:blipFill>
          <a:blip r:embed="rId3" cstate="print"/>
          <a:srcRect b="6061"/>
          <a:stretch>
            <a:fillRect/>
          </a:stretch>
        </p:blipFill>
        <p:spPr bwMode="auto">
          <a:xfrm>
            <a:off x="3401506" y="571480"/>
            <a:ext cx="5742494" cy="542928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8" descr="http://img704.imageshack.us/img704/3046/hadassgoh50641171.jpg"/>
          <p:cNvPicPr>
            <a:picLocks noChangeAspect="1" noChangeArrowheads="1"/>
          </p:cNvPicPr>
          <p:nvPr/>
        </p:nvPicPr>
        <p:blipFill>
          <a:blip r:embed="rId3" cstate="print"/>
          <a:srcRect b="6061"/>
          <a:stretch>
            <a:fillRect/>
          </a:stretch>
        </p:blipFill>
        <p:spPr bwMode="auto">
          <a:xfrm>
            <a:off x="-428660" y="571480"/>
            <a:ext cx="5742494" cy="542928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3.bp.blogspot.com/-e2ZnMUfrm3g/Tgpl1ail3QI/AAAAAAAAGUA/Mbm9sYjguiM/s1600/2mphleh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0"/>
            <a:ext cx="5143536" cy="657227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3.bp.blogspot.com/-e2ZnMUfrm3g/Tgpl1ail3QI/AAAAAAAAGUA/Mbm9sYjguiM/s1600/2mphleh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0"/>
            <a:ext cx="5643570" cy="642939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23528" y="4549676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La vida es como un viaje por mar: </a:t>
            </a:r>
          </a:p>
          <a:p>
            <a:pPr lvl="0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hay días de calma y días de borrasca. </a:t>
            </a:r>
          </a:p>
          <a:p>
            <a:pPr lvl="0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Lo importante es ser un buen capitán de nuestro barco</a:t>
            </a:r>
            <a:endParaRPr lang="es-ES" sz="3600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5893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6" descr="http://img138.imageshack.us/img138/209/01at4can3kix903806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1536" y="0"/>
            <a:ext cx="9215502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http://img138.imageshack.us/img138/209/01at4can3kix903806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304528" y="1495412"/>
            <a:ext cx="3248922" cy="528638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6" descr="http://img138.imageshack.us/img138/209/01at4can3kix903806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0"/>
            <a:ext cx="3214679" cy="298726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0" y="4869160"/>
            <a:ext cx="850109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El hombre no posee el poder de crear vida.</a:t>
            </a:r>
          </a:p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 Por consiguiente, no posee tampoco, </a:t>
            </a:r>
          </a:p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 el derecho a destruirla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2317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i49.tinypic.com/2j2ixqc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357166"/>
            <a:ext cx="5465045" cy="571504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i49.tinypic.com/2j2ixqc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714743" y="428604"/>
            <a:ext cx="4607789" cy="542928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i49.tinypic.com/2j2ixqc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85752"/>
            <a:ext cx="8391876" cy="657224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0" y="5229200"/>
            <a:ext cx="8244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La vida no se ha hecho para comprenderla, sino para vivirla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5512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Eleni\Desktop\bellisima\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6" descr="http://img109.imageshack.us/img109/6851/2zmujz7j436518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0042"/>
            <a:ext cx="6429388" cy="607223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6" descr="http://img109.imageshack.us/img109/6851/2zmujz7j436518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072066" y="1714488"/>
            <a:ext cx="3331111" cy="35719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6" descr="http://img109.imageshack.us/img109/6851/2zmujz7j436518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857356" y="428604"/>
            <a:ext cx="6429388" cy="607223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57158" y="5143512"/>
            <a:ext cx="69294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La vida es demasiado corta para que la hagamos mezquina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http://fotos.infojardin.com/sube/images/opt1212276513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357166"/>
            <a:ext cx="5810291" cy="616817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fotos.infojardin.com/sube/images/opt1212276513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357686" y="0"/>
            <a:ext cx="4560886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fotos.infojardin.com/sube/images/opt1212276513m.jpg"/>
          <p:cNvPicPr>
            <a:picLocks noChangeAspect="1" noChangeArrowheads="1"/>
          </p:cNvPicPr>
          <p:nvPr/>
        </p:nvPicPr>
        <p:blipFill>
          <a:blip r:embed="rId3" cstate="print"/>
          <a:srcRect l="20327" t="3539" r="15454" b="37202"/>
          <a:stretch>
            <a:fillRect/>
          </a:stretch>
        </p:blipFill>
        <p:spPr bwMode="auto">
          <a:xfrm flipH="1">
            <a:off x="3000364" y="500042"/>
            <a:ext cx="3112018" cy="428628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2" descr="http://fotos.infojardin.com/sube/images/opt1212276513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810291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2" descr="http://fotos.infojardin.com/sube/images/opt1212276513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583114" y="357166"/>
            <a:ext cx="4560886" cy="650083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1047668" y="5357826"/>
            <a:ext cx="569899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0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Cada día es una pequeña vida</a:t>
            </a:r>
            <a:endParaRPr lang="es-ES" sz="4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5" descr="http://i32.tinypic.com/ay9j4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571480"/>
            <a:ext cx="8715436" cy="588185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i37.tinypic.com/2nvuvs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2918"/>
            <a:ext cx="2857456" cy="249780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0" y="285728"/>
            <a:ext cx="8429652" cy="6254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0" y="4786322"/>
            <a:ext cx="821537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El hombre que más ha vivido</a:t>
            </a:r>
          </a:p>
          <a:p>
            <a:pPr lvl="0"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 </a:t>
            </a:r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no es aquel que más años ha cumplido, sino aquel que más ha experimentado la vida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Eleni\Desktop\bellisima\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6" descr="http://img697.imageshack.us/img697/1885/2bs3azb545614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239050" cy="614364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http://img697.imageshack.us/img697/1885/2bs3azb545614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214810" y="1928802"/>
            <a:ext cx="4135813" cy="350998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6" descr="http://img697.imageshack.us/img697/1885/2bs3azb545614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52400"/>
            <a:ext cx="8134376" cy="627699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0" y="4653136"/>
            <a:ext cx="82867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En la vida todos tenemos un secreto inconfesable,</a:t>
            </a:r>
          </a:p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 un arrepentimiento  irreversible,   un sueño inalcanzable    y un amor  inolvidable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1000">
    <p:split/>
    <p:sndAc>
      <p:stSnd loop="1">
        <p:snd r:embed="rId2" name="Dances With Wolv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i29.tinypic.com/20rss8y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5728"/>
            <a:ext cx="7143800" cy="60603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i29.tinypic.com/20rss8y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8123" y="260648"/>
            <a:ext cx="7196139" cy="561136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55576" y="5085184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La vida es fascinante: sólo hay que mirarla a través de las gafas correctas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  <p:pic>
        <p:nvPicPr>
          <p:cNvPr id="7" name="Picture 4" descr="http://i29.tinypic.com/20rss8y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4443" y="1412776"/>
            <a:ext cx="4059557" cy="344384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02" name="Picture 2" descr="saludos de mujeres romantic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28670"/>
            <a:ext cx="6500826" cy="542928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saludos de mujeres romantic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593422" y="2060848"/>
            <a:ext cx="4550578" cy="407652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saludos de mujeres romantic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700808"/>
            <a:ext cx="4091345" cy="423243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95536" y="4653136"/>
            <a:ext cx="77153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La mayoría de los hombres emplean la primera mitad de su vida en hacer miserable la otra media 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1378" name="Picture 2" descr="el pareja positiv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59" y="-243408"/>
            <a:ext cx="5214974" cy="674424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el pareja positiv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643306" y="-214338"/>
            <a:ext cx="5000660" cy="650083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el pareja positiv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536" y="0"/>
            <a:ext cx="8784976" cy="704030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571472" y="5143512"/>
            <a:ext cx="76438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Tenemos dos fuerzas que nos ayudan a vivir: el olvido y la esperanza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7085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8306" name="Picture 2" descr="novio libr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5728"/>
            <a:ext cx="6715140" cy="592935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novio libr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657939" y="1571612"/>
            <a:ext cx="4773413" cy="421484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95536" y="5157192"/>
            <a:ext cx="7143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Desde que se cesa de luchar por ella, la vida ya no tiene sabor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5762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3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Click here to see a large version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0"/>
            <a:ext cx="5357850" cy="657227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5" descr="Click here to see a large version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071934" y="0"/>
            <a:ext cx="5072066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5" descr="Click here to see a large version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152400"/>
            <a:ext cx="8676457" cy="630093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0" y="5013176"/>
            <a:ext cx="79563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Cuanto más vivo, </a:t>
            </a:r>
          </a:p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más maravillosa se vuelve la vida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2838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8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9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0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1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10" descr="http://i30.tinypic.com/eplvu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4000528" cy="330812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dejar mujeres romantic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2143116"/>
            <a:ext cx="2352900" cy="215266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" name="Picture 10" descr="http://i30.tinypic.com/eplvu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429000"/>
            <a:ext cx="3643338" cy="3429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2" descr="dejar mujeres romantic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857619" y="3071810"/>
            <a:ext cx="5286381" cy="414340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2" descr="dejar mujeres romantic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967259" y="0"/>
            <a:ext cx="5176741" cy="414340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4" name="Picture 10" descr="http://i30.tinypic.com/eplvu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500042"/>
            <a:ext cx="4143404" cy="342902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1506" name="Picture 2" descr="dejar mujeres romantic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033897" cy="407194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2" descr="dejar mujeres romantic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3418576"/>
            <a:ext cx="5072066" cy="343942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95536" y="5301208"/>
            <a:ext cx="83582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Al final, lo que importa no son los años de vida, sino la vida de los años.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7135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6268" name="Picture 12" descr="el amor personaliz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536" y="0"/>
            <a:ext cx="7753494" cy="621681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4" name="Picture 12" descr="el amor personaliz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785926"/>
            <a:ext cx="3575370" cy="35831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12" descr="el amor personaliz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85728"/>
            <a:ext cx="8031804" cy="623961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2" name="11 Rectángulo"/>
          <p:cNvSpPr/>
          <p:nvPr/>
        </p:nvSpPr>
        <p:spPr>
          <a:xfrm>
            <a:off x="1187624" y="5661248"/>
            <a:ext cx="60789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Tenemos que vivir, y no sólo existir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21661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6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6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-0.00047 L 0.25139 -0.0004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7282" name="Picture 2" descr="la niña magi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571480"/>
            <a:ext cx="5143536" cy="5857916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6572264" y="5500702"/>
            <a:ext cx="1364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l-NL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Lin Yutang</a:t>
            </a:r>
            <a:endParaRPr lang="nl-NL" b="1" i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pitchFamily="34" charset="0"/>
            </a:endParaRPr>
          </a:p>
        </p:txBody>
      </p:sp>
      <p:pic>
        <p:nvPicPr>
          <p:cNvPr id="7" name="Picture 2" descr="la niña magi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500530" y="785794"/>
            <a:ext cx="4643470" cy="578647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8" name="Picture 2" descr="la niña magi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428860" y="1000108"/>
            <a:ext cx="3786214" cy="5429288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6" name="5 Rectángulo"/>
          <p:cNvSpPr/>
          <p:nvPr/>
        </p:nvSpPr>
        <p:spPr>
          <a:xfrm>
            <a:off x="1214414" y="5214950"/>
            <a:ext cx="65722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La sabiduría de vivir consiste en eliminar lo que no es indispensable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1347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4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10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1" dur="6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2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6" descr="http://2.bp.blogspot.com/-a61jHc37gbU/ThT1l_-jPgI/AAAAAAAAGrE/8xfqLDvRDMM/s1600/RomanticDream_1.jpg"/>
          <p:cNvPicPr>
            <a:picLocks noChangeAspect="1" noChangeArrowheads="1"/>
          </p:cNvPicPr>
          <p:nvPr/>
        </p:nvPicPr>
        <p:blipFill>
          <a:blip r:embed="rId3" cstate="print"/>
          <a:srcRect l="19688" r="20312"/>
          <a:stretch>
            <a:fillRect/>
          </a:stretch>
        </p:blipFill>
        <p:spPr bwMode="auto">
          <a:xfrm>
            <a:off x="-428660" y="0"/>
            <a:ext cx="7643866" cy="645333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6" descr="http://2.bp.blogspot.com/-a61jHc37gbU/ThT1l_-jPgI/AAAAAAAAGrE/8xfqLDvRDMM/s1600/RomanticDream_1.jpg"/>
          <p:cNvPicPr>
            <a:picLocks noChangeAspect="1" noChangeArrowheads="1"/>
          </p:cNvPicPr>
          <p:nvPr/>
        </p:nvPicPr>
        <p:blipFill>
          <a:blip r:embed="rId3" cstate="print"/>
          <a:srcRect l="19688" r="20312"/>
          <a:stretch>
            <a:fillRect/>
          </a:stretch>
        </p:blipFill>
        <p:spPr bwMode="auto">
          <a:xfrm>
            <a:off x="0" y="500042"/>
            <a:ext cx="3554450" cy="343854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6" descr="http://2.bp.blogspot.com/-a61jHc37gbU/ThT1l_-jPgI/AAAAAAAAGrE/8xfqLDvRDMM/s1600/RomanticDream_1.jpg"/>
          <p:cNvPicPr>
            <a:picLocks noChangeAspect="1" noChangeArrowheads="1"/>
          </p:cNvPicPr>
          <p:nvPr/>
        </p:nvPicPr>
        <p:blipFill>
          <a:blip r:embed="rId3" cstate="print"/>
          <a:srcRect l="19688" r="20312"/>
          <a:stretch>
            <a:fillRect/>
          </a:stretch>
        </p:blipFill>
        <p:spPr bwMode="auto">
          <a:xfrm flipH="1">
            <a:off x="5660988" y="1571612"/>
            <a:ext cx="3483012" cy="396766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6" descr="http://2.bp.blogspot.com/-a61jHc37gbU/ThT1l_-jPgI/AAAAAAAAGrE/8xfqLDvRDMM/s1600/RomanticDream_1.jpg"/>
          <p:cNvPicPr>
            <a:picLocks noChangeAspect="1" noChangeArrowheads="1"/>
          </p:cNvPicPr>
          <p:nvPr/>
        </p:nvPicPr>
        <p:blipFill>
          <a:blip r:embed="rId3" cstate="print"/>
          <a:srcRect l="19688" r="20312"/>
          <a:stretch>
            <a:fillRect/>
          </a:stretch>
        </p:blipFill>
        <p:spPr bwMode="auto">
          <a:xfrm>
            <a:off x="0" y="571480"/>
            <a:ext cx="8777350" cy="602587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0" y="5143512"/>
            <a:ext cx="77867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La vida es como una leyenda: no importa que sea larga,  sino que esté bien narrada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fotos.infojardin.com/subida-foto/images/bwy1235661605k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290"/>
            <a:ext cx="5072066" cy="623904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fotos.infojardin.com/subida-foto/images/bwy1235661605k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500398" y="214290"/>
            <a:ext cx="5643602" cy="664371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fotos.infojardin.com/subida-foto/images/bwy1235661605k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8604"/>
            <a:ext cx="8837094" cy="642939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67544" y="4797152"/>
            <a:ext cx="70008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La vida sólo puede ser comprendida mirando hacia atrás, pero ha de ser vivida mirando hacia adelante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Eleni\Desktop\bellisima\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42" name="Picture 10" descr="gracias a fras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42974" y="0"/>
            <a:ext cx="7143800" cy="645333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10" descr="gracias a fras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0"/>
            <a:ext cx="3745446" cy="392906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10" descr="gracias a fras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000628" y="2775829"/>
            <a:ext cx="3571900" cy="408217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10" descr="gracias a fras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-252536" y="260648"/>
            <a:ext cx="9610818" cy="659735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1" name="10 Rectángulo"/>
          <p:cNvSpPr/>
          <p:nvPr/>
        </p:nvSpPr>
        <p:spPr>
          <a:xfrm>
            <a:off x="642910" y="5214950"/>
            <a:ext cx="8033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Vivir no es sólo existir, sino existir y crear, </a:t>
            </a:r>
            <a:b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</a:br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saber gozar y sufrir y no dormir sin soñar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5092">
    <p:split/>
    <p:sndAc>
      <p:stSnd loop="1">
        <p:snd r:embed="rId2" name="Dances With Wolv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Eleni\Desktop\bellisima\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fotos.infojardin.com/subida-foto/images/jdv1235743708i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357166"/>
            <a:ext cx="5643577" cy="564357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fotos.infojardin.com/subida-foto/images/jdv1235743708i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500423" y="357166"/>
            <a:ext cx="5643577" cy="564357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fotos.infojardin.com/subida-foto/images/jdv1235743708i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652823" y="509566"/>
            <a:ext cx="5643577" cy="564357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4" descr="http://fotos.infojardin.com/subida-foto/images/jdv1235743708i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285728"/>
            <a:ext cx="5643577" cy="614366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23528" y="5085184"/>
            <a:ext cx="80724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No hay nada que los hombres más deseen conservar y menos cuiden que su propia vida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2448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9330" name="Picture 2" descr="evolucionar poesí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0"/>
            <a:ext cx="5667542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evolucionar poesí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500694" y="285728"/>
            <a:ext cx="4000528" cy="657227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evolucionar poesí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24744" y="0"/>
            <a:ext cx="6763052" cy="6858000"/>
          </a:xfrm>
          <a:prstGeom prst="rect">
            <a:avLst/>
          </a:prstGeom>
          <a:noFill/>
          <a:effectLst>
            <a:softEdge rad="635000"/>
          </a:effectLst>
          <a:scene3d>
            <a:camera prst="isometricOffAxis2Right"/>
            <a:lightRig rig="threePt" dir="t"/>
          </a:scene3d>
        </p:spPr>
      </p:pic>
      <p:pic>
        <p:nvPicPr>
          <p:cNvPr id="9" name="Picture 2" descr="evolucionar poesí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"/>
            <a:ext cx="8748463" cy="685799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0" y="5103674"/>
            <a:ext cx="86044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La vida merece ser vivida con todo entusiasmo y alegría. </a:t>
            </a:r>
          </a:p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Es el don más precioso que poseemos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329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6" descr="(l)(l)(l)"/>
          <p:cNvPicPr>
            <a:picLocks noChangeAspect="1" noChangeArrowheads="1"/>
          </p:cNvPicPr>
          <p:nvPr/>
        </p:nvPicPr>
        <p:blipFill>
          <a:blip r:embed="rId3" cstate="print"/>
          <a:srcRect l="4762" t="7125" r="4761" b="7374"/>
          <a:stretch>
            <a:fillRect/>
          </a:stretch>
        </p:blipFill>
        <p:spPr bwMode="auto">
          <a:xfrm>
            <a:off x="-396552" y="0"/>
            <a:ext cx="6593799" cy="621508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36" descr="(l)(l)(l)"/>
          <p:cNvPicPr>
            <a:picLocks noChangeAspect="1" noChangeArrowheads="1"/>
          </p:cNvPicPr>
          <p:nvPr/>
        </p:nvPicPr>
        <p:blipFill>
          <a:blip r:embed="rId3" cstate="print"/>
          <a:srcRect l="5548" t="7125" r="43658" b="7374"/>
          <a:stretch>
            <a:fillRect/>
          </a:stretch>
        </p:blipFill>
        <p:spPr bwMode="auto">
          <a:xfrm flipH="1">
            <a:off x="5000626" y="0"/>
            <a:ext cx="3869641" cy="635795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36" descr="(l)(l)(l)"/>
          <p:cNvPicPr>
            <a:picLocks noChangeAspect="1" noChangeArrowheads="1"/>
          </p:cNvPicPr>
          <p:nvPr/>
        </p:nvPicPr>
        <p:blipFill>
          <a:blip r:embed="rId3" cstate="print"/>
          <a:srcRect l="57814" t="7125" r="4761" b="7374"/>
          <a:stretch>
            <a:fillRect/>
          </a:stretch>
        </p:blipFill>
        <p:spPr bwMode="auto">
          <a:xfrm>
            <a:off x="971600" y="476672"/>
            <a:ext cx="7072157" cy="552124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0" y="5085184"/>
            <a:ext cx="8532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Lástima que cuando uno empieza a aprender </a:t>
            </a:r>
          </a:p>
          <a:p>
            <a:pPr lvl="0"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Informal Roman" pitchFamily="66" charset="0"/>
              </a:rPr>
              <a:t>el oficio de vivir ya hay que morir</a:t>
            </a:r>
            <a:endParaRPr lang="es-ES" sz="3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1937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4" name="Picture 2" descr="la novia anim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0"/>
            <a:ext cx="7215238" cy="714377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la novia anim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9247" y="285728"/>
            <a:ext cx="3954753" cy="39353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la novia anim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1" y="3284984"/>
            <a:ext cx="3193783" cy="328728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2" descr="la novia anim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500042"/>
            <a:ext cx="4709176" cy="635795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42910" y="3929066"/>
            <a:ext cx="4572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4400" b="1" dirty="0" smtClean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nformal Roman" pitchFamily="66" charset="0"/>
              </a:rPr>
              <a:t>¡OJALÁ </a:t>
            </a:r>
          </a:p>
          <a:p>
            <a:pPr lvl="0" algn="ctr"/>
            <a:r>
              <a:rPr lang="es-ES" sz="4400" b="1" dirty="0" smtClean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nformal Roman" pitchFamily="66" charset="0"/>
              </a:rPr>
              <a:t>VIVAS TODOS LOS DÍAS DE TU VIDA!</a:t>
            </a:r>
            <a:endParaRPr lang="es-ES" sz="4400" b="1" dirty="0">
              <a:ln w="3155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 advTm="15092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C:\Users\Eleni\Desktop\bellisim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6" name="Picture 2" descr="mujeres romanticas para Facebook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03157" y="-642966"/>
            <a:ext cx="7840843" cy="821539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2" descr="mujeres romanticas para Facebook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900608" y="-1107504"/>
            <a:ext cx="6696744" cy="950505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2500298" y="1214422"/>
            <a:ext cx="4741298" cy="830997"/>
          </a:xfrm>
          <a:prstGeom prst="rect">
            <a:avLst/>
          </a:prstGeom>
        </p:spPr>
        <p:txBody>
          <a:bodyPr wrap="none">
            <a:prstTxWarp prst="textCurveDown">
              <a:avLst/>
            </a:prstTxWarp>
            <a:spAutoFit/>
          </a:bodyPr>
          <a:lstStyle/>
          <a:p>
            <a:pPr lvl="0" algn="ctr">
              <a:defRPr/>
            </a:pPr>
            <a:r>
              <a:rPr lang="es-ES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alibri"/>
              </a:rPr>
              <a:t>MIENTRAS VIVAS:</a:t>
            </a:r>
            <a:endParaRPr lang="es-ES" sz="48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alibri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500430" y="2143116"/>
            <a:ext cx="1776448" cy="830997"/>
          </a:xfrm>
          <a:prstGeom prst="rect">
            <a:avLst/>
          </a:prstGeom>
        </p:spPr>
        <p:txBody>
          <a:bodyPr wrap="none">
            <a:prstTxWarp prst="textCurveDown">
              <a:avLst/>
            </a:prstTxWarp>
            <a:spAutoFit/>
          </a:bodyPr>
          <a:lstStyle/>
          <a:p>
            <a:pPr lvl="0" algn="ctr"/>
            <a:r>
              <a:rPr lang="es-ES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alibri" pitchFamily="34" charset="0"/>
              </a:rPr>
              <a:t>¡VIVE!</a:t>
            </a:r>
            <a:endParaRPr lang="es-ES" sz="48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643174" y="500042"/>
            <a:ext cx="4429156" cy="830997"/>
          </a:xfrm>
          <a:prstGeom prst="rect">
            <a:avLst/>
          </a:prstGeom>
          <a:noFill/>
        </p:spPr>
        <p:txBody>
          <a:bodyPr wrap="square" rtlCol="0">
            <a:prstTxWarp prst="textCurveDown">
              <a:avLst/>
            </a:prstTxWarp>
            <a:spAutoFit/>
          </a:bodyPr>
          <a:lstStyle/>
          <a:p>
            <a:r>
              <a:rPr lang="es-ES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es-ES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¡ MUJER !</a:t>
            </a:r>
            <a:endParaRPr lang="es-ES" sz="4800" dirty="0">
              <a:solidFill>
                <a:srgbClr val="FFFF00"/>
              </a:solidFill>
            </a:endParaRPr>
          </a:p>
        </p:txBody>
      </p:sp>
      <p:pic>
        <p:nvPicPr>
          <p:cNvPr id="12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21215732">
            <a:off x="4954699" y="4537763"/>
            <a:ext cx="3200721" cy="18764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917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05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08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10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05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2115</TotalTime>
  <Words>530</Words>
  <Application>Microsoft Office PowerPoint</Application>
  <PresentationFormat>Presentación en pantalla (4:3)</PresentationFormat>
  <Paragraphs>86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Mujer es  la Vida</dc:title>
  <dc:creator>Helen</dc:creator>
  <dc:description>Dedicado a todas las Mujeres</dc:description>
  <cp:lastModifiedBy>Eleni</cp:lastModifiedBy>
  <cp:revision>165</cp:revision>
  <dcterms:created xsi:type="dcterms:W3CDTF">2009-05-10T15:00:22Z</dcterms:created>
  <dcterms:modified xsi:type="dcterms:W3CDTF">2014-05-02T23:34:01Z</dcterms:modified>
  <cp:contentStatus>Final</cp:contentStatus>
</cp:coreProperties>
</file>