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36" r:id="rId3"/>
    <p:sldId id="430" r:id="rId4"/>
    <p:sldId id="444" r:id="rId5"/>
    <p:sldId id="431" r:id="rId6"/>
    <p:sldId id="435" r:id="rId7"/>
    <p:sldId id="434" r:id="rId8"/>
    <p:sldId id="439" r:id="rId9"/>
    <p:sldId id="443" r:id="rId10"/>
    <p:sldId id="437" r:id="rId11"/>
    <p:sldId id="445" r:id="rId12"/>
    <p:sldId id="442" r:id="rId13"/>
    <p:sldId id="441" r:id="rId14"/>
    <p:sldId id="438" r:id="rId15"/>
    <p:sldId id="432" r:id="rId16"/>
    <p:sldId id="446" r:id="rId17"/>
    <p:sldId id="448" r:id="rId18"/>
    <p:sldId id="449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NUoG8h6xWxzCN3cgjPrww==" hashData="itkfp5jhUU50QrzZw4bOZM9np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006666"/>
    <a:srgbClr val="99CC00"/>
    <a:srgbClr val="FFFFCC"/>
    <a:srgbClr val="DA8200"/>
    <a:srgbClr val="517A00"/>
    <a:srgbClr val="8F77AD"/>
    <a:srgbClr val="82B000"/>
    <a:srgbClr val="FF2592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10/03/2016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53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Rectángulo"/>
          <p:cNvSpPr/>
          <p:nvPr/>
        </p:nvSpPr>
        <p:spPr>
          <a:xfrm>
            <a:off x="107380" y="123411"/>
            <a:ext cx="518472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196" name="Picture 4" descr="C:\01 Mis docu. Backup\Mis imágenes\Fondos de flores\En florero2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65" y="185794"/>
            <a:ext cx="5088970" cy="4852413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5757730" y="876664"/>
            <a:ext cx="2990850" cy="3351316"/>
            <a:chOff x="5757730" y="339440"/>
            <a:chExt cx="2990850" cy="3351316"/>
          </a:xfrm>
        </p:grpSpPr>
        <p:pic>
          <p:nvPicPr>
            <p:cNvPr id="1030" name="Picture 6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4955" y="339440"/>
              <a:ext cx="1676400" cy="1285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ndered Image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730" y="1584584"/>
              <a:ext cx="2990850" cy="141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8767" y="3147830"/>
              <a:ext cx="1628775" cy="5429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The love band - Woman In Love  wma 1 y 2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4901315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5D00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050" name="Picture 2" descr="C:\01 Mis docu. Backup\Mis imágenes\Fondos de flores\En florero0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" r="4731"/>
          <a:stretch/>
        </p:blipFill>
        <p:spPr bwMode="auto">
          <a:xfrm>
            <a:off x="145525" y="174594"/>
            <a:ext cx="4824670" cy="4772354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148080" y="411450"/>
            <a:ext cx="38885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"Como ya es usual, detrás de cada idiota siempre hay una gran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John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Lenon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48080" y="3808720"/>
            <a:ext cx="38885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"Hay una mujer al principio de todas las grandes cosas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".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Alphonse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de Lamartine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148080" y="2248585"/>
            <a:ext cx="38885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fantasía del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hombre,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la mejor arma de la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Sofía Loren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4572000" y="123411"/>
            <a:ext cx="446462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26" name="Picture 2" descr="C:\01 Mis docu. Backup\Mis imágenes\Fondos de flores\En florero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10" y="215297"/>
            <a:ext cx="4292744" cy="4824671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07380" y="339440"/>
            <a:ext cx="432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n-lt"/>
              </a:rPr>
              <a:t>"No podemos tener una revolución que no involucre y libere a las mujeres". </a:t>
            </a:r>
            <a:r>
              <a:rPr lang="es-CO" sz="1400" b="1" i="1" dirty="0">
                <a:solidFill>
                  <a:schemeClr val="bg1"/>
                </a:solidFill>
                <a:latin typeface="+mn-lt"/>
              </a:rPr>
              <a:t>John </a:t>
            </a:r>
            <a:r>
              <a:rPr lang="es-CO" sz="1400" b="1" i="1" dirty="0" err="1">
                <a:solidFill>
                  <a:schemeClr val="bg1"/>
                </a:solidFill>
                <a:latin typeface="+mn-lt"/>
              </a:rPr>
              <a:t>Lennon</a:t>
            </a:r>
            <a:endParaRPr lang="es-CO" sz="14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380" y="3795920"/>
            <a:ext cx="432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"Mi opinión sintética de las mujeres es que con ellas es preciso atreverse a todo".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Stendhal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07380" y="2248585"/>
            <a:ext cx="43206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"Sin la mujer, la vida es pura prosa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".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Rubén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Darío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352849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0045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3074" name="Picture 2" descr="C:\01 Mis docu. Backup\Mis imágenes\Fondos de flores\En florero0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5" y="190500"/>
            <a:ext cx="3419475" cy="4762500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79890" y="2248585"/>
            <a:ext cx="52328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“Toda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mujer es madre aunque no tenga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hijos”.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José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Narosky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779890" y="267430"/>
            <a:ext cx="52328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"Una mujer con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imaginación,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una mujer que no solo sabe proyectar la vida de una familia y la de una sociedad, sino también el futuro de un milenio".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Rigoberta Menchú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779890" y="3552631"/>
            <a:ext cx="52328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"Las mujeres han servido durante todo este siglo como espejos que poseyeran el poder de reflejar la figura del hombre a un tamaño doble del natural".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Karen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Blixen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324045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7170" name="Picture 2" descr="C:\01 Mis docu. Backup\Mis imágenes\Fondos de flores\En florero0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23" b="3552"/>
          <a:stretch/>
        </p:blipFill>
        <p:spPr bwMode="auto">
          <a:xfrm>
            <a:off x="155505" y="182392"/>
            <a:ext cx="3192325" cy="4837699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91850" y="508474"/>
            <a:ext cx="55447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"El papel de las mujeres en el progreso de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civilización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mucho mayor que el del hombre, por lo que debería desarrollar sus aptitudes de acuerdo con su naturaleza, sin imitar a los hombres".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Alexis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Carrel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491850" y="3028824"/>
            <a:ext cx="55447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"Mi madre fue la mujer más bella que jamás conocí. Todo lo que soy, se lo debo a mi madre. Atribuyo todos mis éxitos en esta vida a la enseñanza moral, intelectual y física que recibí de ella".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George Washington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6381875" y="123411"/>
            <a:ext cx="266437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DA8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6147" name="Picture 3" descr="C:\01 Mis docu. Backup\Mis imágenes\Fondos de flores\En florero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50" y="137248"/>
            <a:ext cx="2472225" cy="4799805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3723910"/>
            <a:ext cx="61208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"Los hombres que no perdonan a las mujeres sus pequeños defectos jamás disfrutarán de sus grandes virtudes".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Khalil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Gibran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899490" y="2248585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"Me duele una mujer en todo el cuerpo".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Jorge Luis Borges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380" y="411450"/>
            <a:ext cx="61208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“Si quieres que se diga cualquier cosa, pídeselo a un hombre. Si quieres que se haga algo, pídeselo a una mujer”.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Margaret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Thatcher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10509" y="118675"/>
            <a:ext cx="4687146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C45B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1266" name="Picture 2" descr="C:\01 Mis docu. Backup\Mis imágenes\Fondos de flores\En florero4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r="2699"/>
          <a:stretch/>
        </p:blipFill>
        <p:spPr bwMode="auto">
          <a:xfrm>
            <a:off x="154007" y="195420"/>
            <a:ext cx="4613744" cy="4743190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50" y="2110085"/>
            <a:ext cx="41045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"Nuestra sociedad es masculina, y hasta que no entre en ella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mujer,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no será humana".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Henrik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Johan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Ibsen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932050" y="351654"/>
            <a:ext cx="41045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"Si falta la diplomacia, recurrid a la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Carlo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Goldoni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50" y="4188507"/>
            <a:ext cx="410457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mujer es el reposo del guerrero".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Friedrich Nietzsche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417658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5362" name="Picture 2" descr="C:\01 Mis docu. Backup\Mis imágenes\Fondos de flores\En florero5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1" r="2766" b="3063"/>
          <a:stretch/>
        </p:blipFill>
        <p:spPr bwMode="auto">
          <a:xfrm>
            <a:off x="154007" y="195419"/>
            <a:ext cx="4063088" cy="4815045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27980" y="436464"/>
            <a:ext cx="46086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"En sociedades destrozadas por la guerra, frecuentemente son las mujeres las que mantienen a la sociedad en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marcha…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Usualmente son las principales defensoras de la paz".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Kofi Annan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427980" y="3075820"/>
            <a:ext cx="46086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"Me enamoré de mi mujer y nunca más me volví a enamorar. La fidelidad te la propones inconscientemente: tienes una familia, unos hijos. ¿Cómo vas a jugar al amor por ahí?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Pablo Picasso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6372250" y="123411"/>
            <a:ext cx="266437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00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219" name="Picture 3" descr="C:\01 Mis docu. Backup\Mis imágenes\Fondos de flores\En florero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875" y="185795"/>
            <a:ext cx="2477943" cy="4781735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423664"/>
            <a:ext cx="6120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"No creo en el eterno femenino, una esencia de mujer, algo místico. La mujer no nace, se hace".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Simone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de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Beauvoir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380" y="2223914"/>
            <a:ext cx="6120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"Llamar a las mujeres el sexo débil es una calumnia; es la injusticia del hombre hacia la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Mahatma Gandhi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07380" y="4011950"/>
            <a:ext cx="6120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"El que ha conocido sólo a su mujer y la ha amado, sabe más de mujeres que el que ha conocido mil".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Leon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Tolstoi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446462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CC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6386" name="Picture 2" descr="C:\01 Mis docu. Backup\Mis imágenes\Fondos de flores\En florero7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4" y="197696"/>
            <a:ext cx="4375947" cy="4755374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6020" y="2110085"/>
            <a:ext cx="432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"Las mujeres con pasado y los hombres con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futuro,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son las personas más interesantes".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Chavela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Vargas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716020" y="411450"/>
            <a:ext cx="432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"Los dioses han hecho dos cosas perfectas: la mujer y la rosa".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Solón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6020" y="4024164"/>
            <a:ext cx="432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mujer es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algo,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mientras que el hombre no es nada".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Tucídides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962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324045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8F77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4338" name="Picture 2" descr="C:\01 Mis docu. Backup\Mis imágenes\Fondos de flores\En florero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40" y="200054"/>
            <a:ext cx="3092676" cy="4752662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91850" y="3120571"/>
            <a:ext cx="55447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"Si nos volvemos hacia una realidad más grande, es una mujer quien nos tendrá que enseñar el camino. La hegemonía del macho ha llegado a su fin. Ha perdido contacto con la tierra".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Henry Miller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491850" y="744241"/>
            <a:ext cx="55447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gran pregunta que nunca ha sido contestada y a la cual todavía no he podido responder, a pesar de mis treinta años de investigación del alma femenina, es: ¿qué quiere una mujer?"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Sigmund Freud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107380" y="123411"/>
            <a:ext cx="468065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82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3315" name="Picture 3" descr="C:\01 Mis docu. Backup\Mis imágenes\Fondos de flores\En florero4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56" y="202932"/>
            <a:ext cx="4521437" cy="4754773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50" y="1779640"/>
            <a:ext cx="41045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más tonta de las mujeres puede manejar a un hombre inteligente, pero es necesario que una mujer sea muy hábil para manejar a un imbécil".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Rudyard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Kipling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932050" y="236509"/>
            <a:ext cx="41045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"En mi casa mando yo, pero mi mujer toma las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decisiones”.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Woody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Allen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932050" y="4168184"/>
            <a:ext cx="41045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"Sin sonrisa 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mujer,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no hay gloria completa de hombre".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José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Marti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446462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242" name="Picture 2" descr="C:\01 Mis docu. Backup\Mis imágenes\Fondos de flores\En florero4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65" y="195420"/>
            <a:ext cx="4434149" cy="4894648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716020" y="411450"/>
            <a:ext cx="432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"La intuición de una mujer es más precisa que la certeza de un hombre".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Rudyard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Kipling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716020" y="3880730"/>
            <a:ext cx="432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"El problema de la mujer siempre ha sido un problema de hombres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".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Simone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de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Beauvoir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716020" y="2110085"/>
            <a:ext cx="432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"Dicen que el hombre no es hombre mientras no oye su nombre de labios de una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Antonio Machado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5868180" y="123411"/>
            <a:ext cx="316844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Rectángulo"/>
          <p:cNvSpPr/>
          <p:nvPr/>
        </p:nvSpPr>
        <p:spPr>
          <a:xfrm>
            <a:off x="107380" y="180961"/>
            <a:ext cx="56167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“Para combatir el antisemitismo no hace falta ser judío, como para luchar contra el racismo no hace falta ser negro. Lamentablemente, a veces parece que para combatir la discriminación de la mujer hace falta ser mujer”.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Soledad Gallego-Díaz</a:t>
            </a:r>
          </a:p>
        </p:txBody>
      </p:sp>
      <p:pic>
        <p:nvPicPr>
          <p:cNvPr id="2050" name="Picture 2" descr="C:\01 Mis docu. Backup\Mis imágenes\Fondos de flores\En florero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566" y="200211"/>
            <a:ext cx="3039980" cy="4705145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2456605"/>
            <a:ext cx="56167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"En todo momento de mi vida hay una mujer que me lleva de la mano en las tinieblas de una realidad que las mujeres conocen mejor que los hombres y en las cuales se orientan mejor con menos luces".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Gabriel García Márquez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380" y="4240194"/>
            <a:ext cx="56167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"Quien quiera ver prosperar sus negocios, consulte a su mujer".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Benjamin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Franklin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107380" y="123411"/>
            <a:ext cx="3960550" cy="4896680"/>
          </a:xfrm>
          <a:prstGeom prst="rect">
            <a:avLst/>
          </a:prstGeom>
          <a:solidFill>
            <a:schemeClr val="bg1"/>
          </a:solidFill>
          <a:ln w="76200" cmpd="thickThin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3074" name="Picture 2" descr="C:\01 Mis docu. Backup\Mis imágenes\Fondos de flores\En florero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93" y="213763"/>
            <a:ext cx="3847462" cy="4735225"/>
          </a:xfrm>
          <a:prstGeom prst="rect">
            <a:avLst/>
          </a:prstGeom>
          <a:noFill/>
          <a:effectLst>
            <a:outerShdw blurRad="63500" dist="38100" dir="5400000" algn="t" rotWithShape="0">
              <a:prstClr val="black">
                <a:alpha val="7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211950" y="3480621"/>
            <a:ext cx="48246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"Creo que será verdaderamente glorioso cuando las mujeres sean personas realmente auténticas y tengan todo el mundo abierto a ellas".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Karen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Blixen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11950" y="339440"/>
            <a:ext cx="48246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"No se es amigo de una mujer cuando se puede ser su amante".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Honoré de Balzac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4211950" y="1772117"/>
            <a:ext cx="48246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"Me atrevería a aventurar que </a:t>
            </a:r>
            <a:r>
              <a:rPr lang="es-CO" sz="2000" b="1" i="1" dirty="0">
                <a:solidFill>
                  <a:schemeClr val="bg1"/>
                </a:solidFill>
                <a:latin typeface="+mj-lt"/>
              </a:rPr>
              <a:t>Anónimo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, que tantos poemas escribió sin firmarlos, era a menudo una mujer".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Virginia Woolf</a:t>
            </a:r>
          </a:p>
        </p:txBody>
      </p:sp>
    </p:spTree>
    <p:extLst>
      <p:ext uri="{BB962C8B-B14F-4D97-AF65-F5344CB8AC3E}">
        <p14:creationId xmlns:p14="http://schemas.microsoft.com/office/powerpoint/2010/main" val="40164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1027" name="Picture 3" descr="C:\01 Mis docu. Backup\Mis imágenes\Fondos Blancos\Florero rojo redond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4" t="7431" r="138"/>
          <a:stretch/>
        </p:blipFill>
        <p:spPr bwMode="auto">
          <a:xfrm>
            <a:off x="169765" y="195419"/>
            <a:ext cx="5634889" cy="4752661"/>
          </a:xfrm>
          <a:prstGeom prst="rect">
            <a:avLst/>
          </a:prstGeom>
          <a:noFill/>
          <a:ln w="76200" cmpd="thickThin">
            <a:solidFill>
              <a:srgbClr val="517A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6002575" y="339440"/>
            <a:ext cx="302442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"Puede juzgarse el grado de civilización de un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pueblo,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por la posición social de la mujer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".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Domingo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Faustino Sarmiento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245753" y="2987005"/>
            <a:ext cx="255217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Woman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in </a:t>
            </a:r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love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The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Love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Band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847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5003</TotalTime>
  <Words>994</Words>
  <Application>Microsoft Office PowerPoint</Application>
  <PresentationFormat>Presentación en pantalla (16:9)</PresentationFormat>
  <Paragraphs>58</Paragraphs>
  <Slides>17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294</cp:revision>
  <dcterms:created xsi:type="dcterms:W3CDTF">2013-05-29T02:56:16Z</dcterms:created>
  <dcterms:modified xsi:type="dcterms:W3CDTF">2016-03-10T23:49:29Z</dcterms:modified>
</cp:coreProperties>
</file>