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34"/>
  </p:notesMasterIdLst>
  <p:sldIdLst>
    <p:sldId id="385" r:id="rId4"/>
    <p:sldId id="398" r:id="rId5"/>
    <p:sldId id="381" r:id="rId6"/>
    <p:sldId id="395" r:id="rId7"/>
    <p:sldId id="402" r:id="rId8"/>
    <p:sldId id="400" r:id="rId9"/>
    <p:sldId id="399" r:id="rId10"/>
    <p:sldId id="401" r:id="rId11"/>
    <p:sldId id="390" r:id="rId12"/>
    <p:sldId id="377" r:id="rId13"/>
    <p:sldId id="366" r:id="rId14"/>
    <p:sldId id="329" r:id="rId15"/>
    <p:sldId id="396" r:id="rId16"/>
    <p:sldId id="405" r:id="rId17"/>
    <p:sldId id="350" r:id="rId18"/>
    <p:sldId id="368" r:id="rId19"/>
    <p:sldId id="334" r:id="rId20"/>
    <p:sldId id="359" r:id="rId21"/>
    <p:sldId id="409" r:id="rId22"/>
    <p:sldId id="389" r:id="rId23"/>
    <p:sldId id="372" r:id="rId24"/>
    <p:sldId id="380" r:id="rId25"/>
    <p:sldId id="342" r:id="rId26"/>
    <p:sldId id="326" r:id="rId27"/>
    <p:sldId id="397" r:id="rId28"/>
    <p:sldId id="330" r:id="rId29"/>
    <p:sldId id="353" r:id="rId30"/>
    <p:sldId id="322" r:id="rId31"/>
    <p:sldId id="386" r:id="rId32"/>
    <p:sldId id="410" r:id="rId33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iMmMqJfmIEhqenyll59Thw" hashData="x9VllsdxmA75d9O9a9WqUhrjYM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9E7800"/>
    <a:srgbClr val="C09200"/>
    <a:srgbClr val="ACA800"/>
    <a:srgbClr val="DEA900"/>
    <a:srgbClr val="94460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34532" autoAdjust="0"/>
    <p:restoredTop sz="86525" autoAdjust="0"/>
  </p:normalViewPr>
  <p:slideViewPr>
    <p:cSldViewPr>
      <p:cViewPr>
        <p:scale>
          <a:sx n="40" d="100"/>
          <a:sy n="40" d="100"/>
        </p:scale>
        <p:origin x="-2250" y="-11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83DC16D-A255-4BFF-B4D3-AAB56146EB21}" type="datetimeFigureOut">
              <a:rPr lang="es-ES"/>
              <a:pPr>
                <a:defRPr/>
              </a:pPr>
              <a:t>05/09/2015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8B52BBD-9631-4370-B9EE-DB5BAE65E53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8608-A824-4E16-A3B1-AE8351508446}" type="datetimeFigureOut">
              <a:rPr lang="es-ES"/>
              <a:pPr>
                <a:defRPr/>
              </a:pPr>
              <a:t>05/09/2015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E293B-E8FB-439C-885C-FC66B79DD4F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212B90-794D-4E06-9A79-0083B07B2AC9}" type="datetimeFigureOut">
              <a:rPr lang="es-ES"/>
              <a:pPr>
                <a:defRPr/>
              </a:pPr>
              <a:t>05/09/2015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660672-D1A4-4FCC-A822-B65BA5EE86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BC49D-4C95-40D8-A845-667FB96E5881}" type="datetimeFigureOut">
              <a:rPr lang="es-ES"/>
              <a:pPr>
                <a:defRPr/>
              </a:pPr>
              <a:t>05/09/2015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E004CB-4935-450F-8794-41105ADAAF8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F861F-57E0-4C04-A239-B7380127B3AD}" type="datetimeFigureOut">
              <a:rPr lang="es-ES"/>
              <a:pPr>
                <a:defRPr/>
              </a:pPr>
              <a:t>05/09/2015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43E62D-2FEC-40F4-BE8A-A23BF08CDA7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876328-0A3D-4217-9C08-59843726F291}" type="datetimeFigureOut">
              <a:rPr lang="es-ES"/>
              <a:pPr>
                <a:defRPr/>
              </a:pPr>
              <a:t>05/09/2015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F6494-4593-4B7F-9225-B77D73F6DA3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6DCE89-C3F1-4A99-941D-B450EA64604B}" type="datetimeFigureOut">
              <a:rPr lang="es-ES"/>
              <a:pPr>
                <a:defRPr/>
              </a:pPr>
              <a:t>05/09/2015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406D91-E235-4A4E-AF15-A0082DA0C98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611CAB-6542-4BC1-8C11-5D1007B4E77E}" type="datetimeFigureOut">
              <a:rPr lang="es-ES"/>
              <a:pPr>
                <a:defRPr/>
              </a:pPr>
              <a:t>05/09/2015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5FB9DB-FF4E-459F-9A40-506E7EA57A7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5F79C8-00CC-4D2D-95FE-01E664C17734}" type="datetimeFigureOut">
              <a:rPr lang="es-ES"/>
              <a:pPr>
                <a:defRPr/>
              </a:pPr>
              <a:t>05/09/2015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A55B7F-B7BD-44CB-B472-BDA81DB2119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FE566D-3762-496E-8068-AAA0B3657D1B}" type="datetimeFigureOut">
              <a:rPr lang="es-ES"/>
              <a:pPr>
                <a:defRPr/>
              </a:pPr>
              <a:t>05/09/2015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48B919-C5CC-46BF-B193-79ACAC4C846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C81305-91E7-4C1F-8166-C90DFD4B8FE9}" type="datetimeFigureOut">
              <a:rPr lang="es-ES"/>
              <a:pPr>
                <a:defRPr/>
              </a:pPr>
              <a:t>05/09/2015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C8DC60-A2FE-451A-9AF9-BCDC190EA2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FDAA13-3E77-440C-9414-7F8F71DDF4D3}" type="datetimeFigureOut">
              <a:rPr lang="es-ES"/>
              <a:pPr>
                <a:defRPr/>
              </a:pPr>
              <a:t>05/09/2015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2FFBD-5EB7-46D8-93C2-D5C279E539E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2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9587C00-1010-40BB-A2D4-F95D49D18FF0}" type="datetimeFigureOut">
              <a:rPr lang="es-ES"/>
              <a:pPr>
                <a:defRPr/>
              </a:pPr>
              <a:t>05/09/2015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C716AE0-73F8-4676-AECE-437C6CA9548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ransition spd="med" advTm="8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2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arcador de título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título del patrón</a:t>
            </a:r>
          </a:p>
        </p:txBody>
      </p:sp>
      <p:sp>
        <p:nvSpPr>
          <p:cNvPr id="2051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texto del patrón</a:t>
            </a:r>
          </a:p>
          <a:p>
            <a:pPr lvl="1"/>
            <a:r>
              <a:rPr lang="es-ES" altLang="en-US" smtClean="0"/>
              <a:t>Segundo nivel</a:t>
            </a:r>
          </a:p>
          <a:p>
            <a:pPr lvl="2"/>
            <a:r>
              <a:rPr lang="es-ES" altLang="en-US" smtClean="0"/>
              <a:t>Tercer nivel</a:t>
            </a:r>
          </a:p>
          <a:p>
            <a:pPr lvl="3"/>
            <a:r>
              <a:rPr lang="es-ES" altLang="en-US" smtClean="0"/>
              <a:t>Cuarto nivel</a:t>
            </a:r>
          </a:p>
          <a:p>
            <a:pPr lvl="4"/>
            <a:r>
              <a:rPr lang="es-ES" altLang="en-US" smtClean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0B79FA0-0C71-4937-9ED1-ED3A8CF2DDB8}" type="datetimeFigureOut">
              <a:rPr lang="es-ES"/>
              <a:pPr>
                <a:defRPr/>
              </a:pPr>
              <a:t>05/09/2015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fld id="{6A4A0B68-AFD8-4040-898D-6EAE13352257}" type="slidenum">
              <a:rPr lang="es-ES" altLang="en-US"/>
              <a:pPr>
                <a:defRPr/>
              </a:pPr>
              <a:t>‹Nº›</a:t>
            </a:fld>
            <a:endParaRPr lang="es-E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www.google.es/url?sa=i&amp;rct=j&amp;q=&amp;esrc=s&amp;source=images&amp;cd=&amp;cad=rja&amp;uact=8&amp;ved=0CAcQjRxqFQoTCIOp0rLF38cCFUjZGgod7rgNIA&amp;url=http://www.bbc.com/mundo/noticias/2015/09/150903_crisis_migratoria_europa_familia_nino_sirio_ahogado_turquia_lv&amp;psig=AFQjCNFbBHCIqmFAMSOgWBQXfzh1it2MQA&amp;ust=1441528601531872" TargetMode="Externa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es/url?sa=i&amp;rct=j&amp;q=&amp;esrc=s&amp;source=images&amp;cd=&amp;cad=rja&amp;uact=8&amp;ved=0CAcQjRxqFQoTCM6-wOCO4McCFYa4Ggod4uUG1w&amp;url=http://www.infonews.com/nota/246675/como-es-el-programa-argentino-para-los-refugiados-sirios-que-vienen-al-pais&amp;bvm=bv.102022582,d.d2s&amp;psig=AFQjCNFe_O9oGaN4sXlGsP_Vrogy5KH7PQ&amp;ust=1441550098925816" TargetMode="Externa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35.jpeg"/><Relationship Id="rId4" Type="http://schemas.openxmlformats.org/officeDocument/2006/relationships/image" Target="../media/image4.gi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5" descr="10102304-le-lac-aux-lotus-pres-d-udon-thani"/>
          <p:cNvPicPr>
            <a:picLocks noChangeAspect="1" noChangeArrowheads="1"/>
          </p:cNvPicPr>
          <p:nvPr/>
        </p:nvPicPr>
        <p:blipFill>
          <a:blip r:embed="rId4"/>
          <a:srcRect r="15069" b="440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" name="Picture 3" descr="illusion-015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55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764704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5661248"/>
            <a:ext cx="794853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683568" y="6021288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9512" y="188640"/>
            <a:ext cx="781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1475656" y="1772816"/>
            <a:ext cx="67379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1928794" y="285728"/>
            <a:ext cx="688768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2222E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ockwell Extra Bold" pitchFamily="18" charset="0"/>
              </a:rPr>
              <a:t>LA MUERTE DE </a:t>
            </a:r>
          </a:p>
          <a:p>
            <a:pPr algn="ctr"/>
            <a:r>
              <a:rPr lang="es-E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2222E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ockwell Extra Bold" pitchFamily="18" charset="0"/>
              </a:rPr>
              <a:t>UN RUISEÑOR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1043608" y="3326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3000">
    <p:split orient="vert"/>
    <p:sndAc>
      <p:stSnd loop="1">
        <p:snd r:embed="rId3" name="lionel richie &amp; stevie wonder &amp; micheal jackson - we are the worl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 r="20518"/>
          <a:stretch>
            <a:fillRect/>
          </a:stretch>
        </p:blipFill>
        <p:spPr bwMode="auto">
          <a:xfrm>
            <a:off x="-1357354" y="-571528"/>
            <a:ext cx="10501354" cy="7429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1 Rectángulo"/>
          <p:cNvSpPr/>
          <p:nvPr/>
        </p:nvSpPr>
        <p:spPr>
          <a:xfrm>
            <a:off x="785786" y="4000504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lvl="1" algn="ctr"/>
            <a:r>
              <a:rPr lang="es-ES" sz="2800" b="1" i="1" dirty="0" smtClean="0">
                <a:solidFill>
                  <a:schemeClr val="bg1"/>
                </a:solidFill>
              </a:rPr>
              <a:t> </a:t>
            </a:r>
            <a:r>
              <a:rPr lang="es-ES" sz="2800" b="1" i="1" dirty="0" err="1" smtClean="0">
                <a:solidFill>
                  <a:schemeClr val="bg1"/>
                </a:solidFill>
              </a:rPr>
              <a:t>Aylan</a:t>
            </a:r>
            <a:r>
              <a:rPr lang="es-ES" sz="2800" b="1" i="1" dirty="0" smtClean="0">
                <a:solidFill>
                  <a:schemeClr val="bg1"/>
                </a:solidFill>
              </a:rPr>
              <a:t> </a:t>
            </a:r>
            <a:r>
              <a:rPr lang="es-ES" sz="2800" b="1" i="1" dirty="0" err="1" smtClean="0">
                <a:solidFill>
                  <a:schemeClr val="bg1"/>
                </a:solidFill>
              </a:rPr>
              <a:t>Kurdi</a:t>
            </a:r>
            <a:r>
              <a:rPr lang="es-ES" sz="2800" b="1" i="1" dirty="0" smtClean="0">
                <a:solidFill>
                  <a:schemeClr val="bg1"/>
                </a:solidFill>
              </a:rPr>
              <a:t>, de tres años, </a:t>
            </a:r>
          </a:p>
          <a:p>
            <a:pPr algn="ctr"/>
            <a:r>
              <a:rPr lang="es-ES" sz="2800" b="1" i="1" dirty="0" smtClean="0">
                <a:solidFill>
                  <a:schemeClr val="bg1"/>
                </a:solidFill>
              </a:rPr>
              <a:t>Fallecido en la playa de la isla de </a:t>
            </a:r>
            <a:r>
              <a:rPr lang="es-ES" sz="2800" b="1" i="1" dirty="0" err="1" smtClean="0">
                <a:solidFill>
                  <a:schemeClr val="bg1"/>
                </a:solidFill>
              </a:rPr>
              <a:t>Kos</a:t>
            </a:r>
            <a:endParaRPr lang="es-ES" sz="2800" b="1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8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://cde.peru.com/ima/0/1/2/4/2/1242474/611x458/sir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4068" cy="6858000"/>
          </a:xfrm>
          <a:prstGeom prst="rect">
            <a:avLst/>
          </a:prstGeom>
          <a:noFill/>
        </p:spPr>
      </p:pic>
      <p:sp>
        <p:nvSpPr>
          <p:cNvPr id="8" name="7 Elipse"/>
          <p:cNvSpPr/>
          <p:nvPr/>
        </p:nvSpPr>
        <p:spPr>
          <a:xfrm>
            <a:off x="7500938" y="642938"/>
            <a:ext cx="928687" cy="928687"/>
          </a:xfrm>
          <a:prstGeom prst="ellipse">
            <a:avLst/>
          </a:prstGeom>
          <a:solidFill>
            <a:srgbClr val="CE32CE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8215313" y="0"/>
            <a:ext cx="928687" cy="928688"/>
          </a:xfrm>
          <a:prstGeom prst="ellipse">
            <a:avLst/>
          </a:prstGeom>
          <a:solidFill>
            <a:srgbClr val="CE32CE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929313" y="2000250"/>
            <a:ext cx="928687" cy="928688"/>
          </a:xfrm>
          <a:prstGeom prst="ellipse">
            <a:avLst/>
          </a:prstGeom>
          <a:solidFill>
            <a:srgbClr val="CE32CE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6643688" y="1285875"/>
            <a:ext cx="928687" cy="928688"/>
          </a:xfrm>
          <a:prstGeom prst="ellipse">
            <a:avLst/>
          </a:prstGeom>
          <a:solidFill>
            <a:srgbClr val="CE32CE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0" y="0"/>
            <a:ext cx="928688" cy="928688"/>
          </a:xfrm>
          <a:prstGeom prst="ellipse">
            <a:avLst/>
          </a:prstGeom>
          <a:solidFill>
            <a:srgbClr val="CE32CE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642938" y="785813"/>
            <a:ext cx="928687" cy="928687"/>
          </a:xfrm>
          <a:prstGeom prst="ellipse">
            <a:avLst/>
          </a:prstGeom>
          <a:solidFill>
            <a:srgbClr val="CE32CE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1357313" y="1428750"/>
            <a:ext cx="928687" cy="928688"/>
          </a:xfrm>
          <a:prstGeom prst="ellipse">
            <a:avLst/>
          </a:prstGeom>
          <a:solidFill>
            <a:srgbClr val="CE32CE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071688" y="2071688"/>
            <a:ext cx="928687" cy="928687"/>
          </a:xfrm>
          <a:prstGeom prst="ellipse">
            <a:avLst/>
          </a:prstGeom>
          <a:solidFill>
            <a:srgbClr val="CE32CE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0" y="5929313"/>
            <a:ext cx="928688" cy="928687"/>
          </a:xfrm>
          <a:prstGeom prst="ellipse">
            <a:avLst/>
          </a:prstGeom>
          <a:solidFill>
            <a:srgbClr val="CE32CE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857250" y="5357813"/>
            <a:ext cx="928688" cy="928687"/>
          </a:xfrm>
          <a:prstGeom prst="ellipse">
            <a:avLst/>
          </a:prstGeom>
          <a:solidFill>
            <a:srgbClr val="CE32CE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1643063" y="4786313"/>
            <a:ext cx="928687" cy="928687"/>
          </a:xfrm>
          <a:prstGeom prst="ellipse">
            <a:avLst/>
          </a:prstGeom>
          <a:solidFill>
            <a:srgbClr val="CE32CE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2500313" y="4071938"/>
            <a:ext cx="928687" cy="928687"/>
          </a:xfrm>
          <a:prstGeom prst="ellipse">
            <a:avLst/>
          </a:prstGeom>
          <a:solidFill>
            <a:srgbClr val="CE32CE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8215313" y="5929313"/>
            <a:ext cx="928687" cy="928687"/>
          </a:xfrm>
          <a:prstGeom prst="ellipse">
            <a:avLst/>
          </a:prstGeom>
          <a:solidFill>
            <a:srgbClr val="CE32CE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7358063" y="5357813"/>
            <a:ext cx="928687" cy="928687"/>
          </a:xfrm>
          <a:prstGeom prst="ellipse">
            <a:avLst/>
          </a:prstGeom>
          <a:solidFill>
            <a:srgbClr val="CE32CE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2" name="21 Elipse"/>
          <p:cNvSpPr/>
          <p:nvPr/>
        </p:nvSpPr>
        <p:spPr>
          <a:xfrm>
            <a:off x="6429375" y="4786313"/>
            <a:ext cx="928688" cy="928687"/>
          </a:xfrm>
          <a:prstGeom prst="ellipse">
            <a:avLst/>
          </a:prstGeom>
          <a:solidFill>
            <a:srgbClr val="CE32CE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3" name="22 Elipse"/>
          <p:cNvSpPr/>
          <p:nvPr/>
        </p:nvSpPr>
        <p:spPr>
          <a:xfrm>
            <a:off x="5572125" y="4214813"/>
            <a:ext cx="928688" cy="928687"/>
          </a:xfrm>
          <a:prstGeom prst="ellipse">
            <a:avLst/>
          </a:prstGeom>
          <a:solidFill>
            <a:srgbClr val="CE32CE">
              <a:alpha val="6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000"/>
                            </p:stCondLst>
                            <p:childTnLst>
                              <p:par>
                                <p:cTn id="10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8" dur="20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1142976" y="1071546"/>
            <a:ext cx="7072330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chemeClr val="bg1"/>
                </a:solidFill>
              </a:rPr>
              <a:t>A raíz del debate surgido por la publicación de la fotografía del cadáver de un niño en una playa turca, Hay argumentos a favor y en contra. Unos lo compartirán en redes sociales para hacer visible el problema y otros no querrán amargarle el día a sus seguidores. Algunos dirán que hieren la sensibilidad del que las ve, y otros que es la única manera de que estas tragedias lleguen a todo el mundo y se intenten solucionar. Y parece que el problema de la inmigración ya está aquí, más cerca que nunca, y es un problema de todos, y no solo de 'ellos'.</a:t>
            </a:r>
            <a:r>
              <a:rPr lang="es-ES" dirty="0" smtClean="0">
                <a:solidFill>
                  <a:srgbClr val="FF0000"/>
                </a:solidFill>
              </a:rPr>
              <a:t/>
            </a:r>
            <a:br>
              <a:rPr lang="es-ES" dirty="0" smtClean="0">
                <a:solidFill>
                  <a:srgbClr val="FF0000"/>
                </a:solidFill>
              </a:rPr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>Leer más:  </a:t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pic>
        <p:nvPicPr>
          <p:cNvPr id="6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05486"/>
            <a:ext cx="1410419" cy="1152514"/>
          </a:xfrm>
          <a:prstGeom prst="rect">
            <a:avLst/>
          </a:prstGeom>
          <a:noFill/>
        </p:spPr>
      </p:pic>
      <p:pic>
        <p:nvPicPr>
          <p:cNvPr id="7" name="Picture 2" descr="https://dub126.mail.live.com/Handlers/ImageProxy.mvc?bicild=&amp;canary=gbedTGMv6rdXf0QeqGpbr3Tsrhsvdy2CgL7%2f8jcTR18%3d0&amp;url=http%3a%2f%2fwww.pekegifs.com%2fwebmaster%2fimagenes%2flineas%2flu1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7812" y="0"/>
            <a:ext cx="923181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http://us.cdn01.mundotkm.com/2015/09/aylan_kurd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2385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http://www.independent.co.uk/incoming/article10482765.ece/alternates/w460/syrian-migrant-boy-turke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98443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142976" y="714356"/>
            <a:ext cx="6858032" cy="69249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chemeClr val="bg1"/>
                </a:solidFill>
              </a:rPr>
              <a:t>No sabremos nunca cómo se llamaban los cientos de niños sin nombre que según datos de '</a:t>
            </a:r>
            <a:r>
              <a:rPr lang="es-ES" sz="2400" b="1" i="1" dirty="0" err="1" smtClean="0">
                <a:solidFill>
                  <a:schemeClr val="bg1"/>
                </a:solidFill>
              </a:rPr>
              <a:t>Save</a:t>
            </a:r>
            <a:r>
              <a:rPr lang="es-ES" sz="2400" b="1" i="1" dirty="0" smtClean="0">
                <a:solidFill>
                  <a:schemeClr val="bg1"/>
                </a:solidFill>
              </a:rPr>
              <a:t> </a:t>
            </a:r>
            <a:r>
              <a:rPr lang="es-ES" sz="2400" b="1" i="1" dirty="0" err="1" smtClean="0">
                <a:solidFill>
                  <a:schemeClr val="bg1"/>
                </a:solidFill>
              </a:rPr>
              <a:t>the</a:t>
            </a:r>
            <a:r>
              <a:rPr lang="es-ES" sz="2400" b="1" i="1" dirty="0" smtClean="0">
                <a:solidFill>
                  <a:schemeClr val="bg1"/>
                </a:solidFill>
              </a:rPr>
              <a:t> </a:t>
            </a:r>
            <a:r>
              <a:rPr lang="es-ES" sz="2400" b="1" i="1" dirty="0" err="1" smtClean="0">
                <a:solidFill>
                  <a:schemeClr val="bg1"/>
                </a:solidFill>
              </a:rPr>
              <a:t>Children</a:t>
            </a:r>
            <a:r>
              <a:rPr lang="es-ES" sz="2400" b="1" i="1" dirty="0" smtClean="0">
                <a:solidFill>
                  <a:schemeClr val="bg1"/>
                </a:solidFill>
              </a:rPr>
              <a:t>' han sido rescatados en los últimos días en la franja del Mediterráneo, ese transitado paso que separa Italia del norte de África. </a:t>
            </a:r>
          </a:p>
          <a:p>
            <a:pPr algn="ctr"/>
            <a:r>
              <a:rPr lang="es-ES" sz="2400" b="1" i="1" dirty="0" smtClean="0">
                <a:solidFill>
                  <a:schemeClr val="bg1"/>
                </a:solidFill>
              </a:rPr>
              <a:t>ACNUR estima que solo en lo que llevamos de año 2.500 personas perdieron la vida tratando de llegar a Europa. "Les da igual si mueren o no", dijo uno de los supervivientes a este viaje mortal. Ahora la tragedia ya tiene su icono. Ha muerto un ruiseñor. ¿Cuántos más hacen falta para que deje de darle igual al resto del mundo?</a:t>
            </a:r>
          </a:p>
          <a:p>
            <a:pPr algn="ctr"/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>Leer más:  </a:t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05486"/>
            <a:ext cx="1410419" cy="1152514"/>
          </a:xfrm>
          <a:prstGeom prst="rect">
            <a:avLst/>
          </a:prstGeom>
          <a:noFill/>
        </p:spPr>
      </p:pic>
      <p:pic>
        <p:nvPicPr>
          <p:cNvPr id="4" name="Picture 2" descr="https://dub126.mail.live.com/Handlers/ImageProxy.mvc?bicild=&amp;canary=gbedTGMv6rdXf0QeqGpbr3Tsrhsvdy2CgL7%2f8jcTR18%3d0&amp;url=http%3a%2f%2fwww.pekegifs.com%2fwebmaster%2fimagenes%2flineas%2flu1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7812" y="0"/>
            <a:ext cx="923181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 descr="http://d.ibtimes.co.uk/en/full/1456836/migrant-child-dead-beach-turkey.jpg?w=73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6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El guardia costero turco que recogió el cuerpo de Aylan Kurdi. (Reuters/Nilufer Demir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1635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images.eldiario.es/desalambre/Llegada-Expressa-Serbia-Tavanovcs-Camara_EDIIMA20150831_0607_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22621" cy="6858000"/>
          </a:xfrm>
          <a:prstGeom prst="rect">
            <a:avLst/>
          </a:prstGeom>
          <a:noFill/>
        </p:spPr>
      </p:pic>
      <p:sp>
        <p:nvSpPr>
          <p:cNvPr id="5" name="4 Marco"/>
          <p:cNvSpPr/>
          <p:nvPr/>
        </p:nvSpPr>
        <p:spPr>
          <a:xfrm>
            <a:off x="1143000" y="642938"/>
            <a:ext cx="6858000" cy="5429250"/>
          </a:xfrm>
          <a:prstGeom prst="frame">
            <a:avLst>
              <a:gd name="adj1" fmla="val 4965"/>
            </a:avLst>
          </a:prstGeom>
          <a:solidFill>
            <a:schemeClr val="accent3">
              <a:lumMod val="50000"/>
              <a:alpha val="68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714500" y="1143000"/>
            <a:ext cx="5715000" cy="4357688"/>
          </a:xfrm>
          <a:prstGeom prst="frame">
            <a:avLst>
              <a:gd name="adj1" fmla="val 6622"/>
            </a:avLst>
          </a:prstGeom>
          <a:solidFill>
            <a:schemeClr val="accent3">
              <a:alpha val="67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214563" y="1571625"/>
            <a:ext cx="4572000" cy="3357563"/>
          </a:xfrm>
          <a:prstGeom prst="frame">
            <a:avLst>
              <a:gd name="adj1" fmla="val 8772"/>
            </a:avLst>
          </a:prstGeom>
          <a:solidFill>
            <a:schemeClr val="accent3">
              <a:lumMod val="50000"/>
              <a:alpha val="68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714625" y="2000250"/>
            <a:ext cx="3571875" cy="2500313"/>
          </a:xfrm>
          <a:prstGeom prst="frame">
            <a:avLst>
              <a:gd name="adj1" fmla="val 8772"/>
            </a:avLst>
          </a:prstGeom>
          <a:solidFill>
            <a:schemeClr val="accent3">
              <a:alpha val="68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143250" y="2428875"/>
            <a:ext cx="2714625" cy="1714500"/>
          </a:xfrm>
          <a:prstGeom prst="frame">
            <a:avLst>
              <a:gd name="adj1" fmla="val 11579"/>
            </a:avLst>
          </a:prstGeom>
          <a:solidFill>
            <a:schemeClr val="accent3">
              <a:lumMod val="50000"/>
              <a:alpha val="68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643313" y="2786063"/>
            <a:ext cx="1652587" cy="928687"/>
          </a:xfrm>
          <a:prstGeom prst="frame">
            <a:avLst>
              <a:gd name="adj1" fmla="val 21943"/>
            </a:avLst>
          </a:prstGeom>
          <a:solidFill>
            <a:schemeClr val="accent3">
              <a:alpha val="67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2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encrypted-tbn2.gstatic.com/images?q=tbn:ANd9GcT1_FhiCh-wlrm-_GWrEqCCziOTiWMdcZyFy31ddzeIfvpy7QQx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2666" y="875383"/>
            <a:ext cx="8434176" cy="512538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714356"/>
            <a:ext cx="9097962" cy="5616576"/>
          </a:xfrm>
          <a:prstGeom prst="rect">
            <a:avLst/>
          </a:prstGeom>
          <a:solidFill>
            <a:srgbClr val="DEA90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9215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6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6237288"/>
            <a:ext cx="9144000" cy="620712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6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www.publimetro.com.mx/_internal/gxml!0/2qijkhn0ctpwx8acoz5fxkpvtmr4nbh$icx32eiiyjcc1cglvzcv797qt94oekp/aptopix-mideast-iraq-syrian-refugees-alfredo-gonzalezpublimetro-com-mx-3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01222" cy="6858000"/>
          </a:xfrm>
          <a:prstGeom prst="rect">
            <a:avLst/>
          </a:prstGeom>
          <a:noFill/>
        </p:spPr>
      </p:pic>
      <p:sp>
        <p:nvSpPr>
          <p:cNvPr id="5" name="4 Anillo"/>
          <p:cNvSpPr/>
          <p:nvPr/>
        </p:nvSpPr>
        <p:spPr>
          <a:xfrm>
            <a:off x="0" y="0"/>
            <a:ext cx="1143000" cy="6858000"/>
          </a:xfrm>
          <a:prstGeom prst="donut">
            <a:avLst>
              <a:gd name="adj" fmla="val 32612"/>
            </a:avLst>
          </a:prstGeom>
          <a:solidFill>
            <a:srgbClr val="944606">
              <a:alpha val="70000"/>
            </a:srgbClr>
          </a:solidFill>
          <a:ln>
            <a:solidFill>
              <a:srgbClr val="C09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38" y="0"/>
            <a:ext cx="1214437" cy="6858000"/>
          </a:xfrm>
          <a:prstGeom prst="donut">
            <a:avLst>
              <a:gd name="adj" fmla="val 32612"/>
            </a:avLst>
          </a:prstGeom>
          <a:solidFill>
            <a:srgbClr val="C09200">
              <a:alpha val="70000"/>
            </a:srgbClr>
          </a:solidFill>
          <a:ln>
            <a:solidFill>
              <a:srgbClr val="9446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428875" y="0"/>
            <a:ext cx="1285875" cy="6858000"/>
          </a:xfrm>
          <a:prstGeom prst="donut">
            <a:avLst>
              <a:gd name="adj" fmla="val 32612"/>
            </a:avLst>
          </a:prstGeom>
          <a:solidFill>
            <a:srgbClr val="944606">
              <a:alpha val="70000"/>
            </a:srgbClr>
          </a:solidFill>
          <a:ln>
            <a:solidFill>
              <a:srgbClr val="C09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50" y="0"/>
            <a:ext cx="1143000" cy="6858000"/>
          </a:xfrm>
          <a:prstGeom prst="donut">
            <a:avLst>
              <a:gd name="adj" fmla="val 32612"/>
            </a:avLst>
          </a:prstGeom>
          <a:solidFill>
            <a:srgbClr val="C09200">
              <a:alpha val="70000"/>
            </a:srgbClr>
          </a:solidFill>
          <a:ln>
            <a:solidFill>
              <a:srgbClr val="9446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857750" y="0"/>
            <a:ext cx="1143000" cy="6858000"/>
          </a:xfrm>
          <a:prstGeom prst="donut">
            <a:avLst>
              <a:gd name="adj" fmla="val 32612"/>
            </a:avLst>
          </a:prstGeom>
          <a:solidFill>
            <a:srgbClr val="944606">
              <a:alpha val="70000"/>
            </a:srgbClr>
          </a:solidFill>
          <a:ln>
            <a:solidFill>
              <a:srgbClr val="C09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6000750" y="0"/>
            <a:ext cx="1071563" cy="6858000"/>
          </a:xfrm>
          <a:prstGeom prst="donut">
            <a:avLst>
              <a:gd name="adj" fmla="val 32612"/>
            </a:avLst>
          </a:prstGeom>
          <a:solidFill>
            <a:srgbClr val="C09200">
              <a:alpha val="70000"/>
            </a:srgbClr>
          </a:solidFill>
          <a:ln>
            <a:solidFill>
              <a:srgbClr val="9446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7072313" y="0"/>
            <a:ext cx="1071562" cy="6858000"/>
          </a:xfrm>
          <a:prstGeom prst="donut">
            <a:avLst>
              <a:gd name="adj" fmla="val 32612"/>
            </a:avLst>
          </a:prstGeom>
          <a:solidFill>
            <a:srgbClr val="944606">
              <a:alpha val="70000"/>
            </a:srgbClr>
          </a:solidFill>
          <a:ln>
            <a:solidFill>
              <a:srgbClr val="C09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8143875" y="0"/>
            <a:ext cx="1000125" cy="6858000"/>
          </a:xfrm>
          <a:prstGeom prst="donut">
            <a:avLst>
              <a:gd name="adj" fmla="val 32612"/>
            </a:avLst>
          </a:prstGeom>
          <a:solidFill>
            <a:srgbClr val="C09200">
              <a:alpha val="70000"/>
            </a:srgbClr>
          </a:solidFill>
          <a:ln>
            <a:solidFill>
              <a:srgbClr val="9446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71538" y="642918"/>
            <a:ext cx="7000924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chemeClr val="bg1"/>
                </a:solidFill>
              </a:rPr>
              <a:t>Y mientras debatimos si es conveniente mostrar estas verdades a la sociedad o mantenerlas fuera de nuestra vista, según ACNUR, 2.500 personas mueren cada año intentando buscar un futuro mejor en un viaje desesperado a Europa. Puede ser que esta vez nos alarmemos más al ver la foto de este niño en la playa porque el fallecido tiene cara, nombre y apellidos y las 'cosas' no son tan abstractas y frías como las cifras que se barajan en otras noticias. Y aunque no haya foto de los otros 2.499 seres humanos, y parezcan un simple número, también tienen cara, nombre y apellidos, como el pequeño </a:t>
            </a:r>
            <a:r>
              <a:rPr lang="es-ES" sz="2400" b="1" i="1" dirty="0" err="1" smtClean="0">
                <a:solidFill>
                  <a:schemeClr val="bg1"/>
                </a:solidFill>
              </a:rPr>
              <a:t>Aylan</a:t>
            </a:r>
            <a:r>
              <a:rPr lang="es-ES" sz="2400" b="1" i="1" dirty="0" smtClean="0">
                <a:solidFill>
                  <a:schemeClr val="bg1"/>
                </a:solidFill>
              </a:rPr>
              <a:t>, el niño de la playa.</a:t>
            </a:r>
            <a:br>
              <a:rPr lang="es-ES" sz="2400" b="1" i="1" dirty="0" smtClean="0">
                <a:solidFill>
                  <a:schemeClr val="bg1"/>
                </a:solidFill>
              </a:rPr>
            </a:br>
            <a:r>
              <a:rPr lang="es-ES" dirty="0" smtClean="0">
                <a:solidFill>
                  <a:srgbClr val="FF0000"/>
                </a:solidFill>
              </a:rPr>
              <a:t/>
            </a:r>
            <a:br>
              <a:rPr lang="es-ES" dirty="0" smtClean="0">
                <a:solidFill>
                  <a:srgbClr val="FF0000"/>
                </a:solidFill>
              </a:rPr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05486"/>
            <a:ext cx="1410419" cy="1152514"/>
          </a:xfrm>
          <a:prstGeom prst="rect">
            <a:avLst/>
          </a:prstGeom>
          <a:noFill/>
        </p:spPr>
      </p:pic>
      <p:pic>
        <p:nvPicPr>
          <p:cNvPr id="4" name="Picture 2" descr="https://dub126.mail.live.com/Handlers/ImageProxy.mvc?bicild=&amp;canary=gbedTGMv6rdXf0QeqGpbr3Tsrhsvdy2CgL7%2f8jcTR18%3d0&amp;url=http%3a%2f%2fwww.pekegifs.com%2fwebmaster%2fimagenes%2flineas%2flu1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7812" y="0"/>
            <a:ext cx="923181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 descr="http://cde.peru.com/ima/0/1/2/4/1/1241323/611x458/aylan-kurd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406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img.rtve.es/v/3270012?w=1180&amp;preview=144137959774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7232"/>
            <a:ext cx="9140667" cy="5143512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476250"/>
          </a:xfrm>
          <a:prstGeom prst="rect">
            <a:avLst/>
          </a:prstGeom>
          <a:gradFill flip="none" rotWithShape="1">
            <a:gsLst>
              <a:gs pos="0">
                <a:srgbClr val="C09200">
                  <a:shade val="30000"/>
                  <a:satMod val="115000"/>
                </a:srgbClr>
              </a:gs>
              <a:gs pos="50000">
                <a:srgbClr val="C09200">
                  <a:shade val="67500"/>
                  <a:satMod val="115000"/>
                </a:srgbClr>
              </a:gs>
              <a:gs pos="100000">
                <a:srgbClr val="C092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381750"/>
            <a:ext cx="9144000" cy="476250"/>
          </a:xfrm>
          <a:prstGeom prst="rect">
            <a:avLst/>
          </a:prstGeom>
          <a:gradFill flip="none" rotWithShape="1">
            <a:gsLst>
              <a:gs pos="0">
                <a:srgbClr val="C09200">
                  <a:shade val="30000"/>
                  <a:satMod val="115000"/>
                </a:srgbClr>
              </a:gs>
              <a:gs pos="50000">
                <a:srgbClr val="C09200">
                  <a:shade val="67500"/>
                  <a:satMod val="115000"/>
                </a:srgbClr>
              </a:gs>
              <a:gs pos="100000">
                <a:srgbClr val="C092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76250"/>
            <a:ext cx="9144000" cy="504825"/>
          </a:xfrm>
          <a:prstGeom prst="rect">
            <a:avLst/>
          </a:prstGeom>
          <a:gradFill flip="none" rotWithShape="1">
            <a:gsLst>
              <a:gs pos="0">
                <a:srgbClr val="C09200">
                  <a:shade val="30000"/>
                  <a:satMod val="115000"/>
                </a:srgbClr>
              </a:gs>
              <a:gs pos="50000">
                <a:srgbClr val="C09200">
                  <a:shade val="67500"/>
                  <a:satMod val="115000"/>
                </a:srgbClr>
              </a:gs>
              <a:gs pos="100000">
                <a:srgbClr val="C092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5876925"/>
            <a:ext cx="9144000" cy="504825"/>
          </a:xfrm>
          <a:prstGeom prst="rect">
            <a:avLst/>
          </a:prstGeom>
          <a:gradFill flip="none" rotWithShape="1">
            <a:gsLst>
              <a:gs pos="0">
                <a:srgbClr val="C09200">
                  <a:shade val="30000"/>
                  <a:satMod val="115000"/>
                </a:srgbClr>
              </a:gs>
              <a:gs pos="50000">
                <a:srgbClr val="C09200">
                  <a:shade val="67500"/>
                  <a:satMod val="115000"/>
                </a:srgbClr>
              </a:gs>
              <a:gs pos="100000">
                <a:srgbClr val="C092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www.abc.es/Media/201509/01/estacion-tren-viena--644x36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67621" cy="6858000"/>
          </a:xfrm>
          <a:prstGeom prst="rect">
            <a:avLst/>
          </a:prstGeom>
          <a:noFill/>
        </p:spPr>
      </p:pic>
      <p:sp>
        <p:nvSpPr>
          <p:cNvPr id="5" name="4 Onda"/>
          <p:cNvSpPr/>
          <p:nvPr/>
        </p:nvSpPr>
        <p:spPr>
          <a:xfrm rot="4111108">
            <a:off x="-492124" y="1833562"/>
            <a:ext cx="2493962" cy="1255713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9E7800">
              <a:alpha val="67000"/>
            </a:srgbClr>
          </a:solidFill>
          <a:ln>
            <a:solidFill>
              <a:srgbClr val="DEA9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Onda"/>
          <p:cNvSpPr/>
          <p:nvPr/>
        </p:nvSpPr>
        <p:spPr>
          <a:xfrm rot="4111108">
            <a:off x="650876" y="1833562"/>
            <a:ext cx="2493962" cy="1255713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9E7800">
              <a:alpha val="67000"/>
            </a:srgbClr>
          </a:solidFill>
          <a:ln>
            <a:solidFill>
              <a:srgbClr val="DEA9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Onda"/>
          <p:cNvSpPr/>
          <p:nvPr/>
        </p:nvSpPr>
        <p:spPr>
          <a:xfrm rot="4111108">
            <a:off x="1651001" y="1833562"/>
            <a:ext cx="2493962" cy="1255713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9E7800">
              <a:alpha val="67000"/>
            </a:srgbClr>
          </a:solidFill>
          <a:ln>
            <a:solidFill>
              <a:srgbClr val="DEA9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Onda"/>
          <p:cNvSpPr/>
          <p:nvPr/>
        </p:nvSpPr>
        <p:spPr>
          <a:xfrm rot="4111108">
            <a:off x="2651126" y="1833562"/>
            <a:ext cx="2493962" cy="1255713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9E7800">
              <a:alpha val="67000"/>
            </a:srgbClr>
          </a:solidFill>
          <a:ln>
            <a:solidFill>
              <a:srgbClr val="DEA9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Onda"/>
          <p:cNvSpPr/>
          <p:nvPr/>
        </p:nvSpPr>
        <p:spPr>
          <a:xfrm rot="4111108">
            <a:off x="3722688" y="1833563"/>
            <a:ext cx="2493962" cy="1255712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9E7800">
              <a:alpha val="67000"/>
            </a:srgbClr>
          </a:solidFill>
          <a:ln>
            <a:solidFill>
              <a:srgbClr val="DEA9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Onda"/>
          <p:cNvSpPr/>
          <p:nvPr/>
        </p:nvSpPr>
        <p:spPr>
          <a:xfrm rot="4111108">
            <a:off x="4865688" y="1833563"/>
            <a:ext cx="2493962" cy="1255712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9E7800">
              <a:alpha val="67000"/>
            </a:srgbClr>
          </a:solidFill>
          <a:ln>
            <a:solidFill>
              <a:srgbClr val="DEA9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Onda"/>
          <p:cNvSpPr/>
          <p:nvPr/>
        </p:nvSpPr>
        <p:spPr>
          <a:xfrm rot="4111108">
            <a:off x="5865812" y="1905001"/>
            <a:ext cx="2493963" cy="1255712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9E7800">
              <a:alpha val="67000"/>
            </a:srgbClr>
          </a:solidFill>
          <a:ln>
            <a:solidFill>
              <a:srgbClr val="DEA9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Onda"/>
          <p:cNvSpPr/>
          <p:nvPr/>
        </p:nvSpPr>
        <p:spPr>
          <a:xfrm rot="4111108">
            <a:off x="6856413" y="1976438"/>
            <a:ext cx="2493962" cy="1255712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9E7800">
              <a:alpha val="67000"/>
            </a:srgbClr>
          </a:solidFill>
          <a:ln>
            <a:solidFill>
              <a:srgbClr val="DEA9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Onda"/>
          <p:cNvSpPr/>
          <p:nvPr/>
        </p:nvSpPr>
        <p:spPr>
          <a:xfrm rot="4111108">
            <a:off x="-206374" y="3833812"/>
            <a:ext cx="2493962" cy="1255713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DEA900">
              <a:alpha val="67000"/>
            </a:srgbClr>
          </a:solidFill>
          <a:ln>
            <a:solidFill>
              <a:srgbClr val="9E78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Onda"/>
          <p:cNvSpPr/>
          <p:nvPr/>
        </p:nvSpPr>
        <p:spPr>
          <a:xfrm rot="4111108">
            <a:off x="936626" y="3833812"/>
            <a:ext cx="2493962" cy="1255713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DEA900">
              <a:alpha val="67000"/>
            </a:srgbClr>
          </a:solidFill>
          <a:ln>
            <a:solidFill>
              <a:srgbClr val="9E78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Onda"/>
          <p:cNvSpPr/>
          <p:nvPr/>
        </p:nvSpPr>
        <p:spPr>
          <a:xfrm rot="4111108">
            <a:off x="2151062" y="3905251"/>
            <a:ext cx="2493963" cy="1255712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DEA900">
              <a:alpha val="67000"/>
            </a:srgbClr>
          </a:solidFill>
          <a:ln>
            <a:solidFill>
              <a:srgbClr val="9E78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Onda"/>
          <p:cNvSpPr/>
          <p:nvPr/>
        </p:nvSpPr>
        <p:spPr>
          <a:xfrm rot="4111108">
            <a:off x="3222626" y="3833812"/>
            <a:ext cx="2493962" cy="1255713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DEA900">
              <a:alpha val="67000"/>
            </a:srgbClr>
          </a:solidFill>
          <a:ln>
            <a:solidFill>
              <a:srgbClr val="9E78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Onda"/>
          <p:cNvSpPr/>
          <p:nvPr/>
        </p:nvSpPr>
        <p:spPr>
          <a:xfrm rot="4111108">
            <a:off x="4437062" y="3905251"/>
            <a:ext cx="2493963" cy="1255712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DEA900">
              <a:alpha val="67000"/>
            </a:srgbClr>
          </a:solidFill>
          <a:ln>
            <a:solidFill>
              <a:srgbClr val="9E78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Onda"/>
          <p:cNvSpPr/>
          <p:nvPr/>
        </p:nvSpPr>
        <p:spPr>
          <a:xfrm rot="4111108">
            <a:off x="5508625" y="3905250"/>
            <a:ext cx="2493963" cy="1255713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DEA900">
              <a:alpha val="67000"/>
            </a:srgbClr>
          </a:solidFill>
          <a:ln>
            <a:solidFill>
              <a:srgbClr val="9E78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Onda"/>
          <p:cNvSpPr/>
          <p:nvPr/>
        </p:nvSpPr>
        <p:spPr>
          <a:xfrm rot="4111108">
            <a:off x="6580187" y="3905251"/>
            <a:ext cx="2493963" cy="1255712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DEA900">
              <a:alpha val="67000"/>
            </a:srgbClr>
          </a:solidFill>
          <a:ln>
            <a:solidFill>
              <a:srgbClr val="9E78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Onda"/>
          <p:cNvSpPr/>
          <p:nvPr/>
        </p:nvSpPr>
        <p:spPr>
          <a:xfrm rot="4111108">
            <a:off x="7651751" y="3976687"/>
            <a:ext cx="2493962" cy="1255713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DEA900">
              <a:alpha val="67000"/>
            </a:srgbClr>
          </a:solidFill>
          <a:ln>
            <a:solidFill>
              <a:srgbClr val="9E78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000"/>
                            </p:stCondLst>
                            <p:childTnLst>
                              <p:par>
                                <p:cTn id="13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6092825"/>
            <a:ext cx="9144000" cy="76517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9215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4" name="Picture 2" descr="http://cdn01.am.infobae.com/adjuntos/163/imagenes/013/298/0013298151.jpg?0000-00-00-00-00-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33" y="714356"/>
            <a:ext cx="9140667" cy="53578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img.rtve.es/imagenes/familia-refugiado-se-sube-uno-trenes-han-salido-este-lunes-budapest-rumbo-austria-alemania/14410243046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3952" cy="6858000"/>
          </a:xfrm>
          <a:prstGeom prst="rect">
            <a:avLst/>
          </a:prstGeom>
          <a:noFill/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9144000" cy="2428875"/>
          </a:xfrm>
          <a:prstGeom prst="triangle">
            <a:avLst/>
          </a:prstGeom>
          <a:solidFill>
            <a:srgbClr val="C092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0" y="500063"/>
            <a:ext cx="9144000" cy="2428875"/>
          </a:xfrm>
          <a:prstGeom prst="triangle">
            <a:avLst/>
          </a:prstGeom>
          <a:solidFill>
            <a:srgbClr val="DEA9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0" y="1000125"/>
            <a:ext cx="9144000" cy="2428875"/>
          </a:xfrm>
          <a:prstGeom prst="triangle">
            <a:avLst/>
          </a:prstGeom>
          <a:solidFill>
            <a:srgbClr val="C092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0" y="1500188"/>
            <a:ext cx="9144000" cy="2428875"/>
          </a:xfrm>
          <a:prstGeom prst="triangle">
            <a:avLst/>
          </a:prstGeom>
          <a:solidFill>
            <a:srgbClr val="DEA9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0" y="2214563"/>
            <a:ext cx="9144000" cy="2428875"/>
          </a:xfrm>
          <a:prstGeom prst="triangle">
            <a:avLst/>
          </a:prstGeom>
          <a:solidFill>
            <a:srgbClr val="C092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0" y="2714625"/>
            <a:ext cx="9144000" cy="2428875"/>
          </a:xfrm>
          <a:prstGeom prst="triangle">
            <a:avLst/>
          </a:prstGeom>
          <a:solidFill>
            <a:srgbClr val="DEA9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0" y="3214688"/>
            <a:ext cx="9144000" cy="2428875"/>
          </a:xfrm>
          <a:prstGeom prst="triangle">
            <a:avLst/>
          </a:prstGeom>
          <a:solidFill>
            <a:srgbClr val="C092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357158" y="3571876"/>
            <a:ext cx="9144000" cy="2428875"/>
          </a:xfrm>
          <a:prstGeom prst="triangle">
            <a:avLst/>
          </a:prstGeom>
          <a:solidFill>
            <a:srgbClr val="DEA9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://ichef.bbci.co.uk/news/ws/624/amz/worldservice/live/assets/images/2015/09/04/150904113746_crisis_migrantes_aylan_kurdi_siria_kurdo_nino_ahogado_624x351_afpgetty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57232"/>
            <a:ext cx="9140667" cy="5143512"/>
          </a:xfrm>
          <a:prstGeom prst="rect">
            <a:avLst/>
          </a:prstGeom>
          <a:noFill/>
        </p:spPr>
      </p:pic>
      <p:pic>
        <p:nvPicPr>
          <p:cNvPr id="9" name="Picture 2" descr="http://ichef.bbci.co.uk/news/ws/624/amz/worldservice/live/assets/images/2015/09/04/150904113746_crisis_migrantes_aylan_kurdi_siria_kurdo_nino_ahogado_624x351_afpgett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33" y="857232"/>
            <a:ext cx="9140667" cy="5143512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7858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6021388"/>
            <a:ext cx="9144000" cy="8366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642918"/>
            <a:ext cx="9144000" cy="5470527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ub126.mail.live.com/Handlers/ImageProxy.mvc?bicild=&amp;canary=gbedTGMv6rdXf0QeqGpbr3Tsrhsvdy2CgL7%2f8jcTR18%3d0&amp;url=http%3a%2f%2fwww.pekegifs.com%2fwebmaster%2fimagenes%2flineas%2flu1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31812" cy="142876"/>
          </a:xfrm>
          <a:prstGeom prst="rect">
            <a:avLst/>
          </a:prstGeom>
          <a:noFill/>
        </p:spPr>
      </p:pic>
      <p:pic>
        <p:nvPicPr>
          <p:cNvPr id="3" name="Picture 2" descr="https://dub126.mail.live.com/Handlers/ImageProxy.mvc?bicild=&amp;canary=gbedTGMv6rdXf0QeqGpbr3Tsrhsvdy2CgL7%2f8jcTR18%3d0&amp;url=http%3a%2f%2fwww.pekegifs.com%2fwebmaster%2fimagenes%2flineas%2flu1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-3375931" y="3375931"/>
            <a:ext cx="6857999" cy="106138"/>
          </a:xfrm>
          <a:prstGeom prst="rect">
            <a:avLst/>
          </a:prstGeom>
          <a:noFill/>
        </p:spPr>
      </p:pic>
      <p:pic>
        <p:nvPicPr>
          <p:cNvPr id="4" name="Picture 2" descr="https://dub126.mail.live.com/Handlers/ImageProxy.mvc?bicild=&amp;canary=gbedTGMv6rdXf0QeqGpbr3Tsrhsvdy2CgL7%2f8jcTR18%3d0&amp;url=http%3a%2f%2fwww.pekegifs.com%2fwebmaster%2fimagenes%2flineas%2flu1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715124"/>
            <a:ext cx="9231812" cy="142876"/>
          </a:xfrm>
          <a:prstGeom prst="rect">
            <a:avLst/>
          </a:prstGeom>
          <a:noFill/>
        </p:spPr>
      </p:pic>
      <p:pic>
        <p:nvPicPr>
          <p:cNvPr id="5" name="Picture 2" descr="https://dub126.mail.live.com/Handlers/ImageProxy.mvc?bicild=&amp;canary=gbedTGMv6rdXf0QeqGpbr3Tsrhsvdy2CgL7%2f8jcTR18%3d0&amp;url=http%3a%2f%2fwww.pekegifs.com%2fwebmaster%2fimagenes%2flineas%2flu1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661932" y="3375931"/>
            <a:ext cx="6857999" cy="10613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857356" y="1428736"/>
            <a:ext cx="571504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b="1" i="1" dirty="0" smtClean="0">
                <a:solidFill>
                  <a:schemeClr val="bg1"/>
                </a:solidFill>
              </a:rPr>
              <a:t>A la hora de la verdad Europa no es Europa, sino 27 estados con 27 puertas distintas, pero igualmente cerradas</a:t>
            </a: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pic>
        <p:nvPicPr>
          <p:cNvPr id="7" name="Picture 2" descr="https://dub126.mail.live.com/Handlers/ImageProxy.mvc?bicild=&amp;canary=gbedTGMv6rdXf0QeqGpbr3Tsrhsvdy2CgL7%2f8jcTR18%3d0&amp;url=http%3a%2f%2fwww.pekegifs.com%2fwebmaster%2fimagenes%2flineas%2flu1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7812" y="0"/>
            <a:ext cx="923181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adriboschmagazine.files.wordpress.com/2015/09/un-joven-siria-y-su-familia-entran-en-hungria-por-un-punto-cercano-a-roszke-reuters.jpg?w=350&amp;h=200&amp;crop=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428604"/>
            <a:ext cx="8287540" cy="6143644"/>
          </a:xfrm>
          <a:prstGeom prst="rect">
            <a:avLst/>
          </a:prstGeom>
          <a:noFill/>
        </p:spPr>
      </p:pic>
      <p:sp>
        <p:nvSpPr>
          <p:cNvPr id="5" name="4 Rombo"/>
          <p:cNvSpPr/>
          <p:nvPr/>
        </p:nvSpPr>
        <p:spPr>
          <a:xfrm>
            <a:off x="0" y="0"/>
            <a:ext cx="4714875" cy="6858000"/>
          </a:xfrm>
          <a:prstGeom prst="diamond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714875" y="0"/>
            <a:ext cx="4429125" cy="6858000"/>
          </a:xfrm>
          <a:prstGeom prst="diamond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2428860" y="0"/>
            <a:ext cx="4500562" cy="3429000"/>
          </a:xfrm>
          <a:prstGeom prst="flowChartMerge">
            <a:avLst/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Combinar"/>
          <p:cNvSpPr/>
          <p:nvPr/>
        </p:nvSpPr>
        <p:spPr>
          <a:xfrm flipV="1">
            <a:off x="2357438" y="3357563"/>
            <a:ext cx="4643437" cy="3500437"/>
          </a:xfrm>
          <a:prstGeom prst="flowChartMerge">
            <a:avLst/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0" y="0"/>
            <a:ext cx="2428875" cy="3357563"/>
          </a:xfrm>
          <a:prstGeom prst="rtTriangle">
            <a:avLst/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3438525"/>
            <a:ext cx="2286000" cy="3419475"/>
          </a:xfrm>
          <a:prstGeom prst="rtTriangle">
            <a:avLst/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 flipV="1">
            <a:off x="6929438" y="0"/>
            <a:ext cx="2214562" cy="3357563"/>
          </a:xfrm>
          <a:prstGeom prst="rtTriangle">
            <a:avLst/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6929438" y="3438525"/>
            <a:ext cx="2214562" cy="3419475"/>
          </a:xfrm>
          <a:prstGeom prst="rtTriangle">
            <a:avLst/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2" name="Picture 6" descr="http://static.grupo23.com/f/cXFzYjZrdXFwZnt2YTY0KSE0NjE_PSYkfS52PmQmKjZzImMqc3J_bGs1ICNuZTAsIH1ldW5nfnM/55e9a8a727c7f.jpg?v1.0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8472" cy="6858000"/>
          </a:xfrm>
          <a:prstGeom prst="rect">
            <a:avLst/>
          </a:prstGeom>
          <a:noFill/>
        </p:spPr>
      </p:pic>
      <p:sp>
        <p:nvSpPr>
          <p:cNvPr id="5" name="4 Rombo"/>
          <p:cNvSpPr/>
          <p:nvPr/>
        </p:nvSpPr>
        <p:spPr>
          <a:xfrm>
            <a:off x="0" y="1700213"/>
            <a:ext cx="1857375" cy="3143250"/>
          </a:xfrm>
          <a:prstGeom prst="diamond">
            <a:avLst/>
          </a:prstGeom>
          <a:solidFill>
            <a:srgbClr val="C00000">
              <a:alpha val="67000"/>
            </a:srgbClr>
          </a:solid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684213" y="1628775"/>
            <a:ext cx="1857375" cy="3143250"/>
          </a:xfrm>
          <a:prstGeom prst="diamond">
            <a:avLst/>
          </a:prstGeom>
          <a:solidFill>
            <a:srgbClr val="C00000">
              <a:alpha val="67000"/>
            </a:srgbClr>
          </a:solid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547813" y="1557338"/>
            <a:ext cx="1857375" cy="3143250"/>
          </a:xfrm>
          <a:prstGeom prst="diamond">
            <a:avLst/>
          </a:prstGeom>
          <a:solidFill>
            <a:srgbClr val="C00000">
              <a:alpha val="67000"/>
            </a:srgbClr>
          </a:solid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555875" y="1628775"/>
            <a:ext cx="1857375" cy="3143250"/>
          </a:xfrm>
          <a:prstGeom prst="diamond">
            <a:avLst/>
          </a:prstGeom>
          <a:solidFill>
            <a:srgbClr val="C00000">
              <a:alpha val="67000"/>
            </a:srgbClr>
          </a:solid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419475" y="1700213"/>
            <a:ext cx="1857375" cy="3143250"/>
          </a:xfrm>
          <a:prstGeom prst="diamond">
            <a:avLst/>
          </a:prstGeom>
          <a:solidFill>
            <a:srgbClr val="C00000">
              <a:alpha val="67000"/>
            </a:srgbClr>
          </a:solid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4427538" y="1628775"/>
            <a:ext cx="1857375" cy="3143250"/>
          </a:xfrm>
          <a:prstGeom prst="diamond">
            <a:avLst/>
          </a:prstGeom>
          <a:solidFill>
            <a:srgbClr val="C00000">
              <a:alpha val="67000"/>
            </a:srgbClr>
          </a:solid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5148263" y="1628775"/>
            <a:ext cx="1857375" cy="3143250"/>
          </a:xfrm>
          <a:prstGeom prst="diamond">
            <a:avLst/>
          </a:prstGeom>
          <a:solidFill>
            <a:srgbClr val="C00000">
              <a:alpha val="67000"/>
            </a:srgbClr>
          </a:solid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6156325" y="1628775"/>
            <a:ext cx="1857375" cy="3143250"/>
          </a:xfrm>
          <a:prstGeom prst="diamond">
            <a:avLst/>
          </a:prstGeom>
          <a:solidFill>
            <a:srgbClr val="C00000">
              <a:alpha val="67000"/>
            </a:srgbClr>
          </a:solid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7286625" y="1628775"/>
            <a:ext cx="1857375" cy="3143250"/>
          </a:xfrm>
          <a:prstGeom prst="diamond">
            <a:avLst/>
          </a:prstGeom>
          <a:solidFill>
            <a:srgbClr val="C00000">
              <a:alpha val="67000"/>
            </a:srgbClr>
          </a:solid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0418" name="AutoShape 2" descr="data:image/jpeg;base64,/9j/4AAQSkZJRgABAQAAAQABAAD/2wCEAAkGBxQTEhQUExQWFhUXGB4YGBgYGBodGhscHiAcGB8ZGx8dHSwgIB4lHBwcIjEhJSkrLi4uGh8zODMsNygtLisBCgoKDg0OGhAQGiwkHyQsLCwsLCwsLCwsLCwsLCwsLCwsLCwsLCwsLCwsLCwsLCwsLCwsLCwsLCwsLCwsLCwsMf/AABEIALEBHAMBIgACEQEDEQH/xAAcAAACAgMBAQAAAAAAAAAAAAAFBgMEAAIHAQj/xABFEAACAQIEAwYDBAgFAgUFAAABAhEDIQAEEjEFQVEGEyJhcYEykaEHscHRFCMzQlJy4fAVYoKi8ZKyNDVDc8IWRJPT4v/EABkBAAMBAQEAAAAAAAAAAAAAAAABAgMEBf/EACQRAAICAgICAgIDAAAAAAAAAAABAhEhMRJBA1ETMmFxIkKB/9oADAMBAAIRAxEAPwDjBMbn5YtZRwZ1EBdzPM8gPPG9LL07Ey1xIsLcwCT+GI2lbQCN5AueWJKomakP3bnoJxGGIjlMx0ONUrece0HEbyY+fLAMmSqQQbX6bxv8vyxYy/j1WEAFhO49PTFN0DEemJ8tTKkSecYQiSi0m/P+4xuikgY0FMh/fbF2kRp25n6HCGRq5Ph6fLFvhtQjfl92K298FOz/AA967lEid/bDQmOPZ3iK0kYxqJAIG2GPLcV12VQD0J+u2B9DglNKcNTDVDAJ6GIt0GBXD9VN2pVgCTsJ2G0icbQneCXANcUVju62EnxfhihS4ZUZSwIhvPce2COUy9JyVbSjJEeJJYQDeRJBPTBR8/SUBdYQtZeYPL+5wpuSCKTFijkqqFSGgEjYxMcvPB+vm6gAikTPn9cDs/xs0jDMCBtoUHFjhfEDVBKsZ6MIxHySK4xZs71KtMjRpvGxx5lqFZBCjnzBxDn+I1ElXjr4GG3vzxPksy9RSwgKLAMfEx+7C+SQ+ETAc1LeEATY2/PEFdM0bT8iB9cTHvjJFIatgZG3yxmZrVFXUxp6lu4kSB6YXyS9hwiDqffnaWbadQG1uuMFOs0Q+5izk3G4tijnu0AJBg22i3rtG+KmW4qQNNMaB0B3O835+eDlIVRCtXhleYuZ53+/pivWyVZQxcBY99Xpiv8A47VMg1WWdrb/ACOITm6pBMlyIEgnbC5MdRLlLKOwm4BXV8No6STjWhw6oyl5ZViQfDBjpecUzmKir4ufXVt74hOYMAap6dR88K2FIs5eHplmq6W6NN/TyxWakTA1mTyvA852IxE2YIAksYkWxJl65iQzg9N4/IYdsMHq0IdVcgKQPEATHURiON5VyB5f88ox5VqEsSWYyINz89otjepmgd2IHM3+fTCtjpES0gbjUIH8PP7sa0qDsJG03NpA8gcbKBAXUI8pkYhzNenSmILHoMFsMFqrTplTpZiw3ICxPT0xBURRA2JNp5xufnirk8wLjR8W8W/DEmXZNRAUkgSNRmY5DBkMEdXTrAAMTvIn3xjOgJDMAQf4eXLG9SusAEaRvyxrUaoxlZcdVYkemGMTFSSAxi/Tr6YsrRVD1A87YiyV5gEnnccvLFiq6x5jeZvPP+mKJRVU7mNp/wCcauRJPljelWvYbjG9Si1oWQByFvKT+eEBrSpg3mD/AM4nV/DvfUAZ9D+P34jqrsLH05c7dcWqdIG8iY2teZ3+/AwMeoJUc9ieeJViNjbGdxEmxgb+v34loZYsNSgxtYG+FQHtOlKExtc4e/s0yX7WrpN4VSbDzj6YTaeVroSQpWATMWC9Ywzdne0rowlmYBRMgBReJt5dcHF1ga2PHFKugqFX4pluh5W5zha4i5TMmrUvSMIxBuLE7DzxfzeeKU6dN3Zmckwo8RWbTBtywt5/hgWnUY2DVtKiTtvLD6Yvxp3gUmEsiXADuj1lKkoQ62AMTE25YM5Y0KoRtKzeAdxe49Zwgiu9FiILgNpvcETJW2wO++GTgvGEdizUya/MohiNoa+8c/LnjRsgZUyNGZ0C/wDdsThaEQf1fIFjE+l4x5SYsuoSAeRxvpVhBAPkcQ4eilIFcQ4CXANOOupeeA1fhlVD4k32ubnr1w2HJALppM1L+Xb5G3yxRbNVaICV1NanP7RdwPlvOIyhgbL8QdB4iSPhgzPoL9MeZ9EqU7EJ4tyJ9jF8MCUqVQTSYeh8X/8AQwKzvCHBGkH2DMD6ziRi5mODVHMUypHkcWBwCuFELpNgSL/jglRyeYpwA+iLrNr+dvvxY/xWtTKrVt5yII9QIGC2KkBK3B6tPxvIWLEwL+k4G1K0mSYA5Lz88FOOV2zDBthFgWnbqMCamS0SZ8J5z1xS/JL/AAWaWYR/DMGbHG0EaibEdI+k4q5ThyqwltzvBgTi8+VQODapb91oLdLHYjC0UC2zR+ImBv64t5fiI3BOL68MDGbydgwAA9N7+uNKvCgpYxqAtEC3OfbByQUUq/FTFgNoFhb6YrVmRgxZiW2jl733wS/R1DBu7hdhJvPXaMR06CDxQzLtcx5TgsKIMpVpTLRqNrg7R5bY1zTLqsQAdovIIuJN8SHLknUyGNxaJ9I5R0xEzJqJ0aP8smMAGjZYIQUJBW8zael73xIxUAM1BSZ1fEQT7A7YHHMeK5JGwE7Y9qibaow6C/Rcq5pWkmmCD+7Nh0AjEL5lUsaarziG9sQhigsel/fFz9KY7lvacKh2KFNwdhtO9498aJUN5E8seJSkjSOeJquXgSR/Q4AI6dGWJiAdhNsXMxERJj5jFXvTYLc4npUC26nyw7Cjf9FVlJVhvBkbecYwo0BoG14nlO/nj2hRLIQt4ubdOntiXJyQBJIEkjptywrCi1kV1KZTVqss7am2584x0bszlXNKmSiRHMQQRaNsczydNzVSmuoFmGleVzbHYOzdB0p/rQdRuZM+3znEscTZqNNqhpvoLMsFSwki/L54CZnhCUczToqpNKuG1A7g7SD0AM+2A3aZu74h3gVyoZGZlEEEkSu8bC1h8RwxZLi9SpVy7TSbxsJAsyt+6CbyBY25YelgZdbJor6hJMAXuYGKNTg6GtXLeLvUU6Iv4SssCbX2+eGXNuvJb+mELtHw6sc9TqIWbWviAIEIDpO5HX64qDZMkQ5+pqZFSNZDCoxOm/IqJgDSAJH42A19NMBZqaiDq1SJ6R9f7OLedo1qb6KtPRU0wFYiWBJHK+2xOCudyFN8rpDr3tKWCszGwImmZETJm0Wx0U6yZPZFwrj9Yd0p8FNWud5BAMEybQJw/wBKrTqXpuGHUY5XSDVKc6DoB3UkAEz4ZIM9fTDZk+LVMmMuVo94Kg0uAmpgY2EiZgTzxKjiypPNDXrK77Ympt0+uFWv2ky5qGpXpnQtu7qAghpswWxBxs/bfLO006bKJCsNQAmYkTyjA0hKxhr8PpOZZYbkwsR6EYlY1gvgdGI/jW/zH5Yzh2boZliuXcsRzaNJ2tPI4sZsLSqJTZ1DuAVWRJm23ra2IcCkwYeIeLRmKZWba9Pg+fLEFbhDfFTqKV5TsPvBwcdYlWHkQRgeeFBQTSqGmp5brJ6dMZuI7ANbhoJIakjHqjaT9MCc5wlQLd6nrBB+gOGqvTzQAXTrU3WpTKkxtfafbE+Vy9R1I1LUXYgzI/LENtDSsTctlLgCqFI6p/ziHM8DaSV0VADuu/yOHDMdm1N0lD53xVp8EqCJIOk2AH97YfIOIrJVrIIZSF5ygJEe8/I40fjNQ23B/wAoEeVr4aTl6qkiAS3IkAG3LqcVqWQadTIABz0rNxHTpgtDpgWjx5gNJjQNhzGIsvxZzJLQszuxEdAME8xwikLhD+OKTcMp8tQv0tPtywWgpmlbNU3W1VyeSwRHW8xt5Ygp5bUNR1QTYkSPnNsTZzhgqAKGJAsFFt/a/wA8VqnCnWQoNthMj78GBHj5VYmAY3A5euMXLKSSroI2n8bY0XvfiAM3/LYi5OIlzlRpCcjeUUfKRgDBslIAzqVvQ/niEqGuCvvH54kbVUWPi5mLR62A+uBY0izAT5nDoGT0OzbgBlpu3U+GB5QDONl4FVP7Ze7XzBv9cOlbPN8KMoMWOwj3548cOdDPV1KnxKIIJuYI3xNsuhU4bwRGqQxIVSdOm8yNjO18MQ7PqwKXbo1h92LuXC1H1ABZ2BUD3Ai/9MEcplWJ8QGnkPluIwsjFfgPZqC1R1KmW8pFwR9/0wxcL7M0aVRalMRCwwN9UgRvtcYP00EY37ob4BCT22qplB3lIL37mEsNSrbUy2tBAgnYnAjL9tqrUXBqS+lQsgWaRJsAdpti39pGSdszRYfAaZWbTuZibbHC1xbKinUXuJZe71CQdQI3PTlyJ6csbQSomSex04hQOdenUpwqrT0940DUWVgSE+KAY3jHvAsh3RGXzFK0a6biJXSdXeKd4mx5YSeD56o7UqIcgL4rmJ28Mi+mPvxb7ScUqVKveOSqkFUGqSiBtJFvMN88KmUnSs6k2ap1LI6tz+L7uuAfaE6KlF9YDKrQp23WW/D3wrdmuMJQelqC1d+ZGkegBuRgv9o/CqlRWr0qkIlOCl9RBaYt7fLAkJ4BmZzdGtVq1nMloRWNzq3JVZsJsMQ8W4mtVm0VKiaqQoOukSSLaiJMki3+kTgVwoBiNKp+qUM2ubtGwxLmz31XvVQKug7E7rvvzIIHti4tikqLNCtWoUD3bqyFRG4a0j4Tzubg4NdieMKDIVFqT4QQDqI3K6r8xheXg1WFZnULqWQSSNLggH5giPywS/TRSphUUarMB8WjkXBG0+u2GptEOGQ/2745lq+WpI+h8yHIDKfEq23gXB2jqMCuCdm6TqtRyuk6dmAZJbTLBokDyJ3xQ7U5cCplqCKg1EnwwRLECdQPPzxVyPHQqU0JJYCCFsQQTAIO8QDPphuXZLXo6JR4JSydVQjtDD925gHeTa8xMe2D2cOWajUqvVam1Ifq3cyaZIgaZEX2kXufLHI8z2lqNUWsWltJU6dwuq06rFgSTyxWyPGq4UqAWpteGEqQNzBBFtpHTBF4HlDvX+0amXUaSRpGokgXEyTEza3tinxDiDs9VGqhEYF0Zp03uBKzAIjlv6Y53maeuoxWEWSwmdomAFFpNhbmMGuCVUq5dKFZwgLkq5ElVEWvaJnnhq+gaR07gfG1NGhT0wASmrYM8avD11XPtg0jgGRY4UKuYNN8uXaMtK6GWNwN289xA+uD+T4rSdWlaw0vp7zu2NNhJggxuBAI68sZyqy4wdWFO89MR12sSBJA2nfywPXN/EWpulO5V5DCAJOoKDpJ5ScatxKn3K1i47sgENcWO3LnOIpPQ3glytVnHjptTPnt8xzxLUp4jpZoEBlJANwcS9+ev44XEaZBUo+X0xA+WU/ujF3vuoGI6rKdrHzMfgcKh2DqmRTlIPUdcC8zwS3hb2v+GGJkHW3riJ4AsZwqAUavDawMgt1jniFg8QUgRvEkk4bqlhLAj1EYq1nW04KChOq1m27uOgAI+fXEBUsZFMedufvhxrMq8wJNpIxCKam459I/LBkXEpZdtUs6W0sqg7zEAkY2yGU0a2NWRMjwjwiI/PBLheSoxGhREgmI9p32gzzG2N37MUjszRHM2+eEWW6CLYgyfX64t32wLTJNQjTVXT/C3nYX36Yv03cWZYncgyPeYwATUxHnz9ce6jzE+mPHQMIk/XFPinG6OVQ1KjQNWkAXYtcwPYc8NCAv2k6BlFqlmDU6g0jY+KVI87X9sBMpwwtVy4cqxhZWIBSdTpa4MNuPPB/PcXo8QyWZSmp192zKrQSGAJVh7jClk+OiolNyuipPhZf4uQM8iIG+LTpZJ5Fvth2fpZLMitQ1rQIKifFpqKDKz0gTfzwI452feilIlg5qqKi/5Q8kA/jh57X1Kua4cZoIj96mlUuTsrGImZJ62GGTO9naT01WCW7sU9UA6YFj7HFSl6Enao4ac3DkKoGmR/08/W2DFHtDUai9MglKgvJvYgkg/KcVc9kl1VClyrMDa0qSrfXE3BuA1K6syEI6yq2+MkFgltjAN8CdoT/Z5QoMKrushXHiBUkqptO9xivUyxommlQi8VLG0MAIvzjE/ZtXGt7wQ1Jif4mBIv8A6Ti/264awcMAWZKdJXgWWVIOr3Aj+bFySTwSm2T580XokIxD0gGptzILBSPff54D9l685kBiI0MD0IPI/wB8sScLqnumrFQQp0EwCo1DUAw3+JN5i+LOXTKMq1KwWhIEQneM0bkIbAcgSRtgqwujyvlXbMUiWWzhFAaWiC0m3QAe+KX6MrZstptrkj0uT8/vwzZnszTfLEpIAR8xRYQNYYAQefhKEaeRPzTMhWqaW0XYKRtJi23nhU6od2yzkXDHZVkyWMnq2mPacOPB+LIBoKKr07g010jQ0C8dCwPUiROOfU6zqQCNI5giPe4nFzLZ0glw5aIBAtKgrbkYkAYqPKEr6LuLjQz8WqK2ZVqAVGZyCUZQoEAkTtFze1om+AuaphNSOVK0nlSuqPEYMHaDE+1sVP8AEStRSEb95WBJ0tNvQEC0+mDOay4qNoQeECFp7jaJBB8V5jBKZMV6QTTi6vSFA02SmnjpvePETvNyJbfyx5m+LVRQNFqpUAaYAUyLbyZgbwPK+K2f4e2Vy+WesFmrOzi1MGSIHMk8+kWxVoZWm1N67VP1d42BYCRcnztG+2OeWTWKXbL3CKymp3eurU1oQGQ6WTUCJuYIAMxMGNjjXttxGkBSo0ajuaR6+UeI7Fh9MDuEcRNVwBUFPTeygJMc2MQDte2IO1OQamVbcmdZ1BpNiCLyVvAO1hioprYvJxcU477HLs32jBWijjfw6iZOrcT6/jhp1gnp6Y43kqzg0yrDSSAegaLDyNv7jHUMuzlFYiCQCQeR540jkxeEnYRJ6Xx41SN5GBwzqzGpZ6SJxOtXDcRciXUD0OPO6FzEHmRY/MY1ZgemPQtvig+c4lwKUjfvxF7+uI62hgBdfSJ+e+MoU2dgoi5iZgXtiwuSps2haqkhtDgEEo8SJG8Ec/TE8L0VyBVbhtI7KhO8kSfrjZaJgRFsSVczRXSGZgV/aXCx+70MicS5jN5JGKs7A2JuW3AMghSIjDfhYKaZcyeXgEGIbcAW2/HzxYRACABAAgAbQPLb5Yrk3npvv7c/wjFhWBjry2xgaG1TTzXl5f8AGIqXdMFZTEiV0sBI322OJBq62PLnN8eNSEAkDzkSTgEaFJPxcpuBPr0PtGBvaDgtPM0tDyVDagQ0QwETeRz2wZq6lB0oTzsQp9BONO+B1alfaIg7eq874AF3gPZj9FZzSqlmZdJDqCsC99JvhP4v2WNGsKPeBh3dSuAFgeEM2mJttGOlZfQo0K5FxGpgTzsSb/P64FdpuG1KmZy9SkupFp1FqQR4VKwJ8pMY0g85IklQZ7OMjZajoP7g/LnbfBNk8pA3AEE+htgB2MZaeVVSwtNiYI5YYqebT+IR1kYUvs6CP1RzD7RsslE02UCk1QPqUmJM6i3qZi3PCxwzjXdFiBIcppv8LK06h56SR74ee3OVTN5hKRIBp0e81WCRL21HyXHO+D5VahRH1mmGlu7uRIiwiRNh5/LGixA0h45eSVIdFq00zVVAoIq1qVQLyiojM/8AuLD3wd+1CmVygcKPDVQkjeLgDzuRgX2cyGVq5kVAwaUUKjHxAoAAbdfFa0CMO/FOFfpBpCpOhHFQrycj4dV+Rg+2JvJEo8cHN+wOXnLZsMsDvEDhgDYTAIYdeuEzjDk16lv3iAAItsIA8sdNzrrwpazVg9U5uszKqNAAuTqY+o64T+JcdfN1hTphwirKKCA7QCW1FYnnC9B1xon2RXQf7F9pUoZMZbMoUJqOUZhEIygmxg3fl6HCYMtUQgU3WFmGDrf0k2Htj3OZrxBPDoSdKsC0TBJnzIxWOak/+j/0/wBMXGtkyXQx5HNF/DmEZ0A3LAhf80gcj1tOAGepqKzKkBv3YAUNvZhtJtta+LOWqApVGml8EArAN7WvOLXaHhr0q1CrH7UU2Vf3QTFxHKQRHLT6YpsUUT1smzJTRCAAw1mRYmwO1gDbDHSyaGnRay5mmCjhTZ9FtR6PtJFjfDJ2WzGWjQaNLlJZAWY9SSL4O58JRC1aSIo1+MAAAhzGqBzDEGek4lxixKckzinb3PmrUpDUSiqYG1ydRJGwMmPbCuKhjTJ07xJiesbT54732s4Flc5l6pemq1kRmWog0sCoJvHxL1BnyxwihW1PqqXLc7b9TiaaRd8mbZOuFIMxG/4xgvneK100LVFwRYqpLIRKwY2gnb+I4GZzM0hTKKnjm7ELAvNuf3YKUarOtMq0aUK2m6t+6QOUz877DDbwUoboHKjIRMqGIZVm1iYNjuLifPzxJmOM1J0GoxRbBdR0j229hjZ6xrJSpzJBhYubwBfly+WPeMdl6+WKCqhioCUYEMDG48JMG+xwlKkKSvBZ4RxkB1BWfEBbzIFvPHT6lCMcv4DwiK9J6oZUWopaRyBB2NyD+Hnjoec7R0U/ib2A+84fKyVEmLsMU+LcRZKTMpgiL2sJibgj5434TxdcwSBTZbSCShBEx+6xvOFz7Rco5FEhopgkN/MYgxzsGwN4BLJfbtfLyF1AKFhSFUixJHhmT1jFXhnF3+OnYM4IDG8SVvHlOEunUqo5QXi02MyAeeCPZldetGOhUJJqE3BkALcxhRdM0m7QwHNMXOsWN4B5W6n/AC4tVBSt4ajEiSRoifKZjCnxjOmlXKKQ4AF/M3OCeRqo1NWauqEiSsTHvONFJGLi/Z1QVW5RHWTtj2nRmCp0nmQAZ3tP474xVjlv08/6ziXTvGOE6jHoEgw0GLEAW57evXE9NhYEmbEjY+uKuo82Cg3BG/U722xZ1gA6ogb+nn+WACYUbD+/xx64HOfpiAsPO/MT+GNaNQMJDSL+f4csAiZqY5ifXFfOOqIzgWRSzb7AE8r8seV2i7MwG8gWt1kWxzPjvbPMVVYZaFptI1W7wjrMALI8pHUHFRi5aE2kX+wfavN18yEraGpFWJUKo0QCw0wJ3EXnC5W7Y5rWfEsA86VINHnCzPl1wX7OM+SVcyQ5VyBTgSCDdkYel5W4Ki0EjAHjfCmarVrqyBGcvckEEmSIjkcaJVsneitneLVq37Wpq5ensBiClVOndRe/hE8rmB9/XFleEuSZZVNuvSfrM4tjgqKFmsWJknShtsOpmfTlg+SJShIL9mDUGcplJKa11QYMGATA5XnHYkMb/wB+eOS9mKn6Nn0JIqLUQKCBDCYBkciDJ8wcdH7UZg08rWZfiK6Vjq1regv7Ym7eCpPCT6Ef7RuLUsw9GlQBqvTYksNrxK+ewk7W+QgcPo0K/fVagLGmsKs6laCrhgLQREepwOy2cagjVIXmok+Kdtt/X0OFtqxYkkkk7yTjSKM5NaQ19nuFPVzFamrUocM1IPcF5BVLEFZWflgLm6uZ1MulaRU6SmkyGBuLyfrgZRYBgSxXqy7gYbOzfClzICh11pJN9IIBN5O5uBbp54GrJi/ZUyAq1dKCk0N4XcltFrkibavTrg72tzveHI0VMFBVJkR0KieYkG2LHFM+tAIrNqCKFCg7bGw5TPTFfshSoZ+torIysh1JVFQiDIhHU2gwbqV/HGkYN6JlJLZ4maESSUPnb643zfHand6BVkMVWJG0iT7CcEe2GWSjRSvQRvExRqbNOh1JVhMSRI+hxz6v3lRgbh+o2A8o5co88ZtNOilTVnUeDceBKhj4hYMTbpJv5852xyLvQXc6VILSLbXJ8NxGGTJDMal2K3nTAaIubXB6YWsxkzSdkN9JsYmQRKsPUEHDvpirtEGcIt4QvoI+dzJ88GeH1R39MTCuSABbSYEGNt8CM6g8NokT0xeyjfrMsTESYPsJHsdvMnFdApNO0QV6dSm5kEQYjaBy+mCDZp47w/HYGQDa4BE7bdOZwW4hwgOwliHMCQLT12g7xvivxPh1QjSAGYnWzEkALGkLANyYDRy98RTZaaBVXO1TuxjysDiHQSZv63xJm8pVS8SsDxAQBJ03574K9kAhr6aqK4YEAsC2kgarlrAWInE1kpvBvwbN1aVLvKMHQ0OTEBW073/iA+eKHGONVs1VZakCnTZoVRAEEi5uSSLeXTDj2szCLlKiqVE6YUEfxKbD2wh5uoSEebuTJgCdMAbeX3YqqdEN2rPTng1ddSqAIFhNgBe+58/LG/aDKqyLVpDu+8GqrS7zczZ0U3g3MXiREYqpli5GmJ2k7Cb7+V8ElyVBDL1Gc2tqAURYAc9saxheiJyVCyfhPqAPrbFmlTtdv7+WGipxHLsoXuaZCgAGwIPWYubc+mKVd8tqMKPmPzxb8L6ZC8ntHbKX9xjZAen1+/FClWIgVBfbUvP0gyPTFyhU8MiTa19/n74886ydR90Xj5YxSZmPv/HEdR+cwfM9MbK5IEQZvv8AiJwgJGmRAPr0+uMBg7m+wt/zzx5Tqnmh89rfPHtZ4jf5E+c2wALv2iZs0+H5hlYy2mnEmBqYKf8AaT9Mcv4ZV0tYkQRtvYDHVe2GSbM5OrTXUziKigIV1FTq0CeZvF/68oAurgFQ6gwYFxa3y2xv43gzlsaMtxJ2qUQG8FEHSHuPEWk25wBflOKmVernmqJTQEj9dExqTUAVvbYjpiLgWaCnS1MNq/eJiJgb7RGLXYuscrnHQ2YUKlNdUzqmmyn/AKb3xU1yjRMJOLsEdoEq5arDjQzguVY3gmFkK1jbnitk3r1nIVJMSGnSFG03Nxvz5YsZvJhsw9WtLAuwbUxmxjeCZAI+WCPBcmECsraoBg83Ridx1B2iNsRHxp4NnJrLD3Zum1Oq1bM6PG6AWnRGlFCzudvcTg19qFfTlqagnxVCT6KD+JGAHD6dFsyKmZqu4pxppAABGsQzAGSPMTP0w19peFNmmyzJDUwxLcxpOkzvz0ke4wPBNHFuIM8+MNbed52k/dihUaMMnbPPseIZsypHeaYA8PhAW3na/nOAeVyhqAuDcH4Qjt6fCsfXFqXshq9HmTywYDqxjfb+mC3fjK5j9VVFTw/ENpuI36RgSpbYKZHxKJ5bjry2wXocEUCqTVUNvTUkAsDDXnyMeuFeaBrGAl/gdTMZOtm1KTSrKrajEgi5HnqdBciADgTw3i1TLE1FiTGxkGOTC8/T1xrkO0NahSq0F0mnWjWHUmIIMrBEGw+Qxa4JlhUqCkVL6iFhTcgwCR7Xxo5yWFolQi1nYUzPaR8xSWnHj7xqjKQdI1arrBmDqONeGLWDhmVGUG40mPnMxOHnjiUBRrJToCm9OFay6lhhY3mDbaxwq8PzndtLAsk+IDcTYkeotHP5ESmwpVgsUezr50d+WWmDUc6ImwJWZEedsJnbDLGnmDTN+7AQNEFh8QJH+qMdYTLV0pKMuoKRIdjYgknUBuDBuI3nHMe3iv8ApB1kFyqsSu1xH4YFlj6BvAsorOC9kBBYxPh3P08sNGdp081USpSDBKTiF7sKIfTcmZklenTAHgbStSnMHQxHn4SY6XIj3xBwjOkZimzbTf5RO+NHVEDXms6wqtTgFTETMagASLEEctunnjziGZCFQfU+pIGD9LgtOpnAxqaKLU1cGxlyWmPSOfXAftdwX9HqN3jak0g0mXZ77HoRBte/rOM3LotC1xPiu6TAUkLtzsfreNsUspXCgmCWOxBgR/fLFUZM1ib3Fz74tUcmUAVgfI/hiXlF6ZrT4dWqU3qhSadMGWkcrkDFapUJ7voJMfP8sNv/ANRnL5Srl6aS1UMNRMAK4g2vcdNsJlRvh9x9+Gkqshtt0bVa5cBTsNh/fPzxGhA5A+uI6RuflianQZhKqSJifPGkZUiWsmd5f4V9ItjXvv8AIn/TjXMIUMEXHS+NFUnYH5YrmLid9oOYlXVgRawgz5/hiwqkXn5Lf2uMQ064Ijmb2+XS/rjcV7G88vMny8rY886id1JG/tH5jf2xsgJAE+UHFf8ASV5yDYc5HTbHtTitOnp1tEkKJ5k+v9cAiwoMQxnrt+X5Yk7zlP8AfTFd81dQBqnY6gPl1588WHB/dCkx5n+xhgS0mAA8U/d7Y4p21Xus1WooToVywk/xgOR6AkxjtQqkL4oX5R6f3GOR/apltOc18qlNWt1EqfoB88XDZL0B+zvEXSsP1jKDaQQD5XjabYY+HZV1zGZzNWSndkhmJkglWBHU6BHoMKfDyymk0WYEC28MwMed8dZq5lTwio+4NAp73S/z8jjVuqaJSOQcQz1R67M0rqJgco5W9hg5wTN/q6Ya0bWMbwLjyAGA3Gj4KR8hfzj88M/YpxAUgXWLjr5f3tjRbM28GnGM+ozjSFGlEUaQY21Eyb/ExBmQQNhh57M5kGgoLrTA+ESxmTMQGHMxjnPaujGYVojUpBv+8phh9QZ/zYcPs94kA5SZLLHOxF/wxjP7G8foIXa2j3eczA1BgahcMAQCG8Vp9Y57HFLJV0VDM3Mnw6v/AJrhw+2LKxmqDhSWqU4PPUVMAAC8wQPORGxwjttH4YHlCjVsKcIdWrgK2gMNMlQon0BPQc8H+0XC2RKdW2hiic5EIORE8t8L3ZniCZeqajgsNMAAc5BHMdDhl7Rdo2rIbFEJDabSW8K3+p3wQdTf6IauKF7LcCr16n6ii7+ceH3Jth0yHZRqCIay2IPeGkQ5W5g+G+x5YUqHEgPCz1VU7hQAD/vwSyfF6VKe77++8Pon1jA5eZSuDVfkThFqmGMnk2zFet3eZpsjCwqM4qQBsJF4232Awu5jKurFWqEiYbQ3Ibj+xiUcSpD4cup/mZm+4jG3+KE2FOkv+iT9ZxpGck7bv/BPxxZ1DsulJKCrScsg6uWImLSSY9BYdMIX2u8L0vSrqPCwNNvIiWHzlvlg12czsqS9YoB+6iQTYclWI9sVu2WXGYo6aZzFR9S+HuzAHMnwif64lv8AlaKSpUI3ZzMj9MpMxCo0KSdhCaT/AH5jHlHhj0ahNRdVNCBrU+Fp2gx84FjGLXDMt3eY7sU6lQoQWVbEWBJNrQTa49cPYroinvcuzUyIh6g58ok40tEUxC4kHQouptAAK7SQSefXzI2i3LE3Hs7UKpTeo1T95ZibCIgADb38OLHaJhXbwBaNNB4VmwHPa5O23QYauA8EyT5Ne8PfGdR0MVZTFgOYMwb745nV2dKm+NHJ3Dbr+WCfBp1jvAY8zb13w0cU7LU8u3eo5q5ckKxYQ9MmQNcCCCQfFb06rXGckKGY7sXUgOsnkf8Ag42UVJGDlTN+O5GamtG8EAkytjeee2BtLhjtTFRQzC5Ji1lLHlyAxf4g8hip0lWB9iBIwNz3GqhpikD+rXZeVvLbC5VgajeSmtQYuZLPtTIAhhvp3+7FHIrraDzxNo0Mx1bbdee/TafQjrilGyW6J81mlqOTEEw0Db/nn74g/SEWxxUkzPPEvdC+vUDPID88PhkfPB9AtO025gH7sQszbQIJmCvIbxcfPAztPx9clSV2XUWMKogSeZn0wscJ7f1GrJ3iJ3bHT4ZDKTaSefyxzKLas1bSH7WQJKgwN5j5A7YylXVpUnVG8weXy6YlWoG2ZljnYG88iL4gr5YsV/Wg/wA6IfuA+hxIz2jw2mIimBBkTyJ3IjbngtRfzB+/64CZbI16dkalpmbhxf8A6j8sbF80GlVomeY1T+OGINGofMdIF/xxzb7Xqdsu8z8aEkQZ8LXt6/XDfX4tmEnXlg4/ipsCRy2IBwt9ucwczltAoZgMHDgmmQLWN5M+En+xio7ExHr5kNk8oo/cespMcyyOOfRhjoPAczq4JmJhoWqCCNjE/fBwoV8lRTh6IHbv+97wqVIsQEKz5AA4PZNaLcPr0VhKrCRqEX8N5va0H1xo6oQiZy+XXyb87YO9k8wCAdipII8j/wA4D8byj0FVHjUdLGNrgwOu0TOIeC8Zei4KBSSsHUJveCLjyxomjNofeL8EfPBjlzTL0WGpGJBOoTYkRMDn05Rg12V4fSydP9ZUU12+MJ4ig/hXTPLc/LFP7P8AICrRepUgFmgsFWWIE6mkHxSTJtthnOVpAgk8ouxE/IgRtbGU3kuP1oX+OcMFbMDMg1DopFaad1VkOA0GywBJB9R8kXJcFI1UKo0uKYI3kcx546w/6N+81Ln8TKbcj4pxz7tLxFVz790gKooTwx4oEk2ETcj2w4yBoW+DqT4mk929xPO9/mDjftKdLGDbURbbf8/uxb7Osr1XUCNdX4ZkgR9bzg7msrTzlbNGGCiACqyQdY2Bi+lSvocOTqgS2J2uaIk31j/t/pjKgaPCCT5CcN3HeB5fL5Wo1KqzsNJQsNLCWUMpA8J5kHlhLGYqn95mHmTPTD6sE+gorKaYLmuKkXAFNFHuTiKkW/iE9dU/dOLnZjLJXqd3VpMUKksQwH1tF8HuLcIWVUMiBqh8TFfCseEEi/8AZwk7dMGnFFrs5m3o6QaiJTdQWOlmMxKgADocGTxylP8A4hj593a/kVO344s0axSkmnuyoCgNrEEAQCDp5iNziGvxmAf1lD/8g+sDEvYIgo8Xy4krXQH/ADUQCfkATgH2hzoZgFqK6jYqIW/ufLBDNcSkQK9EHyckz/qQjClxiuV1amDHfUDY2GxAA+mJkNE7kFcMGUqd1l05hvEpUEmQJKwLm6j54VKVeQR1GoYMcAz21NrrZh5EW+otiUN6L2Q4gDXei893WqaCD/DLyCD5MD5EDCx2yXRm1Vt6dNVPzbb2g++LucoFs26KYILMJm0kGbDFTttQqKctUqeJmQoTvOk+H3g/QY0g80RJYsW+IN4jvBuB6DTgcX5YLPwyo1B655HabiDDSN52+WAWNGrYlKkT5appM9DjfNZksxY4rYyobxikSyVH6nHsMZIk/PEIOCuWqFUWOYn6n8Iw26BKzo32l5Z3yyeGyPJMgkSIB26wPfCVwfhUssGS2krAJIIuflg72j7cpWWpRpU5Vra239QPzwu5TO1aDowlTMDrt90Y54p6N247O05Z9IuSfUbRbfEgzMmBp9tR+4e+OZZfjbE/rGlN5LOJNjvNiDzjDjwrLrXph0q1VBkRrmCD1xMvG47BTT0MdNQF8QkxyO/OxJxIh0xBB97xzPpgJ/hdcRpzAtsCg9j7Ylpfpg37twOd1M7XlTOJoYbZARfrPp8sYtMC8ekk+nPAxOJ1QYagx/lYEj2gY9fPmxNGr5iEM/7sMQSqLqsQCOhvhb7TCgUFFiZN9AaFA5ao2BnbF7McfCKSadUQJ8VNo+e2Oa8RqfrC7MfESSeZJn6YcVnIm60RfaMIqpt8I2M2vH0jCvl2AEkX1C/lBkf30x0Li3CRV4VUqAS9KGEmWAEFotMRNsJVDLzlKjyo0ugIkajOq4G5FrkbWxujJuzpfYBEbKsxIYGoRGo2sogrMSY5+WDo4UGFmReQIppqPzm8eWAn2YUYyYNvE5bzmyT/ALbYaSpkgH5X+/a87Yxk8mi0UV4Qbg1ql7wsKP8Aao6Y5z2npd1nio5abkzMgXv5H78dPUGPCRdrxad/X3v1645v9oOX1Z0NSnV3YZ+gI+GPMgfdhxyweBZ4Mzd8HQSVmo3QKN58oMe4w29kc9l07wV2AZoCymrrtYwZxB9mLKWrI6SKq78iBup+eGHO9h6RJNJ3pxyI1D/TMH78E9jhVFfjPGcs9J6S0jDKVnQikHk0+Rj6YQKilAABJvqPl5eWHfjXZ1qA7zvAwmD4TzEdfTArL5RXVmJpjQNR8Ubb7YaligazZd+z7uv1msNqIAS5Fhvt5xh1zAorZwGjcFWafmDOFr7Om1UmYBhqMIARZR69TJwfoZr9IVgHZTTcrK7nlzmQOuE1QXZATlz/AOiSeZ7ph/x88a02pp8NB25fDb21Nib/AAtZ/a1jbfvDONRwZOr+1RvzwgNKmZciRlX/ANn5455x59bFSI1G46Xx0TNcPpQfDLEEQWYyeVyf6YRMvkTWaswI/UjUQJsbiPKwbCYFXL0oS1yviM7xsfkPuxb4NWioo6yPxH1GBQ4pTYWaD0IItiXh+bHhZTMGcDAvPXL55zMTCg7dPzwX7Wa+6y8AsUJZfDe8RAMkjfcDAnhi1g1WvQYJUWDJAIiRIuDFsMmWrCoBUKBWbcDaecDkCbx1JxUVmyZaoS6lfNsCpRtJEEaLEG0WGBL5I0p1rE8j09746XmHhSb2BPyxzLPcQarUl2mPQQJ/rjVszavAY4dmwy6XVI5almfIHC9nMkQ9QqDoU78hN4nBDLMvdtLNqBkCbH+zgtRoPWytRY0srkjzEB7+cNhRbJXhUJWhOqnBJ+XkIwPZJwQqm5/vywTNIlKl8S+uGd/hf/2h9+PcZg/sC+pUz37JPTDt9mf/ANx6D8cZjMV5fqT49j9lv2a+mNxv/p/EYzGY5Tcjq/tF9D94xNT3OMxmEAO4/wD+Hq/yn7xjn+b5/wApxmMxcRPQxUf/ACfN/wDt1f8AtOOT0/2B9R+OPcZjWPZl6OpfZj/4Ef8AuP8AhhoX93+Y/jjMZjN7NFo3yux9B92EbiH/AJuv8tP/ALsZjMV49ikefZx+3b/X9+Hk/E3tjMZheTY4aBXaf9g38yffjnvEf2Nf+Q4zGYiOy1osdiPiT2wxdhN8x/fPGYzFsGMqfl9wx7+f5YzGYkkpZ7/1P5Pxwr9hv2Oc9f8A9mMxmGM5Wdhi1kdjj3GY0mZx2Pn2cfscx/Mf+wYLZf8AH8cZjMTEbJMzs3p+GOU8X/b1PX8BjMZizPs34f8AEPQ/ccOnBP2T/wA3/wAExmMwRLloTOHfFjV9/n9+MxmCQRP/2Q==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63500" y="-1706563"/>
            <a:ext cx="5715000" cy="35623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60420" name="AutoShape 4" descr="data:image/jpeg;base64,/9j/4AAQSkZJRgABAQAAAQABAAD/2wCEAAkGBxQTEhQUExQWFhUXGB4YGBgYGBodGhscHiAcGB8ZGx8dHSwgIB4lHBwcIjEhJSkrLi4uGh8zODMsNygtLisBCgoKDg0OGhAQGiwkHyQsLCwsLCwsLCwsLCwsLCwsLCwsLCwsLCwsLCwsLCwsLCwsLCwsLCwsLCwsLCwsLCwsMf/AABEIALEBHAMBIgACEQEDEQH/xAAcAAACAgMBAQAAAAAAAAAAAAAFBgMEAAIHAQj/xABFEAACAQIEAwYDBAgFAgUFAAABAhEDIQAEEjEFQVEGEyJhcYEykaEHscHRFCMzQlJy4fAVYoKi8ZKyNDVDc8IWRJPT4v/EABkBAAMBAQEAAAAAAAAAAAAAAAABAgMEBf/EACQRAAICAgICAgIDAAAAAAAAAAABAhEhMRJBA1ETMmFxIkKB/9oADAMBAAIRAxEAPwDjBMbn5YtZRwZ1EBdzPM8gPPG9LL07Ey1xIsLcwCT+GI2lbQCN5AueWJKomakP3bnoJxGGIjlMx0ONUrece0HEbyY+fLAMmSqQQbX6bxv8vyxYy/j1WEAFhO49PTFN0DEemJ8tTKkSecYQiSi0m/P+4xuikgY0FMh/fbF2kRp25n6HCGRq5Ph6fLFvhtQjfl92K298FOz/AA967lEid/bDQmOPZ3iK0kYxqJAIG2GPLcV12VQD0J+u2B9DglNKcNTDVDAJ6GIt0GBXD9VN2pVgCTsJ2G0icbQneCXANcUVju62EnxfhihS4ZUZSwIhvPce2COUy9JyVbSjJEeJJYQDeRJBPTBR8/SUBdYQtZeYPL+5wpuSCKTFijkqqFSGgEjYxMcvPB+vm6gAikTPn9cDs/xs0jDMCBtoUHFjhfEDVBKsZ6MIxHySK4xZs71KtMjRpvGxx5lqFZBCjnzBxDn+I1ElXjr4GG3vzxPksy9RSwgKLAMfEx+7C+SQ+ETAc1LeEATY2/PEFdM0bT8iB9cTHvjJFIatgZG3yxmZrVFXUxp6lu4kSB6YXyS9hwiDqffnaWbadQG1uuMFOs0Q+5izk3G4tijnu0AJBg22i3rtG+KmW4qQNNMaB0B3O835+eDlIVRCtXhleYuZ53+/pivWyVZQxcBY99Xpiv8A47VMg1WWdrb/ACOITm6pBMlyIEgnbC5MdRLlLKOwm4BXV8No6STjWhw6oyl5ZViQfDBjpecUzmKir4ufXVt74hOYMAap6dR88K2FIs5eHplmq6W6NN/TyxWakTA1mTyvA852IxE2YIAksYkWxJl65iQzg9N4/IYdsMHq0IdVcgKQPEATHURiON5VyB5f88ox5VqEsSWYyINz89otjepmgd2IHM3+fTCtjpES0gbjUIH8PP7sa0qDsJG03NpA8gcbKBAXUI8pkYhzNenSmILHoMFsMFqrTplTpZiw3ICxPT0xBURRA2JNp5xufnirk8wLjR8W8W/DEmXZNRAUkgSNRmY5DBkMEdXTrAAMTvIn3xjOgJDMAQf4eXLG9SusAEaRvyxrUaoxlZcdVYkemGMTFSSAxi/Tr6YsrRVD1A87YiyV5gEnnccvLFiq6x5jeZvPP+mKJRVU7mNp/wCcauRJPljelWvYbjG9Si1oWQByFvKT+eEBrSpg3mD/AM4nV/DvfUAZ9D+P34jqrsLH05c7dcWqdIG8iY2teZ3+/AwMeoJUc9ieeJViNjbGdxEmxgb+v34loZYsNSgxtYG+FQHtOlKExtc4e/s0yX7WrpN4VSbDzj6YTaeVroSQpWATMWC9Ywzdne0rowlmYBRMgBReJt5dcHF1ga2PHFKugqFX4pluh5W5zha4i5TMmrUvSMIxBuLE7DzxfzeeKU6dN3Zmckwo8RWbTBtywt5/hgWnUY2DVtKiTtvLD6Yvxp3gUmEsiXADuj1lKkoQ62AMTE25YM5Y0KoRtKzeAdxe49Zwgiu9FiILgNpvcETJW2wO++GTgvGEdizUya/MohiNoa+8c/LnjRsgZUyNGZ0C/wDdsThaEQf1fIFjE+l4x5SYsuoSAeRxvpVhBAPkcQ4eilIFcQ4CXANOOupeeA1fhlVD4k32ubnr1w2HJALppM1L+Xb5G3yxRbNVaICV1NanP7RdwPlvOIyhgbL8QdB4iSPhgzPoL9MeZ9EqU7EJ4tyJ9jF8MCUqVQTSYeh8X/8AQwKzvCHBGkH2DMD6ziRi5mODVHMUypHkcWBwCuFELpNgSL/jglRyeYpwA+iLrNr+dvvxY/xWtTKrVt5yII9QIGC2KkBK3B6tPxvIWLEwL+k4G1K0mSYA5Lz88FOOV2zDBthFgWnbqMCamS0SZ8J5z1xS/JL/AAWaWYR/DMGbHG0EaibEdI+k4q5ThyqwltzvBgTi8+VQODapb91oLdLHYjC0UC2zR+ImBv64t5fiI3BOL68MDGbydgwAA9N7+uNKvCgpYxqAtEC3OfbByQUUq/FTFgNoFhb6YrVmRgxZiW2jl733wS/R1DBu7hdhJvPXaMR06CDxQzLtcx5TgsKIMpVpTLRqNrg7R5bY1zTLqsQAdovIIuJN8SHLknUyGNxaJ9I5R0xEzJqJ0aP8smMAGjZYIQUJBW8zael73xIxUAM1BSZ1fEQT7A7YHHMeK5JGwE7Y9qibaow6C/Rcq5pWkmmCD+7Nh0AjEL5lUsaarziG9sQhigsel/fFz9KY7lvacKh2KFNwdhtO9498aJUN5E8seJSkjSOeJquXgSR/Q4AI6dGWJiAdhNsXMxERJj5jFXvTYLc4npUC26nyw7Cjf9FVlJVhvBkbecYwo0BoG14nlO/nj2hRLIQt4ubdOntiXJyQBJIEkjptywrCi1kV1KZTVqss7am2584x0bszlXNKmSiRHMQQRaNsczydNzVSmuoFmGleVzbHYOzdB0p/rQdRuZM+3znEscTZqNNqhpvoLMsFSwki/L54CZnhCUczToqpNKuG1A7g7SD0AM+2A3aZu74h3gVyoZGZlEEEkSu8bC1h8RwxZLi9SpVy7TSbxsJAsyt+6CbyBY25YelgZdbJor6hJMAXuYGKNTg6GtXLeLvUU6Iv4SssCbX2+eGXNuvJb+mELtHw6sc9TqIWbWviAIEIDpO5HX64qDZMkQ5+pqZFSNZDCoxOm/IqJgDSAJH42A19NMBZqaiDq1SJ6R9f7OLedo1qb6KtPRU0wFYiWBJHK+2xOCudyFN8rpDr3tKWCszGwImmZETJm0Wx0U6yZPZFwrj9Yd0p8FNWud5BAMEybQJw/wBKrTqXpuGHUY5XSDVKc6DoB3UkAEz4ZIM9fTDZk+LVMmMuVo94Kg0uAmpgY2EiZgTzxKjiypPNDXrK77Ympt0+uFWv2ky5qGpXpnQtu7qAghpswWxBxs/bfLO006bKJCsNQAmYkTyjA0hKxhr8PpOZZYbkwsR6EYlY1gvgdGI/jW/zH5Yzh2boZliuXcsRzaNJ2tPI4sZsLSqJTZ1DuAVWRJm23ra2IcCkwYeIeLRmKZWba9Pg+fLEFbhDfFTqKV5TsPvBwcdYlWHkQRgeeFBQTSqGmp5brJ6dMZuI7ANbhoJIakjHqjaT9MCc5wlQLd6nrBB+gOGqvTzQAXTrU3WpTKkxtfafbE+Vy9R1I1LUXYgzI/LENtDSsTctlLgCqFI6p/ziHM8DaSV0VADuu/yOHDMdm1N0lD53xVp8EqCJIOk2AH97YfIOIrJVrIIZSF5ygJEe8/I40fjNQ23B/wAoEeVr4aTl6qkiAS3IkAG3LqcVqWQadTIABz0rNxHTpgtDpgWjx5gNJjQNhzGIsvxZzJLQszuxEdAME8xwikLhD+OKTcMp8tQv0tPtywWgpmlbNU3W1VyeSwRHW8xt5Ygp5bUNR1QTYkSPnNsTZzhgqAKGJAsFFt/a/wA8VqnCnWQoNthMj78GBHj5VYmAY3A5euMXLKSSroI2n8bY0XvfiAM3/LYi5OIlzlRpCcjeUUfKRgDBslIAzqVvQ/niEqGuCvvH54kbVUWPi5mLR62A+uBY0izAT5nDoGT0OzbgBlpu3U+GB5QDONl4FVP7Ze7XzBv9cOlbPN8KMoMWOwj3548cOdDPV1KnxKIIJuYI3xNsuhU4bwRGqQxIVSdOm8yNjO18MQ7PqwKXbo1h92LuXC1H1ABZ2BUD3Ai/9MEcplWJ8QGnkPluIwsjFfgPZqC1R1KmW8pFwR9/0wxcL7M0aVRalMRCwwN9UgRvtcYP00EY37ob4BCT22qplB3lIL37mEsNSrbUy2tBAgnYnAjL9tqrUXBqS+lQsgWaRJsAdpti39pGSdszRYfAaZWbTuZibbHC1xbKinUXuJZe71CQdQI3PTlyJ6csbQSomSex04hQOdenUpwqrT0940DUWVgSE+KAY3jHvAsh3RGXzFK0a6biJXSdXeKd4mx5YSeD56o7UqIcgL4rmJ28Mi+mPvxb7ScUqVKveOSqkFUGqSiBtJFvMN88KmUnSs6k2ap1LI6tz+L7uuAfaE6KlF9YDKrQp23WW/D3wrdmuMJQelqC1d+ZGkegBuRgv9o/CqlRWr0qkIlOCl9RBaYt7fLAkJ4BmZzdGtVq1nMloRWNzq3JVZsJsMQ8W4mtVm0VKiaqQoOukSSLaiJMki3+kTgVwoBiNKp+qUM2ubtGwxLmz31XvVQKug7E7rvvzIIHti4tikqLNCtWoUD3bqyFRG4a0j4Tzubg4NdieMKDIVFqT4QQDqI3K6r8xheXg1WFZnULqWQSSNLggH5giPywS/TRSphUUarMB8WjkXBG0+u2GptEOGQ/2745lq+WpI+h8yHIDKfEq23gXB2jqMCuCdm6TqtRyuk6dmAZJbTLBokDyJ3xQ7U5cCplqCKg1EnwwRLECdQPPzxVyPHQqU0JJYCCFsQQTAIO8QDPphuXZLXo6JR4JSydVQjtDD925gHeTa8xMe2D2cOWajUqvVam1Ifq3cyaZIgaZEX2kXufLHI8z2lqNUWsWltJU6dwuq06rFgSTyxWyPGq4UqAWpteGEqQNzBBFtpHTBF4HlDvX+0amXUaSRpGokgXEyTEza3tinxDiDs9VGqhEYF0Zp03uBKzAIjlv6Y53maeuoxWEWSwmdomAFFpNhbmMGuCVUq5dKFZwgLkq5ElVEWvaJnnhq+gaR07gfG1NGhT0wASmrYM8avD11XPtg0jgGRY4UKuYNN8uXaMtK6GWNwN289xA+uD+T4rSdWlaw0vp7zu2NNhJggxuBAI68sZyqy4wdWFO89MR12sSBJA2nfywPXN/EWpulO5V5DCAJOoKDpJ5ScatxKn3K1i47sgENcWO3LnOIpPQ3glytVnHjptTPnt8xzxLUp4jpZoEBlJANwcS9+ev44XEaZBUo+X0xA+WU/ujF3vuoGI6rKdrHzMfgcKh2DqmRTlIPUdcC8zwS3hb2v+GGJkHW3riJ4AsZwqAUavDawMgt1jniFg8QUgRvEkk4bqlhLAj1EYq1nW04KChOq1m27uOgAI+fXEBUsZFMedufvhxrMq8wJNpIxCKam459I/LBkXEpZdtUs6W0sqg7zEAkY2yGU0a2NWRMjwjwiI/PBLheSoxGhREgmI9p32gzzG2N37MUjszRHM2+eEWW6CLYgyfX64t32wLTJNQjTVXT/C3nYX36Yv03cWZYncgyPeYwATUxHnz9ce6jzE+mPHQMIk/XFPinG6OVQ1KjQNWkAXYtcwPYc8NCAv2k6BlFqlmDU6g0jY+KVI87X9sBMpwwtVy4cqxhZWIBSdTpa4MNuPPB/PcXo8QyWZSmp192zKrQSGAJVh7jClk+OiolNyuipPhZf4uQM8iIG+LTpZJ5Fvth2fpZLMitQ1rQIKifFpqKDKz0gTfzwI452feilIlg5qqKi/5Q8kA/jh57X1Kua4cZoIj96mlUuTsrGImZJ62GGTO9naT01WCW7sU9UA6YFj7HFSl6Enao4ac3DkKoGmR/08/W2DFHtDUai9MglKgvJvYgkg/KcVc9kl1VClyrMDa0qSrfXE3BuA1K6syEI6yq2+MkFgltjAN8CdoT/Z5QoMKrushXHiBUkqptO9xivUyxommlQi8VLG0MAIvzjE/ZtXGt7wQ1Jif4mBIv8A6Ti/264awcMAWZKdJXgWWVIOr3Aj+bFySTwSm2T580XokIxD0gGptzILBSPff54D9l685kBiI0MD0IPI/wB8sScLqnumrFQQp0EwCo1DUAw3+JN5i+LOXTKMq1KwWhIEQneM0bkIbAcgSRtgqwujyvlXbMUiWWzhFAaWiC0m3QAe+KX6MrZstptrkj0uT8/vwzZnszTfLEpIAR8xRYQNYYAQefhKEaeRPzTMhWqaW0XYKRtJi23nhU6od2yzkXDHZVkyWMnq2mPacOPB+LIBoKKr07g010jQ0C8dCwPUiROOfU6zqQCNI5giPe4nFzLZ0glw5aIBAtKgrbkYkAYqPKEr6LuLjQz8WqK2ZVqAVGZyCUZQoEAkTtFze1om+AuaphNSOVK0nlSuqPEYMHaDE+1sVP8AEStRSEb95WBJ0tNvQEC0+mDOay4qNoQeECFp7jaJBB8V5jBKZMV6QTTi6vSFA02SmnjpvePETvNyJbfyx5m+LVRQNFqpUAaYAUyLbyZgbwPK+K2f4e2Vy+WesFmrOzi1MGSIHMk8+kWxVoZWm1N67VP1d42BYCRcnztG+2OeWTWKXbL3CKymp3eurU1oQGQ6WTUCJuYIAMxMGNjjXttxGkBSo0ajuaR6+UeI7Fh9MDuEcRNVwBUFPTeygJMc2MQDte2IO1OQamVbcmdZ1BpNiCLyVvAO1hioprYvJxcU477HLs32jBWijjfw6iZOrcT6/jhp1gnp6Y43kqzg0yrDSSAegaLDyNv7jHUMuzlFYiCQCQeR540jkxeEnYRJ6Xx41SN5GBwzqzGpZ6SJxOtXDcRciXUD0OPO6FzEHmRY/MY1ZgemPQtvig+c4lwKUjfvxF7+uI62hgBdfSJ+e+MoU2dgoi5iZgXtiwuSps2haqkhtDgEEo8SJG8Ec/TE8L0VyBVbhtI7KhO8kSfrjZaJgRFsSVczRXSGZgV/aXCx+70MicS5jN5JGKs7A2JuW3AMghSIjDfhYKaZcyeXgEGIbcAW2/HzxYRACABAAgAbQPLb5Yrk3npvv7c/wjFhWBjry2xgaG1TTzXl5f8AGIqXdMFZTEiV0sBI322OJBq62PLnN8eNSEAkDzkSTgEaFJPxcpuBPr0PtGBvaDgtPM0tDyVDagQ0QwETeRz2wZq6lB0oTzsQp9BONO+B1alfaIg7eq874AF3gPZj9FZzSqlmZdJDqCsC99JvhP4v2WNGsKPeBh3dSuAFgeEM2mJttGOlZfQo0K5FxGpgTzsSb/P64FdpuG1KmZy9SkupFp1FqQR4VKwJ8pMY0g85IklQZ7OMjZajoP7g/LnbfBNk8pA3AEE+htgB2MZaeVVSwtNiYI5YYqebT+IR1kYUvs6CP1RzD7RsslE02UCk1QPqUmJM6i3qZi3PCxwzjXdFiBIcppv8LK06h56SR74ee3OVTN5hKRIBp0e81WCRL21HyXHO+D5VahRH1mmGlu7uRIiwiRNh5/LGixA0h45eSVIdFq00zVVAoIq1qVQLyiojM/8AuLD3wd+1CmVygcKPDVQkjeLgDzuRgX2cyGVq5kVAwaUUKjHxAoAAbdfFa0CMO/FOFfpBpCpOhHFQrycj4dV+Rg+2JvJEo8cHN+wOXnLZsMsDvEDhgDYTAIYdeuEzjDk16lv3iAAItsIA8sdNzrrwpazVg9U5uszKqNAAuTqY+o64T+JcdfN1hTphwirKKCA7QCW1FYnnC9B1xon2RXQf7F9pUoZMZbMoUJqOUZhEIygmxg3fl6HCYMtUQgU3WFmGDrf0k2Htj3OZrxBPDoSdKsC0TBJnzIxWOak/+j/0/wBMXGtkyXQx5HNF/DmEZ0A3LAhf80gcj1tOAGepqKzKkBv3YAUNvZhtJtta+LOWqApVGml8EArAN7WvOLXaHhr0q1CrH7UU2Vf3QTFxHKQRHLT6YpsUUT1smzJTRCAAw1mRYmwO1gDbDHSyaGnRay5mmCjhTZ9FtR6PtJFjfDJ2WzGWjQaNLlJZAWY9SSL4O58JRC1aSIo1+MAAAhzGqBzDEGek4lxixKckzinb3PmrUpDUSiqYG1ydRJGwMmPbCuKhjTJ07xJiesbT54732s4Flc5l6pemq1kRmWog0sCoJvHxL1BnyxwihW1PqqXLc7b9TiaaRd8mbZOuFIMxG/4xgvneK100LVFwRYqpLIRKwY2gnb+I4GZzM0hTKKnjm7ELAvNuf3YKUarOtMq0aUK2m6t+6QOUz877DDbwUoboHKjIRMqGIZVm1iYNjuLifPzxJmOM1J0GoxRbBdR0j229hjZ6xrJSpzJBhYubwBfly+WPeMdl6+WKCqhioCUYEMDG48JMG+xwlKkKSvBZ4RxkB1BWfEBbzIFvPHT6lCMcv4DwiK9J6oZUWopaRyBB2NyD+Hnjoec7R0U/ib2A+84fKyVEmLsMU+LcRZKTMpgiL2sJibgj5434TxdcwSBTZbSCShBEx+6xvOFz7Rco5FEhopgkN/MYgxzsGwN4BLJfbtfLyF1AKFhSFUixJHhmT1jFXhnF3+OnYM4IDG8SVvHlOEunUqo5QXi02MyAeeCPZldetGOhUJJqE3BkALcxhRdM0m7QwHNMXOsWN4B5W6n/AC4tVBSt4ajEiSRoifKZjCnxjOmlXKKQ4AF/M3OCeRqo1NWauqEiSsTHvONFJGLi/Z1QVW5RHWTtj2nRmCp0nmQAZ3tP474xVjlv08/6ziXTvGOE6jHoEgw0GLEAW57evXE9NhYEmbEjY+uKuo82Cg3BG/U722xZ1gA6ogb+nn+WACYUbD+/xx64HOfpiAsPO/MT+GNaNQMJDSL+f4csAiZqY5ifXFfOOqIzgWRSzb7AE8r8seV2i7MwG8gWt1kWxzPjvbPMVVYZaFptI1W7wjrMALI8pHUHFRi5aE2kX+wfavN18yEraGpFWJUKo0QCw0wJ3EXnC5W7Y5rWfEsA86VINHnCzPl1wX7OM+SVcyQ5VyBTgSCDdkYel5W4Ki0EjAHjfCmarVrqyBGcvckEEmSIjkcaJVsneitneLVq37Wpq5ensBiClVOndRe/hE8rmB9/XFleEuSZZVNuvSfrM4tjgqKFmsWJknShtsOpmfTlg+SJShIL9mDUGcplJKa11QYMGATA5XnHYkMb/wB+eOS9mKn6Nn0JIqLUQKCBDCYBkciDJ8wcdH7UZg08rWZfiK6Vjq1regv7Ym7eCpPCT6Ef7RuLUsw9GlQBqvTYksNrxK+ewk7W+QgcPo0K/fVagLGmsKs6laCrhgLQREepwOy2cagjVIXmok+Kdtt/X0OFtqxYkkkk7yTjSKM5NaQ19nuFPVzFamrUocM1IPcF5BVLEFZWflgLm6uZ1MulaRU6SmkyGBuLyfrgZRYBgSxXqy7gYbOzfClzICh11pJN9IIBN5O5uBbp54GrJi/ZUyAq1dKCk0N4XcltFrkibavTrg72tzveHI0VMFBVJkR0KieYkG2LHFM+tAIrNqCKFCg7bGw5TPTFfshSoZ+torIysh1JVFQiDIhHU2gwbqV/HGkYN6JlJLZ4maESSUPnb643zfHand6BVkMVWJG0iT7CcEe2GWSjRSvQRvExRqbNOh1JVhMSRI+hxz6v3lRgbh+o2A8o5co88ZtNOilTVnUeDceBKhj4hYMTbpJv5852xyLvQXc6VILSLbXJ8NxGGTJDMal2K3nTAaIubXB6YWsxkzSdkN9JsYmQRKsPUEHDvpirtEGcIt4QvoI+dzJ88GeH1R39MTCuSABbSYEGNt8CM6g8NokT0xeyjfrMsTESYPsJHsdvMnFdApNO0QV6dSm5kEQYjaBy+mCDZp47w/HYGQDa4BE7bdOZwW4hwgOwliHMCQLT12g7xvivxPh1QjSAGYnWzEkALGkLANyYDRy98RTZaaBVXO1TuxjysDiHQSZv63xJm8pVS8SsDxAQBJ03574K9kAhr6aqK4YEAsC2kgarlrAWInE1kpvBvwbN1aVLvKMHQ0OTEBW073/iA+eKHGONVs1VZakCnTZoVRAEEi5uSSLeXTDj2szCLlKiqVE6YUEfxKbD2wh5uoSEebuTJgCdMAbeX3YqqdEN2rPTng1ddSqAIFhNgBe+58/LG/aDKqyLVpDu+8GqrS7zczZ0U3g3MXiREYqpli5GmJ2k7Cb7+V8ElyVBDL1Gc2tqAURYAc9saxheiJyVCyfhPqAPrbFmlTtdv7+WGipxHLsoXuaZCgAGwIPWYubc+mKVd8tqMKPmPzxb8L6ZC8ntHbKX9xjZAen1+/FClWIgVBfbUvP0gyPTFyhU8MiTa19/n74886ydR90Xj5YxSZmPv/HEdR+cwfM9MbK5IEQZvv8AiJwgJGmRAPr0+uMBg7m+wt/zzx5Tqnmh89rfPHtZ4jf5E+c2wALv2iZs0+H5hlYy2mnEmBqYKf8AaT9Mcv4ZV0tYkQRtvYDHVe2GSbM5OrTXUziKigIV1FTq0CeZvF/68oAurgFQ6gwYFxa3y2xv43gzlsaMtxJ2qUQG8FEHSHuPEWk25wBflOKmVernmqJTQEj9dExqTUAVvbYjpiLgWaCnS1MNq/eJiJgb7RGLXYuscrnHQ2YUKlNdUzqmmyn/AKb3xU1yjRMJOLsEdoEq5arDjQzguVY3gmFkK1jbnitk3r1nIVJMSGnSFG03Nxvz5YsZvJhsw9WtLAuwbUxmxjeCZAI+WCPBcmECsraoBg83Ridx1B2iNsRHxp4NnJrLD3Zum1Oq1bM6PG6AWnRGlFCzudvcTg19qFfTlqagnxVCT6KD+JGAHD6dFsyKmZqu4pxppAABGsQzAGSPMTP0w19peFNmmyzJDUwxLcxpOkzvz0ke4wPBNHFuIM8+MNbed52k/dihUaMMnbPPseIZsypHeaYA8PhAW3na/nOAeVyhqAuDcH4Qjt6fCsfXFqXshq9HmTywYDqxjfb+mC3fjK5j9VVFTw/ENpuI36RgSpbYKZHxKJ5bjry2wXocEUCqTVUNvTUkAsDDXnyMeuFeaBrGAl/gdTMZOtm1KTSrKrajEgi5HnqdBciADgTw3i1TLE1FiTGxkGOTC8/T1xrkO0NahSq0F0mnWjWHUmIIMrBEGw+Qxa4JlhUqCkVL6iFhTcgwCR7Xxo5yWFolQi1nYUzPaR8xSWnHj7xqjKQdI1arrBmDqONeGLWDhmVGUG40mPnMxOHnjiUBRrJToCm9OFay6lhhY3mDbaxwq8PzndtLAsk+IDcTYkeotHP5ESmwpVgsUezr50d+WWmDUc6ImwJWZEedsJnbDLGnmDTN+7AQNEFh8QJH+qMdYTLV0pKMuoKRIdjYgknUBuDBuI3nHMe3iv8ApB1kFyqsSu1xH4YFlj6BvAsorOC9kBBYxPh3P08sNGdp081USpSDBKTiF7sKIfTcmZklenTAHgbStSnMHQxHn4SY6XIj3xBwjOkZimzbTf5RO+NHVEDXms6wqtTgFTETMagASLEEctunnjziGZCFQfU+pIGD9LgtOpnAxqaKLU1cGxlyWmPSOfXAftdwX9HqN3jak0g0mXZ77HoRBte/rOM3LotC1xPiu6TAUkLtzsfreNsUspXCgmCWOxBgR/fLFUZM1ib3Fz74tUcmUAVgfI/hiXlF6ZrT4dWqU3qhSadMGWkcrkDFapUJ7voJMfP8sNv/ANRnL5Srl6aS1UMNRMAK4g2vcdNsJlRvh9x9+Gkqshtt0bVa5cBTsNh/fPzxGhA5A+uI6RuflianQZhKqSJifPGkZUiWsmd5f4V9ItjXvv8AIn/TjXMIUMEXHS+NFUnYH5YrmLid9oOYlXVgRawgz5/hiwqkXn5Lf2uMQ064Ijmb2+XS/rjcV7G88vMny8rY886id1JG/tH5jf2xsgJAE+UHFf8ASV5yDYc5HTbHtTitOnp1tEkKJ5k+v9cAiwoMQxnrt+X5Yk7zlP8AfTFd81dQBqnY6gPl1588WHB/dCkx5n+xhgS0mAA8U/d7Y4p21Xus1WooToVywk/xgOR6AkxjtQqkL4oX5R6f3GOR/apltOc18qlNWt1EqfoB88XDZL0B+zvEXSsP1jKDaQQD5XjabYY+HZV1zGZzNWSndkhmJkglWBHU6BHoMKfDyymk0WYEC28MwMed8dZq5lTwio+4NAp73S/z8jjVuqaJSOQcQz1R67M0rqJgco5W9hg5wTN/q6Ya0bWMbwLjyAGA3Gj4KR8hfzj88M/YpxAUgXWLjr5f3tjRbM28GnGM+ozjSFGlEUaQY21Eyb/ExBmQQNhh57M5kGgoLrTA+ESxmTMQGHMxjnPaujGYVojUpBv+8phh9QZ/zYcPs94kA5SZLLHOxF/wxjP7G8foIXa2j3eczA1BgahcMAQCG8Vp9Y57HFLJV0VDM3Mnw6v/AJrhw+2LKxmqDhSWqU4PPUVMAAC8wQPORGxwjttH4YHlCjVsKcIdWrgK2gMNMlQon0BPQc8H+0XC2RKdW2hiic5EIORE8t8L3ZniCZeqajgsNMAAc5BHMdDhl7Rdo2rIbFEJDabSW8K3+p3wQdTf6IauKF7LcCr16n6ii7+ceH3Jth0yHZRqCIay2IPeGkQ5W5g+G+x5YUqHEgPCz1VU7hQAD/vwSyfF6VKe77++8Pon1jA5eZSuDVfkThFqmGMnk2zFet3eZpsjCwqM4qQBsJF4232Awu5jKurFWqEiYbQ3Ibj+xiUcSpD4cup/mZm+4jG3+KE2FOkv+iT9ZxpGck7bv/BPxxZ1DsulJKCrScsg6uWImLSSY9BYdMIX2u8L0vSrqPCwNNvIiWHzlvlg12czsqS9YoB+6iQTYclWI9sVu2WXGYo6aZzFR9S+HuzAHMnwif64lv8AlaKSpUI3ZzMj9MpMxCo0KSdhCaT/AH5jHlHhj0ahNRdVNCBrU+Fp2gx84FjGLXDMt3eY7sU6lQoQWVbEWBJNrQTa49cPYroinvcuzUyIh6g58ok40tEUxC4kHQouptAAK7SQSefXzI2i3LE3Hs7UKpTeo1T95ZibCIgADb38OLHaJhXbwBaNNB4VmwHPa5O23QYauA8EyT5Ne8PfGdR0MVZTFgOYMwb745nV2dKm+NHJ3Dbr+WCfBp1jvAY8zb13w0cU7LU8u3eo5q5ckKxYQ9MmQNcCCCQfFb06rXGckKGY7sXUgOsnkf8Ag42UVJGDlTN+O5GamtG8EAkytjeee2BtLhjtTFRQzC5Ji1lLHlyAxf4g8hip0lWB9iBIwNz3GqhpikD+rXZeVvLbC5VgajeSmtQYuZLPtTIAhhvp3+7FHIrraDzxNo0Mx1bbdee/TafQjrilGyW6J81mlqOTEEw0Db/nn74g/SEWxxUkzPPEvdC+vUDPID88PhkfPB9AtO025gH7sQszbQIJmCvIbxcfPAztPx9clSV2XUWMKogSeZn0wscJ7f1GrJ3iJ3bHT4ZDKTaSefyxzKLas1bSH7WQJKgwN5j5A7YylXVpUnVG8weXy6YlWoG2ZljnYG88iL4gr5YsV/Wg/wA6IfuA+hxIz2jw2mIimBBkTyJ3IjbngtRfzB+/64CZbI16dkalpmbhxf8A6j8sbF80GlVomeY1T+OGINGofMdIF/xxzb7Xqdsu8z8aEkQZ8LXt6/XDfX4tmEnXlg4/ipsCRy2IBwt9ucwczltAoZgMHDgmmQLWN5M+En+xio7ExHr5kNk8oo/cespMcyyOOfRhjoPAczq4JmJhoWqCCNjE/fBwoV8lRTh6IHbv+97wqVIsQEKz5AA4PZNaLcPr0VhKrCRqEX8N5va0H1xo6oQiZy+XXyb87YO9k8wCAdipII8j/wA4D8byj0FVHjUdLGNrgwOu0TOIeC8Zei4KBSSsHUJveCLjyxomjNofeL8EfPBjlzTL0WGpGJBOoTYkRMDn05Rg12V4fSydP9ZUU12+MJ4ig/hXTPLc/LFP7P8AICrRepUgFmgsFWWIE6mkHxSTJtthnOVpAgk8ouxE/IgRtbGU3kuP1oX+OcMFbMDMg1DopFaad1VkOA0GywBJB9R8kXJcFI1UKo0uKYI3kcx546w/6N+81Ln8TKbcj4pxz7tLxFVz790gKooTwx4oEk2ETcj2w4yBoW+DqT4mk929xPO9/mDjftKdLGDbURbbf8/uxb7Osr1XUCNdX4ZkgR9bzg7msrTzlbNGGCiACqyQdY2Bi+lSvocOTqgS2J2uaIk31j/t/pjKgaPCCT5CcN3HeB5fL5Wo1KqzsNJQsNLCWUMpA8J5kHlhLGYqn95mHmTPTD6sE+gorKaYLmuKkXAFNFHuTiKkW/iE9dU/dOLnZjLJXqd3VpMUKksQwH1tF8HuLcIWVUMiBqh8TFfCseEEi/8AZwk7dMGnFFrs5m3o6QaiJTdQWOlmMxKgADocGTxylP8A4hj593a/kVO344s0axSkmnuyoCgNrEEAQCDp5iNziGvxmAf1lD/8g+sDEvYIgo8Xy4krXQH/ADUQCfkATgH2hzoZgFqK6jYqIW/ufLBDNcSkQK9EHyckz/qQjClxiuV1amDHfUDY2GxAA+mJkNE7kFcMGUqd1l05hvEpUEmQJKwLm6j54VKVeQR1GoYMcAz21NrrZh5EW+otiUN6L2Q4gDXei893WqaCD/DLyCD5MD5EDCx2yXRm1Vt6dNVPzbb2g++LucoFs26KYILMJm0kGbDFTttQqKctUqeJmQoTvOk+H3g/QY0g80RJYsW+IN4jvBuB6DTgcX5YLPwyo1B655HabiDDSN52+WAWNGrYlKkT5appM9DjfNZksxY4rYyobxikSyVH6nHsMZIk/PEIOCuWqFUWOYn6n8Iw26BKzo32l5Z3yyeGyPJMgkSIB26wPfCVwfhUssGS2krAJIIuflg72j7cpWWpRpU5Vra239QPzwu5TO1aDowlTMDrt90Y54p6N247O05Z9IuSfUbRbfEgzMmBp9tR+4e+OZZfjbE/rGlN5LOJNjvNiDzjDjwrLrXph0q1VBkRrmCD1xMvG47BTT0MdNQF8QkxyO/OxJxIh0xBB97xzPpgJ/hdcRpzAtsCg9j7Ylpfpg37twOd1M7XlTOJoYbZARfrPp8sYtMC8ekk+nPAxOJ1QYagx/lYEj2gY9fPmxNGr5iEM/7sMQSqLqsQCOhvhb7TCgUFFiZN9AaFA5ao2BnbF7McfCKSadUQJ8VNo+e2Oa8RqfrC7MfESSeZJn6YcVnIm60RfaMIqpt8I2M2vH0jCvl2AEkX1C/lBkf30x0Li3CRV4VUqAS9KGEmWAEFotMRNsJVDLzlKjyo0ugIkajOq4G5FrkbWxujJuzpfYBEbKsxIYGoRGo2sogrMSY5+WDo4UGFmReQIppqPzm8eWAn2YUYyYNvE5bzmyT/ALbYaSpkgH5X+/a87Yxk8mi0UV4Qbg1ql7wsKP8Aao6Y5z2npd1nio5abkzMgXv5H78dPUGPCRdrxad/X3v1645v9oOX1Z0NSnV3YZ+gI+GPMgfdhxyweBZ4Mzd8HQSVmo3QKN58oMe4w29kc9l07wV2AZoCymrrtYwZxB9mLKWrI6SKq78iBup+eGHO9h6RJNJ3pxyI1D/TMH78E9jhVFfjPGcs9J6S0jDKVnQikHk0+Rj6YQKilAABJvqPl5eWHfjXZ1qA7zvAwmD4TzEdfTArL5RXVmJpjQNR8Ubb7YaligazZd+z7uv1msNqIAS5Fhvt5xh1zAorZwGjcFWafmDOFr7Om1UmYBhqMIARZR69TJwfoZr9IVgHZTTcrK7nlzmQOuE1QXZATlz/AOiSeZ7ph/x88a02pp8NB25fDb21Nib/AAtZ/a1jbfvDONRwZOr+1RvzwgNKmZciRlX/ANn5455x59bFSI1G46Xx0TNcPpQfDLEEQWYyeVyf6YRMvkTWaswI/UjUQJsbiPKwbCYFXL0oS1yviM7xsfkPuxb4NWioo6yPxH1GBQ4pTYWaD0IItiXh+bHhZTMGcDAvPXL55zMTCg7dPzwX7Wa+6y8AsUJZfDe8RAMkjfcDAnhi1g1WvQYJUWDJAIiRIuDFsMmWrCoBUKBWbcDaecDkCbx1JxUVmyZaoS6lfNsCpRtJEEaLEG0WGBL5I0p1rE8j09746XmHhSb2BPyxzLPcQarUl2mPQQJ/rjVszavAY4dmwy6XVI5almfIHC9nMkQ9QqDoU78hN4nBDLMvdtLNqBkCbH+zgtRoPWytRY0srkjzEB7+cNhRbJXhUJWhOqnBJ+XkIwPZJwQqm5/vywTNIlKl8S+uGd/hf/2h9+PcZg/sC+pUz37JPTDt9mf/ANx6D8cZjMV5fqT49j9lv2a+mNxv/p/EYzGY5Tcjq/tF9D94xNT3OMxmEAO4/wD+Hq/yn7xjn+b5/wApxmMxcRPQxUf/ACfN/wDt1f8AtOOT0/2B9R+OPcZjWPZl6OpfZj/4Ef8AuP8AhhoX93+Y/jjMZjN7NFo3yux9B92EbiH/AJuv8tP/ALsZjMV49ikefZx+3b/X9+Hk/E3tjMZheTY4aBXaf9g38yffjnvEf2Nf+Q4zGYiOy1osdiPiT2wxdhN8x/fPGYzFsGMqfl9wx7+f5YzGYkkpZ7/1P5Pxwr9hv2Oc9f8A9mMxmGM5Wdhi1kdjj3GY0mZx2Pn2cfscx/Mf+wYLZf8AH8cZjMTEbJMzs3p+GOU8X/b1PX8BjMZizPs34f8AEPQ/ccOnBP2T/wA3/wAExmMwRLloTOHfFjV9/n9+MxmCQRP/2Q==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63500" y="-1706563"/>
            <a:ext cx="5715000" cy="35623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000"/>
                            </p:stCondLst>
                            <p:childTnLst>
                              <p:par>
                                <p:cTn id="96" presetID="19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cdn.rt.com/actualidad/public_images/2015.09/article/55e86e4dc461885c028b46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67621" cy="6858000"/>
          </a:xfrm>
          <a:prstGeom prst="rect">
            <a:avLst/>
          </a:prstGeom>
          <a:noFill/>
        </p:spPr>
      </p:pic>
      <p:sp>
        <p:nvSpPr>
          <p:cNvPr id="5" name="4 Luna"/>
          <p:cNvSpPr/>
          <p:nvPr/>
        </p:nvSpPr>
        <p:spPr>
          <a:xfrm>
            <a:off x="0" y="0"/>
            <a:ext cx="4714875" cy="6858000"/>
          </a:xfrm>
          <a:prstGeom prst="moon">
            <a:avLst/>
          </a:prstGeom>
          <a:solidFill>
            <a:srgbClr val="ACA8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643438" y="0"/>
            <a:ext cx="4500562" cy="6858000"/>
          </a:xfrm>
          <a:prstGeom prst="moon">
            <a:avLst/>
          </a:prstGeom>
          <a:solidFill>
            <a:srgbClr val="ACA8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Lágrima"/>
          <p:cNvSpPr/>
          <p:nvPr/>
        </p:nvSpPr>
        <p:spPr>
          <a:xfrm rot="18923547">
            <a:off x="2408238" y="1277938"/>
            <a:ext cx="4429125" cy="4403725"/>
          </a:xfrm>
          <a:prstGeom prst="teardrop">
            <a:avLst/>
          </a:prstGeom>
          <a:solidFill>
            <a:srgbClr val="DEA9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ep01.epimg.net/internacional/imagenes/2015/09/03/actualidad/1441263067_473042_1441264570_noticia_norm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01839" cy="6858000"/>
          </a:xfrm>
          <a:prstGeom prst="rect">
            <a:avLst/>
          </a:prstGeom>
          <a:noFill/>
        </p:spPr>
      </p:pic>
      <p:sp>
        <p:nvSpPr>
          <p:cNvPr id="5" name="4 Marco"/>
          <p:cNvSpPr/>
          <p:nvPr/>
        </p:nvSpPr>
        <p:spPr>
          <a:xfrm>
            <a:off x="0" y="0"/>
            <a:ext cx="1071563" cy="6858000"/>
          </a:xfrm>
          <a:prstGeom prst="frame">
            <a:avLst>
              <a:gd name="adj1" fmla="val 35612"/>
            </a:avLst>
          </a:prstGeom>
          <a:solidFill>
            <a:srgbClr val="C092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143000" y="0"/>
            <a:ext cx="1071563" cy="6858000"/>
          </a:xfrm>
          <a:prstGeom prst="frame">
            <a:avLst>
              <a:gd name="adj1" fmla="val 35612"/>
            </a:avLst>
          </a:prstGeom>
          <a:solidFill>
            <a:srgbClr val="C092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286000" y="0"/>
            <a:ext cx="1071563" cy="6858000"/>
          </a:xfrm>
          <a:prstGeom prst="frame">
            <a:avLst>
              <a:gd name="adj1" fmla="val 35612"/>
            </a:avLst>
          </a:prstGeom>
          <a:solidFill>
            <a:srgbClr val="C092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429000" y="0"/>
            <a:ext cx="1071563" cy="6858000"/>
          </a:xfrm>
          <a:prstGeom prst="frame">
            <a:avLst>
              <a:gd name="adj1" fmla="val 35612"/>
            </a:avLst>
          </a:prstGeom>
          <a:solidFill>
            <a:srgbClr val="C092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4572000" y="0"/>
            <a:ext cx="1071563" cy="6858000"/>
          </a:xfrm>
          <a:prstGeom prst="frame">
            <a:avLst>
              <a:gd name="adj1" fmla="val 35612"/>
            </a:avLst>
          </a:prstGeom>
          <a:solidFill>
            <a:srgbClr val="C092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5715000" y="0"/>
            <a:ext cx="1071563" cy="6858000"/>
          </a:xfrm>
          <a:prstGeom prst="frame">
            <a:avLst>
              <a:gd name="adj1" fmla="val 35612"/>
            </a:avLst>
          </a:prstGeom>
          <a:solidFill>
            <a:srgbClr val="C092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6858000" y="0"/>
            <a:ext cx="1071563" cy="6858000"/>
          </a:xfrm>
          <a:prstGeom prst="frame">
            <a:avLst>
              <a:gd name="adj1" fmla="val 35612"/>
            </a:avLst>
          </a:prstGeom>
          <a:solidFill>
            <a:srgbClr val="C092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8072438" y="0"/>
            <a:ext cx="1071562" cy="6858000"/>
          </a:xfrm>
          <a:prstGeom prst="frame">
            <a:avLst>
              <a:gd name="adj1" fmla="val 35612"/>
            </a:avLst>
          </a:prstGeom>
          <a:solidFill>
            <a:srgbClr val="C092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428728" y="1071546"/>
            <a:ext cx="607223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</a:rPr>
              <a:t>Sea como fuere, </a:t>
            </a:r>
            <a:r>
              <a:rPr lang="es-ES" sz="2800" b="1" dirty="0" smtClean="0">
                <a:solidFill>
                  <a:schemeClr val="bg1"/>
                </a:solidFill>
              </a:rPr>
              <a:t>el debate está servido y la realidad seguirá nutriéndonos de imágenes que todos veremos de un modo u otro (o no)</a:t>
            </a:r>
            <a:r>
              <a:rPr lang="es-ES" sz="2800" dirty="0" smtClean="0">
                <a:solidFill>
                  <a:schemeClr val="bg1"/>
                </a:solidFill>
              </a:rPr>
              <a:t>. </a:t>
            </a:r>
          </a:p>
          <a:p>
            <a:pPr algn="ctr"/>
            <a:r>
              <a:rPr lang="es-ES" sz="2800" i="1" dirty="0" smtClean="0">
                <a:solidFill>
                  <a:schemeClr val="bg1"/>
                </a:solidFill>
              </a:rPr>
              <a:t>Solo pretendo informar mostrando 'toda' la realidad porque solo el conocimiento de los hechos permite tener una opinión.</a:t>
            </a:r>
          </a:p>
          <a:p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05486"/>
            <a:ext cx="1410419" cy="1152514"/>
          </a:xfrm>
          <a:prstGeom prst="rect">
            <a:avLst/>
          </a:prstGeom>
          <a:noFill/>
        </p:spPr>
      </p:pic>
      <p:pic>
        <p:nvPicPr>
          <p:cNvPr id="4" name="Picture 2" descr="https://dub126.mail.live.com/Handlers/ImageProxy.mvc?bicild=&amp;canary=gbedTGMv6rdXf0QeqGpbr3Tsrhsvdy2CgL7%2f8jcTR18%3d0&amp;url=http%3a%2f%2fwww.pekegifs.com%2fwebmaster%2fimagenes%2flineas%2flu1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7812" y="0"/>
            <a:ext cx="923181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img2.europapress.net/fotoweb/fotonoticia_20150903082911-15091419869_999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39207" cy="6858000"/>
          </a:xfrm>
          <a:prstGeom prst="rect">
            <a:avLst/>
          </a:prstGeom>
          <a:noFill/>
        </p:spPr>
      </p:pic>
      <p:sp>
        <p:nvSpPr>
          <p:cNvPr id="14339" name="5 CuadroTexto"/>
          <p:cNvSpPr txBox="1">
            <a:spLocks noChangeArrowheads="1"/>
          </p:cNvSpPr>
          <p:nvPr/>
        </p:nvSpPr>
        <p:spPr bwMode="auto">
          <a:xfrm>
            <a:off x="2928938" y="7500938"/>
            <a:ext cx="57864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19" name="18 Lágrima"/>
          <p:cNvSpPr/>
          <p:nvPr/>
        </p:nvSpPr>
        <p:spPr>
          <a:xfrm rot="19083135">
            <a:off x="3273425" y="4003675"/>
            <a:ext cx="2786063" cy="2786063"/>
          </a:xfrm>
          <a:prstGeom prst="teardrop">
            <a:avLst/>
          </a:prstGeom>
          <a:gradFill flip="none" rotWithShape="1">
            <a:gsLst>
              <a:gs pos="55000">
                <a:srgbClr val="FBEAC7">
                  <a:alpha val="0"/>
                </a:srgb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20" name="19 Lágrima"/>
          <p:cNvSpPr/>
          <p:nvPr/>
        </p:nvSpPr>
        <p:spPr>
          <a:xfrm rot="2762101">
            <a:off x="1331913" y="1989138"/>
            <a:ext cx="2786062" cy="2786062"/>
          </a:xfrm>
          <a:prstGeom prst="teardrop">
            <a:avLst/>
          </a:prstGeom>
          <a:gradFill flip="none" rotWithShape="1">
            <a:gsLst>
              <a:gs pos="55000">
                <a:srgbClr val="FBEAC7">
                  <a:alpha val="0"/>
                </a:srgb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2" name="21 Lágrima"/>
          <p:cNvSpPr/>
          <p:nvPr/>
        </p:nvSpPr>
        <p:spPr>
          <a:xfrm rot="8206448">
            <a:off x="3419475" y="115888"/>
            <a:ext cx="2786063" cy="2786062"/>
          </a:xfrm>
          <a:prstGeom prst="teardrop">
            <a:avLst/>
          </a:prstGeom>
          <a:gradFill flip="none" rotWithShape="1">
            <a:gsLst>
              <a:gs pos="55000">
                <a:srgbClr val="FBEAC7">
                  <a:alpha val="0"/>
                </a:srgb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4" name="23 Lágrima"/>
          <p:cNvSpPr/>
          <p:nvPr/>
        </p:nvSpPr>
        <p:spPr>
          <a:xfrm rot="13917186">
            <a:off x="5341938" y="2255838"/>
            <a:ext cx="2786062" cy="2786062"/>
          </a:xfrm>
          <a:prstGeom prst="teardrop">
            <a:avLst/>
          </a:prstGeom>
          <a:gradFill flip="none" rotWithShape="1">
            <a:gsLst>
              <a:gs pos="55000">
                <a:srgbClr val="FBEAC7">
                  <a:alpha val="0"/>
                </a:srgb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8" dur="30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http://www.abc.es/Media/201509/03/abdula-kurdi_xoptimizadax--644x362.jpg"/>
          <p:cNvPicPr>
            <a:picLocks noChangeAspect="1" noChangeArrowheads="1"/>
          </p:cNvPicPr>
          <p:nvPr/>
        </p:nvPicPr>
        <p:blipFill>
          <a:blip r:embed="rId2"/>
          <a:srcRect r="24973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5" name="2 Rectángulo"/>
          <p:cNvSpPr/>
          <p:nvPr/>
        </p:nvSpPr>
        <p:spPr>
          <a:xfrm flipH="1">
            <a:off x="0" y="0"/>
            <a:ext cx="9756576" cy="671514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C000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6357950" y="4714884"/>
            <a:ext cx="241604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i="1" dirty="0" smtClean="0">
                <a:solidFill>
                  <a:schemeClr val="bg1"/>
                </a:solidFill>
              </a:rPr>
              <a:t>E</a:t>
            </a:r>
            <a:r>
              <a:rPr lang="es-ES" sz="3200" b="1" i="1" dirty="0" smtClean="0">
                <a:solidFill>
                  <a:schemeClr val="bg1"/>
                </a:solidFill>
              </a:rPr>
              <a:t>l dolor de </a:t>
            </a:r>
          </a:p>
          <a:p>
            <a:r>
              <a:rPr lang="es-ES" sz="3200" b="1" i="1" dirty="0" smtClean="0">
                <a:solidFill>
                  <a:schemeClr val="bg1"/>
                </a:solidFill>
              </a:rPr>
              <a:t>un padre </a:t>
            </a:r>
          </a:p>
          <a:p>
            <a:r>
              <a:rPr lang="es-ES" sz="3200" b="1" i="1" dirty="0" smtClean="0">
                <a:solidFill>
                  <a:schemeClr val="bg1"/>
                </a:solidFill>
              </a:rPr>
              <a:t>y esposo</a:t>
            </a:r>
            <a:endParaRPr lang="es-ES" sz="3200" b="1" i="1" dirty="0">
              <a:solidFill>
                <a:schemeClr val="bg1"/>
              </a:solidFill>
            </a:endParaRPr>
          </a:p>
        </p:txBody>
      </p:sp>
      <p:sp>
        <p:nvSpPr>
          <p:cNvPr id="6" name="2 Rectángulo"/>
          <p:cNvSpPr/>
          <p:nvPr/>
        </p:nvSpPr>
        <p:spPr>
          <a:xfrm>
            <a:off x="-422865" y="0"/>
            <a:ext cx="9566865" cy="6786574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C000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static.euronews.com/articles/312837/606x340_312837.jpg?144128094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7551" cy="6858000"/>
          </a:xfrm>
          <a:prstGeom prst="rect">
            <a:avLst/>
          </a:prstGeom>
          <a:noFill/>
        </p:spPr>
      </p:pic>
      <p:sp>
        <p:nvSpPr>
          <p:cNvPr id="5" name="4 Retraso"/>
          <p:cNvSpPr/>
          <p:nvPr/>
        </p:nvSpPr>
        <p:spPr>
          <a:xfrm>
            <a:off x="0" y="0"/>
            <a:ext cx="4500563" cy="6858000"/>
          </a:xfrm>
          <a:prstGeom prst="flowChartDelay">
            <a:avLst/>
          </a:prstGeom>
          <a:solidFill>
            <a:srgbClr val="C092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traso"/>
          <p:cNvSpPr/>
          <p:nvPr/>
        </p:nvSpPr>
        <p:spPr>
          <a:xfrm flipH="1">
            <a:off x="4500563" y="0"/>
            <a:ext cx="4643437" cy="6858000"/>
          </a:xfrm>
          <a:prstGeom prst="flowChartDelay">
            <a:avLst/>
          </a:prstGeom>
          <a:solidFill>
            <a:srgbClr val="C092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traso"/>
          <p:cNvSpPr/>
          <p:nvPr/>
        </p:nvSpPr>
        <p:spPr>
          <a:xfrm rot="5400000">
            <a:off x="2857500" y="-2857500"/>
            <a:ext cx="3429000" cy="9144000"/>
          </a:xfrm>
          <a:prstGeom prst="flowChartDelay">
            <a:avLst/>
          </a:prstGeom>
          <a:solidFill>
            <a:srgbClr val="9E78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C000"/>
              </a:solidFill>
            </a:endParaRPr>
          </a:p>
        </p:txBody>
      </p:sp>
      <p:sp>
        <p:nvSpPr>
          <p:cNvPr id="8" name="7 Retraso"/>
          <p:cNvSpPr/>
          <p:nvPr/>
        </p:nvSpPr>
        <p:spPr>
          <a:xfrm rot="5400000" flipH="1">
            <a:off x="2964656" y="678657"/>
            <a:ext cx="3214687" cy="9144000"/>
          </a:xfrm>
          <a:prstGeom prst="flowChartDelay">
            <a:avLst/>
          </a:prstGeom>
          <a:solidFill>
            <a:srgbClr val="9E78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 Imagen" descr="Paisajes-44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857224" y="928670"/>
            <a:ext cx="7286676" cy="4216521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¡¡¡ PIENSALO ¡¡¡</a:t>
            </a:r>
          </a:p>
          <a:p>
            <a:pPr lvl="1" algn="ctr">
              <a:defRPr/>
            </a:pPr>
            <a:endParaRPr lang="es-ES" sz="4400" b="1" i="1" kern="1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nap ITC" pitchFamily="82" charset="0"/>
              <a:cs typeface="Times New Roman"/>
            </a:endParaRPr>
          </a:p>
          <a:p>
            <a:pPr lvl="1" algn="ctr">
              <a:defRPr/>
            </a:pPr>
            <a:r>
              <a:rPr lang="es-ES" sz="44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</a:t>
            </a:r>
            <a:r>
              <a:rPr lang="es-ES" sz="44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FUERTE </a:t>
            </a:r>
            <a:r>
              <a:rPr lang="es-ES" sz="44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ABRAZO, </a:t>
            </a:r>
            <a:endParaRPr lang="es-ES" sz="4400" b="1" i="1" kern="1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nap ITC" pitchFamily="82" charset="0"/>
              <a:cs typeface="Times New Roman"/>
            </a:endParaRPr>
          </a:p>
          <a:p>
            <a:pPr lvl="1" algn="ctr">
              <a:defRPr/>
            </a:pPr>
            <a:r>
              <a:rPr lang="es-ES" sz="44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QUE </a:t>
            </a:r>
            <a:r>
              <a:rPr lang="es-ES" sz="44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TENGAS </a:t>
            </a:r>
            <a:r>
              <a:rPr lang="es-ES" sz="44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BUEN </a:t>
            </a:r>
            <a:r>
              <a:rPr lang="es-ES" sz="44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med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MUERTE DE UN RUISEÑO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MUERTE DE UN RUISEÑOR</Template>
  <TotalTime>10</TotalTime>
  <Words>149</Words>
  <Application>Microsoft Office PowerPoint</Application>
  <PresentationFormat>Presentación en pantalla (4:3)</PresentationFormat>
  <Paragraphs>25</Paragraphs>
  <Slides>30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30</vt:i4>
      </vt:variant>
    </vt:vector>
  </HeadingPairs>
  <TitlesOfParts>
    <vt:vector size="33" baseType="lpstr">
      <vt:lpstr>LA MUERTE DE UN RUISEÑOR</vt:lpstr>
      <vt:lpstr>1_Tema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10</cp:revision>
  <dcterms:created xsi:type="dcterms:W3CDTF">2015-09-05T15:46:21Z</dcterms:created>
  <dcterms:modified xsi:type="dcterms:W3CDTF">2015-09-05T15:57:06Z</dcterms:modified>
</cp:coreProperties>
</file>