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sldIdLst>
    <p:sldId id="346" r:id="rId3"/>
    <p:sldId id="316" r:id="rId4"/>
    <p:sldId id="317" r:id="rId5"/>
    <p:sldId id="318" r:id="rId6"/>
    <p:sldId id="319" r:id="rId7"/>
    <p:sldId id="341" r:id="rId8"/>
    <p:sldId id="320" r:id="rId9"/>
    <p:sldId id="321" r:id="rId10"/>
    <p:sldId id="322" r:id="rId11"/>
    <p:sldId id="342" r:id="rId12"/>
    <p:sldId id="327" r:id="rId13"/>
    <p:sldId id="328" r:id="rId14"/>
    <p:sldId id="339" r:id="rId15"/>
    <p:sldId id="343" r:id="rId16"/>
    <p:sldId id="347" r:id="rId17"/>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TlrOTFdU6UcUzNPFP2UNtQ==" hashData="JU4hjMzIgvcpH+yCDMb4Zo1+oII="/>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FF"/>
    <a:srgbClr val="540054"/>
    <a:srgbClr val="9900FF"/>
    <a:srgbClr val="CC3300"/>
    <a:srgbClr val="A50021"/>
    <a:srgbClr val="663300"/>
    <a:srgbClr val="000066"/>
    <a:srgbClr val="FFCC00"/>
    <a:srgbClr val="9900CC"/>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456" autoAdjust="0"/>
    <p:restoredTop sz="97336" autoAdjust="0"/>
  </p:normalViewPr>
  <p:slideViewPr>
    <p:cSldViewPr>
      <p:cViewPr varScale="1">
        <p:scale>
          <a:sx n="92" d="100"/>
          <a:sy n="92" d="100"/>
        </p:scale>
        <p:origin x="-102" y="-162"/>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19/11/2016</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19/11/2016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19/11/2016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19/11/2016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19/11/2016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19/11/2016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19/11/2016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19/11/2016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19/11/2016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19/11/2016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19/11/2016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19/11/2016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0753394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19/11/2016</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2.xml"/><Relationship Id="rId7" Type="http://schemas.microsoft.com/office/2007/relationships/hdphoto" Target="../media/hdphoto2.wdp"/><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2.jpeg"/><Relationship Id="rId5" Type="http://schemas.microsoft.com/office/2007/relationships/hdphoto" Target="../media/hdphoto1.wdp"/><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Layout" Target="../slideLayouts/slideLayout2.xml"/><Relationship Id="rId4" Type="http://schemas.microsoft.com/office/2007/relationships/hdphoto" Target="../media/hdphoto2.wdp"/></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jpeg"/><Relationship Id="rId1" Type="http://schemas.openxmlformats.org/officeDocument/2006/relationships/slideLayout" Target="../slideLayouts/slideLayout2.xml"/><Relationship Id="rId4" Type="http://schemas.microsoft.com/office/2007/relationships/hdphoto" Target="../media/hdphoto2.wdp"/></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jpeg"/><Relationship Id="rId1" Type="http://schemas.openxmlformats.org/officeDocument/2006/relationships/slideLayout" Target="../slideLayouts/slideLayout2.xml"/><Relationship Id="rId4" Type="http://schemas.microsoft.com/office/2007/relationships/hdphoto" Target="../media/hdphoto2.wdp"/></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png"/><Relationship Id="rId1" Type="http://schemas.openxmlformats.org/officeDocument/2006/relationships/slideLayout" Target="../slideLayouts/slideLayout2.xml"/><Relationship Id="rId4" Type="http://schemas.microsoft.com/office/2007/relationships/hdphoto" Target="../media/hdphoto2.wdp"/></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Layout" Target="../slideLayouts/slideLayout2.xml"/><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Layout" Target="../slideLayouts/slideLayout2.xml"/><Relationship Id="rId4" Type="http://schemas.microsoft.com/office/2007/relationships/hdphoto" Target="../media/hdphoto2.wdp"/></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4.png"/><Relationship Id="rId1" Type="http://schemas.openxmlformats.org/officeDocument/2006/relationships/slideLayout" Target="../slideLayouts/slideLayout2.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5.jpeg"/><Relationship Id="rId1" Type="http://schemas.openxmlformats.org/officeDocument/2006/relationships/slideLayout" Target="../slideLayouts/slideLayout2.xml"/><Relationship Id="rId4" Type="http://schemas.microsoft.com/office/2007/relationships/hdphoto" Target="../media/hdphoto2.wdp"/></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6.jpeg"/><Relationship Id="rId1" Type="http://schemas.openxmlformats.org/officeDocument/2006/relationships/slideLayout" Target="../slideLayouts/slideLayout2.xml"/><Relationship Id="rId4" Type="http://schemas.microsoft.com/office/2007/relationships/hdphoto" Target="../media/hdphoto2.wdp"/></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2.jpeg"/><Relationship Id="rId4" Type="http://schemas.microsoft.com/office/2007/relationships/hdphoto" Target="../media/hdphoto3.wdp"/></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9.jpeg"/><Relationship Id="rId1" Type="http://schemas.openxmlformats.org/officeDocument/2006/relationships/slideLayout" Target="../slideLayouts/slideLayout2.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hyperlink" Target="https://vk.com/mispps" TargetMode="External"/><Relationship Id="rId3" Type="http://schemas.openxmlformats.org/officeDocument/2006/relationships/image" Target="../media/image20.png"/><Relationship Id="rId7" Type="http://schemas.openxmlformats.org/officeDocument/2006/relationships/hyperlink" Target="https://www.facebook.com/mispps" TargetMode="External"/><Relationship Id="rId12" Type="http://schemas.openxmlformats.org/officeDocument/2006/relationships/image" Target="../media/image2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2.png"/><Relationship Id="rId11" Type="http://schemas.openxmlformats.org/officeDocument/2006/relationships/hyperlink" Target="https://plus.google.com/+Mispps/" TargetMode="External"/><Relationship Id="rId5" Type="http://schemas.openxmlformats.org/officeDocument/2006/relationships/image" Target="../media/image21.png"/><Relationship Id="rId10" Type="http://schemas.openxmlformats.org/officeDocument/2006/relationships/image" Target="../media/image2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0" y="0"/>
            <a:ext cx="3975652"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2530" name="Picture 2" descr="Resultado de imagen para maquillaje para hombres wallpapers hd"/>
          <p:cNvPicPr>
            <a:picLocks noChangeAspect="1" noChangeArrowheads="1"/>
          </p:cNvPicPr>
          <p:nvPr/>
        </p:nvPicPr>
        <p:blipFill rotWithShape="1">
          <a:blip r:embed="rId4">
            <a:grayscl/>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val="0"/>
              </a:ext>
            </a:extLst>
          </a:blip>
          <a:srcRect l="40876" r="2746"/>
          <a:stretch/>
        </p:blipFill>
        <p:spPr bwMode="auto">
          <a:xfrm>
            <a:off x="3975652" y="0"/>
            <a:ext cx="5168348" cy="515654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75252" y="448831"/>
            <a:ext cx="3781805" cy="4247317"/>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5400" b="1" cap="none" spc="0" dirty="0" smtClean="0">
                <a:ln w="50800"/>
                <a:solidFill>
                  <a:schemeClr val="bg1">
                    <a:shade val="50000"/>
                  </a:schemeClr>
                </a:solidFill>
                <a:effectLst/>
                <a:latin typeface="Arial Narrow" pitchFamily="34" charset="0"/>
              </a:rPr>
              <a:t>La</a:t>
            </a:r>
          </a:p>
          <a:p>
            <a:pPr algn="ctr"/>
            <a:r>
              <a:rPr lang="es-ES" sz="5400" b="1" dirty="0" smtClean="0">
                <a:ln w="50800"/>
                <a:solidFill>
                  <a:schemeClr val="bg1">
                    <a:shade val="50000"/>
                  </a:schemeClr>
                </a:solidFill>
                <a:latin typeface="Arial Narrow" pitchFamily="34" charset="0"/>
              </a:rPr>
              <a:t>Masculinidad</a:t>
            </a:r>
          </a:p>
          <a:p>
            <a:pPr algn="ctr"/>
            <a:r>
              <a:rPr lang="es-ES" sz="5400" b="1" cap="none" spc="0" dirty="0" smtClean="0">
                <a:ln w="50800"/>
                <a:solidFill>
                  <a:schemeClr val="bg1">
                    <a:shade val="50000"/>
                  </a:schemeClr>
                </a:solidFill>
                <a:effectLst/>
                <a:latin typeface="Arial Narrow" pitchFamily="34" charset="0"/>
              </a:rPr>
              <a:t>Está</a:t>
            </a:r>
          </a:p>
          <a:p>
            <a:pPr algn="ctr"/>
            <a:r>
              <a:rPr lang="es-ES" sz="5400" b="1" dirty="0" smtClean="0">
                <a:ln w="50800"/>
                <a:solidFill>
                  <a:schemeClr val="bg1">
                    <a:shade val="50000"/>
                  </a:schemeClr>
                </a:solidFill>
                <a:latin typeface="Arial Narrow" pitchFamily="34" charset="0"/>
              </a:rPr>
              <a:t>En</a:t>
            </a:r>
          </a:p>
          <a:p>
            <a:pPr algn="ctr"/>
            <a:r>
              <a:rPr lang="es-ES" sz="5400" b="1" cap="none" spc="0" dirty="0" smtClean="0">
                <a:ln w="50800"/>
                <a:solidFill>
                  <a:schemeClr val="bg1">
                    <a:shade val="50000"/>
                  </a:schemeClr>
                </a:solidFill>
                <a:effectLst/>
                <a:latin typeface="Arial Narrow" pitchFamily="34" charset="0"/>
              </a:rPr>
              <a:t>Crisis</a:t>
            </a:r>
            <a:endParaRPr lang="es-ES" sz="5400" b="1" cap="none" spc="0" dirty="0">
              <a:ln w="50800"/>
              <a:solidFill>
                <a:schemeClr val="bg1">
                  <a:shade val="50000"/>
                </a:schemeClr>
              </a:solidFill>
              <a:effectLst/>
              <a:latin typeface="Arial Narrow" pitchFamily="34" charset="0"/>
            </a:endParaRPr>
          </a:p>
        </p:txBody>
      </p:sp>
      <p:pic>
        <p:nvPicPr>
          <p:cNvPr id="9" name="Picture 2" descr="E:\01 Mis docu. Backup\Mis imágenes\00 Para el mensaje haciendo\00 Haciendo.jpg.jpg"/>
          <p:cNvPicPr>
            <a:picLocks noChangeAspect="1" noChangeArrowheads="1"/>
          </p:cNvPicPr>
          <p:nvPr/>
        </p:nvPicPr>
        <p:blipFill rotWithShape="1">
          <a:blip r:embed="rId6">
            <a:extLst>
              <a:ext uri="{BEBA8EAE-BF5A-486C-A8C5-ECC9F3942E4B}">
                <a14:imgProps xmlns:a14="http://schemas.microsoft.com/office/drawing/2010/main">
                  <a14:imgLayer r:embed="rId7">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6457753"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E:\01 Mis docu. Backup\Mis imágenes\00 Para el mensaje haciendo\00 Haciendo.jpg.jpg"/>
          <p:cNvPicPr>
            <a:picLocks noChangeAspect="1" noChangeArrowheads="1"/>
          </p:cNvPicPr>
          <p:nvPr/>
        </p:nvPicPr>
        <p:blipFill rotWithShape="1">
          <a:blip r:embed="rId6">
            <a:extLst>
              <a:ext uri="{BEBA8EAE-BF5A-486C-A8C5-ECC9F3942E4B}">
                <a14:imgProps xmlns:a14="http://schemas.microsoft.com/office/drawing/2010/main">
                  <a14:imgLayer r:embed="rId7">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1454375"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pic>
        <p:nvPicPr>
          <p:cNvPr id="2" name="Euge Groove - Babylon  wma 1.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4182490002"/>
      </p:ext>
    </p:extLst>
  </p:cSld>
  <p:clrMapOvr>
    <a:masterClrMapping/>
  </p:clrMapOvr>
  <mc:AlternateContent xmlns:mc="http://schemas.openxmlformats.org/markup-compatibility/2006" xmlns:p14="http://schemas.microsoft.com/office/powerpoint/2010/main">
    <mc:Choice Requires="p14">
      <p:transition spd="slow" p14:dur="3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2"/>
                </p:tgtEl>
              </p:cMediaNode>
            </p:audio>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4" descr="Resultado de imagen para brad pitt wallpapers hd"/>
          <p:cNvPicPr>
            <a:picLocks noChangeAspect="1" noChangeArrowheads="1"/>
          </p:cNvPicPr>
          <p:nvPr/>
        </p:nvPicPr>
        <p:blipFill rotWithShape="1">
          <a:blip r:embed="rId2">
            <a:extLst>
              <a:ext uri="{28A0092B-C50C-407E-A947-70E740481C1C}">
                <a14:useLocalDpi xmlns:a14="http://schemas.microsoft.com/office/drawing/2010/main" val="0"/>
              </a:ext>
            </a:extLst>
          </a:blip>
          <a:srcRect l="42971" r="5589"/>
          <a:stretch/>
        </p:blipFill>
        <p:spPr bwMode="auto">
          <a:xfrm>
            <a:off x="4325784" y="1"/>
            <a:ext cx="4703719" cy="514349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95536" y="245181"/>
            <a:ext cx="3384376" cy="4708981"/>
          </a:xfrm>
          <a:prstGeom prst="rect">
            <a:avLst/>
          </a:prstGeom>
        </p:spPr>
        <p:txBody>
          <a:bodyPr wrap="square">
            <a:spAutoFit/>
          </a:bodyPr>
          <a:lstStyle/>
          <a:p>
            <a:pPr algn="ctr"/>
            <a:r>
              <a:rPr lang="es-ES" sz="2000" b="1" dirty="0">
                <a:latin typeface="+mj-lt"/>
              </a:rPr>
              <a:t>Aunque esto es más viejo que un bolero, nadie parece entenderlo, se está haciendo muy poco al respecto, y las consecuencias siguen siendo negativas para los hijos, las familias y la sociedad. Paradójicamente, mucha gente piensa que esto es un problema social, otros creen que es psicológico, otros afirman que es un asunto de género, lo que yo estoy segura es que es ante todo, UN PROBLEMA SEXUAL.</a:t>
            </a:r>
          </a:p>
        </p:txBody>
      </p:sp>
      <p:pic>
        <p:nvPicPr>
          <p:cNvPr id="11" name="Picture 2" descr="E:\01 Mis docu. Backup\Mis imágenes\00 Para el mensaje haciendo\00 Haciendo.jpg.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1754034"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01 Mis docu. Backup\Mis imágenes\00 Para el mensaje haciendo\00 Haciendo.jpg.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6457753"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para cristiano ronaldo modeling wallpapers h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520" y="987574"/>
            <a:ext cx="2520280" cy="3170099"/>
          </a:xfrm>
          <a:prstGeom prst="rect">
            <a:avLst/>
          </a:prstGeom>
        </p:spPr>
        <p:txBody>
          <a:bodyPr wrap="square">
            <a:spAutoFit/>
          </a:bodyPr>
          <a:lstStyle/>
          <a:p>
            <a:r>
              <a:rPr lang="es-ES" sz="2000" b="1" dirty="0">
                <a:solidFill>
                  <a:schemeClr val="bg1"/>
                </a:solidFill>
                <a:latin typeface="+mj-lt"/>
              </a:rPr>
              <a:t>Hemos pensado por años que ser hombre es ejercer las famosas “Tres P</a:t>
            </a:r>
            <a:r>
              <a:rPr lang="es-ES" sz="2000" b="1" dirty="0" smtClean="0">
                <a:solidFill>
                  <a:schemeClr val="bg1"/>
                </a:solidFill>
                <a:latin typeface="+mj-lt"/>
              </a:rPr>
              <a:t>”:</a:t>
            </a:r>
          </a:p>
          <a:p>
            <a:endParaRPr lang="es-ES" sz="2000" b="1" dirty="0">
              <a:solidFill>
                <a:schemeClr val="bg1"/>
              </a:solidFill>
              <a:latin typeface="+mj-lt"/>
            </a:endParaRPr>
          </a:p>
          <a:p>
            <a:r>
              <a:rPr lang="es-ES" sz="2000" b="1" dirty="0" smtClean="0">
                <a:solidFill>
                  <a:schemeClr val="bg1"/>
                </a:solidFill>
                <a:latin typeface="+mj-lt"/>
              </a:rPr>
              <a:t>Proveedor</a:t>
            </a:r>
          </a:p>
          <a:p>
            <a:endParaRPr lang="es-ES" sz="2000" b="1" dirty="0">
              <a:solidFill>
                <a:schemeClr val="bg1"/>
              </a:solidFill>
              <a:latin typeface="+mj-lt"/>
            </a:endParaRPr>
          </a:p>
          <a:p>
            <a:r>
              <a:rPr lang="es-ES" sz="2000" b="1" dirty="0" err="1" smtClean="0">
                <a:solidFill>
                  <a:schemeClr val="bg1"/>
                </a:solidFill>
                <a:latin typeface="+mj-lt"/>
              </a:rPr>
              <a:t>Preñador</a:t>
            </a:r>
            <a:endParaRPr lang="es-ES" sz="2000" b="1" dirty="0" smtClean="0">
              <a:solidFill>
                <a:schemeClr val="bg1"/>
              </a:solidFill>
              <a:latin typeface="+mj-lt"/>
            </a:endParaRPr>
          </a:p>
          <a:p>
            <a:endParaRPr lang="es-ES" sz="2000" b="1" dirty="0">
              <a:solidFill>
                <a:schemeClr val="bg1"/>
              </a:solidFill>
              <a:latin typeface="+mj-lt"/>
            </a:endParaRPr>
          </a:p>
          <a:p>
            <a:r>
              <a:rPr lang="es-ES" sz="2000" b="1" dirty="0">
                <a:solidFill>
                  <a:schemeClr val="bg1"/>
                </a:solidFill>
                <a:latin typeface="+mj-lt"/>
              </a:rPr>
              <a:t>Protector</a:t>
            </a:r>
          </a:p>
        </p:txBody>
      </p:sp>
      <p:pic>
        <p:nvPicPr>
          <p:cNvPr id="5" name="Picture 2" descr="E:\01 Mis docu. Backup\Mis imágenes\00 Para el mensaje haciendo\00 Haciendo.jpg.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590279"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01 Mis docu. Backup\Mis imágenes\00 Para el mensaje haciendo\00 Haciendo.jpg.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6457753"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7182980"/>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Resultado de imagen para will smith wallpapers hd"/>
          <p:cNvPicPr>
            <a:picLocks noChangeAspect="1" noChangeArrowheads="1"/>
          </p:cNvPicPr>
          <p:nvPr/>
        </p:nvPicPr>
        <p:blipFill rotWithShape="1">
          <a:blip r:embed="rId2">
            <a:grayscl/>
            <a:extLst>
              <a:ext uri="{28A0092B-C50C-407E-A947-70E740481C1C}">
                <a14:useLocalDpi xmlns:a14="http://schemas.microsoft.com/office/drawing/2010/main" val="0"/>
              </a:ext>
            </a:extLst>
          </a:blip>
          <a:srcRect r="40467"/>
          <a:stretch/>
        </p:blipFill>
        <p:spPr bwMode="auto">
          <a:xfrm flipH="1">
            <a:off x="4037752" y="0"/>
            <a:ext cx="4899353"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67544" y="239033"/>
            <a:ext cx="3024336" cy="4708981"/>
          </a:xfrm>
          <a:prstGeom prst="rect">
            <a:avLst/>
          </a:prstGeom>
        </p:spPr>
        <p:txBody>
          <a:bodyPr wrap="square">
            <a:spAutoFit/>
          </a:bodyPr>
          <a:lstStyle/>
          <a:p>
            <a:pPr algn="ctr"/>
            <a:r>
              <a:rPr lang="es-ES" sz="2000" b="1" dirty="0">
                <a:latin typeface="+mj-lt"/>
              </a:rPr>
              <a:t>Nada más lejos de la verdad actual. Sabemos que la mayoría de los hogares en el mundo los mantiene una mujer. Ya ni siquiera necesitamos un hombre fértil para tener un </a:t>
            </a:r>
            <a:r>
              <a:rPr lang="es-ES" sz="2000" b="1" dirty="0" smtClean="0">
                <a:latin typeface="+mj-lt"/>
              </a:rPr>
              <a:t>hijo… </a:t>
            </a:r>
            <a:r>
              <a:rPr lang="es-ES" sz="2000" b="1" dirty="0">
                <a:latin typeface="+mj-lt"/>
              </a:rPr>
              <a:t>inseminación artificial, y un gran etc., son respuestas modernas a mujeres que quieren tener un hijo y van a un banco de </a:t>
            </a:r>
            <a:r>
              <a:rPr lang="es-ES" sz="2000" b="1" dirty="0" smtClean="0">
                <a:latin typeface="+mj-lt"/>
              </a:rPr>
              <a:t>esperma… </a:t>
            </a:r>
            <a:r>
              <a:rPr lang="es-ES" sz="2000" b="1" dirty="0">
                <a:latin typeface="+mj-lt"/>
              </a:rPr>
              <a:t>con lo delicioso que es el método antiguo.</a:t>
            </a:r>
          </a:p>
        </p:txBody>
      </p:sp>
      <p:pic>
        <p:nvPicPr>
          <p:cNvPr id="4" name="Picture 2" descr="E:\01 Mis docu. Backup\Mis imágenes\00 Para el mensaje haciendo\00 Haciendo.jpg.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1466002"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01 Mis docu. Backup\Mis imágenes\00 Para el mensaje haciendo\00 Haciendo.jpg.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6457753"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1872480"/>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927816" y="0"/>
            <a:ext cx="2540157"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Picture 2" descr="Imagen relacionada"/>
          <p:cNvPicPr>
            <a:picLocks noChangeAspect="1" noChangeArrowheads="1"/>
          </p:cNvPicPr>
          <p:nvPr/>
        </p:nvPicPr>
        <p:blipFill rotWithShape="1">
          <a:blip r:embed="rId2" cstate="print">
            <a:grayscl/>
            <a:extLst>
              <a:ext uri="{28A0092B-C50C-407E-A947-70E740481C1C}">
                <a14:useLocalDpi xmlns:a14="http://schemas.microsoft.com/office/drawing/2010/main" val="0"/>
              </a:ext>
            </a:extLst>
          </a:blip>
          <a:srcRect l="11513" t="17113" r="6255"/>
          <a:stretch/>
        </p:blipFill>
        <p:spPr bwMode="auto">
          <a:xfrm>
            <a:off x="57435" y="0"/>
            <a:ext cx="2870382" cy="51435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Resultado de imagen para david beckham wallpapers hd"/>
          <p:cNvPicPr>
            <a:picLocks noChangeAspect="1" noChangeArrowheads="1"/>
          </p:cNvPicPr>
          <p:nvPr/>
        </p:nvPicPr>
        <p:blipFill rotWithShape="1">
          <a:blip r:embed="rId3">
            <a:extLst>
              <a:ext uri="{28A0092B-C50C-407E-A947-70E740481C1C}">
                <a14:useLocalDpi xmlns:a14="http://schemas.microsoft.com/office/drawing/2010/main" val="0"/>
              </a:ext>
            </a:extLst>
          </a:blip>
          <a:srcRect l="2410" r="53709"/>
          <a:stretch/>
        </p:blipFill>
        <p:spPr bwMode="auto">
          <a:xfrm flipH="1">
            <a:off x="5467973" y="0"/>
            <a:ext cx="3611225" cy="51435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01 Mis docu. Backup\Mis imágenes\00 Para el mensaje haciendo\00 Haciendo.jpg.jpg"/>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356065"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E:\01 Mis docu. Backup\Mis imágenes\00 Para el mensaje haciendo\00 Haciendo.jpg.jpg"/>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6457753"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122714" y="71348"/>
            <a:ext cx="2141984" cy="5016758"/>
          </a:xfrm>
          <a:prstGeom prst="rect">
            <a:avLst/>
          </a:prstGeom>
        </p:spPr>
        <p:txBody>
          <a:bodyPr wrap="square">
            <a:spAutoFit/>
          </a:bodyPr>
          <a:lstStyle/>
          <a:p>
            <a:pPr algn="ctr"/>
            <a:r>
              <a:rPr lang="es-ES" sz="2000" b="1" dirty="0">
                <a:solidFill>
                  <a:schemeClr val="bg1"/>
                </a:solidFill>
                <a:latin typeface="+mj-lt"/>
              </a:rPr>
              <a:t>La mujer sigue anhelando que la protejan y aunque lo niegue, es cierto que un hombre que nos protege, nos excita, nos llena de ternura, somos unas románticas empedernidas y en el fondo seguimos añorando que el príncipe nos “rescate”.</a:t>
            </a:r>
          </a:p>
        </p:txBody>
      </p:sp>
      <p:pic>
        <p:nvPicPr>
          <p:cNvPr id="10" name="Picture 2" descr="E:\01 Mis docu. Backup\Mis imágenes\00 Para el mensaje haciendo\00 Haciendo.jpg.jpg"/>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2494438"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E:\01 Mis docu. Backup\Mis imágenes\00 Para el mensaje haciendo\00 Haciendo.jpg.jpg"/>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2896223"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713889"/>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Rectángulo"/>
          <p:cNvSpPr/>
          <p:nvPr/>
        </p:nvSpPr>
        <p:spPr>
          <a:xfrm>
            <a:off x="2878121" y="0"/>
            <a:ext cx="2540157"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Picture 4" descr="Resultado de imagen para hombres famosos con aretes wallpapers h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6550" y="0"/>
            <a:ext cx="3532623"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098816" y="51470"/>
            <a:ext cx="2069976" cy="5016758"/>
          </a:xfrm>
          <a:prstGeom prst="rect">
            <a:avLst/>
          </a:prstGeom>
        </p:spPr>
        <p:txBody>
          <a:bodyPr wrap="square">
            <a:spAutoFit/>
          </a:bodyPr>
          <a:lstStyle/>
          <a:p>
            <a:pPr algn="ctr"/>
            <a:r>
              <a:rPr lang="es-ES" sz="2000" b="1" dirty="0">
                <a:solidFill>
                  <a:schemeClr val="bg1"/>
                </a:solidFill>
                <a:latin typeface="+mj-lt"/>
              </a:rPr>
              <a:t>La realidad es que cada vez más hemos tenido que aprender a protegernos solas, porque tanto se han confundido los hombres, que ya ni saben si protegernos - la nueva mujer lo asusta, le da miedo - la masculinidad está en crisis.</a:t>
            </a:r>
          </a:p>
        </p:txBody>
      </p:sp>
      <p:pic>
        <p:nvPicPr>
          <p:cNvPr id="8" name="Picture 6" descr="Resultado de imagen para asian mens fashions wallpapers hd"/>
          <p:cNvPicPr>
            <a:picLocks noChangeAspect="1" noChangeArrowheads="1"/>
          </p:cNvPicPr>
          <p:nvPr/>
        </p:nvPicPr>
        <p:blipFill rotWithShape="1">
          <a:blip r:embed="rId3">
            <a:grayscl/>
            <a:extLst>
              <a:ext uri="{28A0092B-C50C-407E-A947-70E740481C1C}">
                <a14:useLocalDpi xmlns:a14="http://schemas.microsoft.com/office/drawing/2010/main" val="0"/>
              </a:ext>
            </a:extLst>
          </a:blip>
          <a:srcRect l="17864" r="7971"/>
          <a:stretch/>
        </p:blipFill>
        <p:spPr bwMode="auto">
          <a:xfrm>
            <a:off x="0" y="0"/>
            <a:ext cx="2927816" cy="51435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E:\01 Mis docu. Backup\Mis imágenes\00 Para el mensaje haciendo\00 Haciendo.jpg.jpg"/>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356065"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E:\01 Mis docu. Backup\Mis imágenes\00 Para el mensaje haciendo\00 Haciendo.jpg.jpg"/>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6457753"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E:\01 Mis docu. Backup\Mis imágenes\00 Para el mensaje haciendo\00 Haciendo.jpg.jpg"/>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2494438"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E:\01 Mis docu. Backup\Mis imágenes\00 Para el mensaje haciendo\00 Haciendo.jpg.jpg"/>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2783209"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2362804"/>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92497" y="0"/>
            <a:ext cx="1887216"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Picture 7"/>
          <p:cNvPicPr>
            <a:picLocks noChangeAspect="1" noChangeArrowheads="1"/>
          </p:cNvPicPr>
          <p:nvPr/>
        </p:nvPicPr>
        <p:blipFill rotWithShape="1">
          <a:blip r:embed="rId2">
            <a:extLst>
              <a:ext uri="{28A0092B-C50C-407E-A947-70E740481C1C}">
                <a14:useLocalDpi xmlns:a14="http://schemas.microsoft.com/office/drawing/2010/main" val="0"/>
              </a:ext>
            </a:extLst>
          </a:blip>
          <a:srcRect r="48339" b="2409"/>
          <a:stretch/>
        </p:blipFill>
        <p:spPr bwMode="auto">
          <a:xfrm>
            <a:off x="755576" y="-13510"/>
            <a:ext cx="4097464" cy="51570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5585181" y="399136"/>
            <a:ext cx="2880320" cy="4401205"/>
          </a:xfrm>
          <a:prstGeom prst="rect">
            <a:avLst/>
          </a:prstGeom>
        </p:spPr>
        <p:txBody>
          <a:bodyPr wrap="square">
            <a:spAutoFit/>
          </a:bodyPr>
          <a:lstStyle/>
          <a:p>
            <a:pPr algn="ctr"/>
            <a:r>
              <a:rPr lang="es-ES" sz="2000" b="1" dirty="0">
                <a:latin typeface="+mj-lt"/>
              </a:rPr>
              <a:t>Lo peor de todo es que hemos basado la felicidad y las relaciones hombre-mujer en una serie de mentiras. ¿Qué importa quién gana más? Si me siento orgullosa de un hombre trabajador, brillante, que me reta cada día a conocerlo más, al que me encanta contarle mi día y oír sus consejos, no importa que gane más que él.</a:t>
            </a:r>
          </a:p>
        </p:txBody>
      </p:sp>
      <p:pic>
        <p:nvPicPr>
          <p:cNvPr id="4" name="Picture 2" descr="E:\01 Mis docu. Backup\Mis imágenes\00 Para el mensaje haciendo\00 Haciendo.jpg.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2457926"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01 Mis docu. Backup\Mis imágenes\00 Para el mensaje haciendo\00 Haciendo.jpg.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2281289"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5901660"/>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436554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Picture 2" descr="Resultado de imagen para black men models wallpapers hd"/>
          <p:cNvPicPr>
            <a:picLocks noChangeAspect="1" noChangeArrowheads="1"/>
          </p:cNvPicPr>
          <p:nvPr/>
        </p:nvPicPr>
        <p:blipFill rotWithShape="1">
          <a:blip r:embed="rId2">
            <a:extLst>
              <a:ext uri="{28A0092B-C50C-407E-A947-70E740481C1C}">
                <a14:useLocalDpi xmlns:a14="http://schemas.microsoft.com/office/drawing/2010/main" val="0"/>
              </a:ext>
            </a:extLst>
          </a:blip>
          <a:srcRect l="41597" r="1832"/>
          <a:stretch/>
        </p:blipFill>
        <p:spPr bwMode="auto">
          <a:xfrm>
            <a:off x="4365540" y="0"/>
            <a:ext cx="4663963" cy="514350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26772" y="225303"/>
            <a:ext cx="3798168" cy="4708981"/>
          </a:xfrm>
          <a:prstGeom prst="rect">
            <a:avLst/>
          </a:prstGeom>
        </p:spPr>
        <p:txBody>
          <a:bodyPr wrap="square">
            <a:spAutoFit/>
          </a:bodyPr>
          <a:lstStyle/>
          <a:p>
            <a:pPr algn="ctr"/>
            <a:r>
              <a:rPr lang="es-ES" sz="2000" b="1" dirty="0">
                <a:solidFill>
                  <a:schemeClr val="bg1"/>
                </a:solidFill>
                <a:latin typeface="+mj-lt"/>
              </a:rPr>
              <a:t>¿Cuál es el punto? El poder, creemos que quien más dinero gana, tiene más poder. El poder está en el nosotros, el poder reside en esa cosa tan bella que surge de estar juntos, que es mucho más que lo que podemos ser estando solos, cada uno por su lado. Es una realidad que debemos mantener relaciones con un hombre al que admiramos, con el que podamos comunicarnos en otra dimensión, el meollo del asunto es una verdadera comunicación.</a:t>
            </a:r>
          </a:p>
        </p:txBody>
      </p:sp>
      <p:pic>
        <p:nvPicPr>
          <p:cNvPr id="4" name="Picture 2" descr="E:\01 Mis docu. Backup\Mis imágenes\00 Para el mensaje haciendo\00 Haciendo.jpg.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1793790"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01 Mis docu. Backup\Mis imágenes\00 Para el mensaje haciendo\00 Haciendo.jpg.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6457753"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8599579"/>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David Beckham HD Wallpapers 1920×1080 2560×204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61861" y="0"/>
            <a:ext cx="6444208"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69573" y="51470"/>
            <a:ext cx="2160240" cy="5016758"/>
          </a:xfrm>
          <a:prstGeom prst="rect">
            <a:avLst/>
          </a:prstGeom>
        </p:spPr>
        <p:txBody>
          <a:bodyPr wrap="square">
            <a:spAutoFit/>
          </a:bodyPr>
          <a:lstStyle/>
          <a:p>
            <a:pPr algn="ctr"/>
            <a:r>
              <a:rPr lang="es-ES" sz="2000" b="1" dirty="0">
                <a:latin typeface="+mj-lt"/>
              </a:rPr>
              <a:t>¿Quién dijo que padre es quien embaraza? Padre es el que cría, el que seca las lágrimas, el que cuida la fiebre del niño sin dormir, el que juega con él y lo baña. El mundo está lleno de niños que nacieron de un “</a:t>
            </a:r>
            <a:r>
              <a:rPr lang="es-ES" sz="2000" b="1" dirty="0" err="1">
                <a:latin typeface="+mj-lt"/>
              </a:rPr>
              <a:t>preñador</a:t>
            </a:r>
            <a:r>
              <a:rPr lang="es-ES" sz="2000" b="1" dirty="0">
                <a:latin typeface="+mj-lt"/>
              </a:rPr>
              <a:t>” que nunca supo ni cuántos hijos tuvo. ¿Fue padre?</a:t>
            </a:r>
          </a:p>
        </p:txBody>
      </p:sp>
      <p:pic>
        <p:nvPicPr>
          <p:cNvPr id="5" name="Picture 2" descr="E:\01 Mis docu. Backup\Mis imágenes\00 Para el mensaje haciendo\00 Haciendo.jpg.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25842"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01 Mis docu. Backup\Mis imágenes\00 Para el mensaje haciendo\00 Haciendo.jpg.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6457753"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para pareja cogidos de las manos wallpapers hd"/>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1" y="0"/>
            <a:ext cx="9143999"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678488" y="51470"/>
            <a:ext cx="2286000" cy="5016758"/>
          </a:xfrm>
          <a:prstGeom prst="rect">
            <a:avLst/>
          </a:prstGeom>
        </p:spPr>
        <p:txBody>
          <a:bodyPr wrap="square">
            <a:spAutoFit/>
          </a:bodyPr>
          <a:lstStyle/>
          <a:p>
            <a:pPr algn="ctr"/>
            <a:r>
              <a:rPr lang="es-ES" sz="2000" b="1" dirty="0">
                <a:solidFill>
                  <a:schemeClr val="bg1"/>
                </a:solidFill>
                <a:latin typeface="+mj-lt"/>
              </a:rPr>
              <a:t>La única “P” válida es proteger; pero ojo, la mujer también debe y puede proteger al hombre que ama. No puede existir intimidad verdadera si él no sabe llorar en su regazo. Qué hermoso es dar apoyo emocional a quienes amamos, no importa si es hombre o mujer.</a:t>
            </a:r>
          </a:p>
        </p:txBody>
      </p:sp>
      <p:pic>
        <p:nvPicPr>
          <p:cNvPr id="7" name="Picture 2" descr="E:\01 Mis docu. Backup\Mis imágenes\00 Para el mensaje haciendo\00 Haciendo.jpg.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2457927"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E:\01 Mis docu. Backup\Mis imágenes\00 Para el mensaje haciendo\00 Haciendo.jpg.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3798388"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6296"/>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Resultado de imagen para black men models wallpapers hd"/>
          <p:cNvPicPr>
            <a:picLocks noChangeAspect="1" noChangeArrowheads="1"/>
          </p:cNvPicPr>
          <p:nvPr/>
        </p:nvPicPr>
        <p:blipFill rotWithShape="1">
          <a:blip r:embed="rId2">
            <a:grayscl/>
            <a:extLst>
              <a:ext uri="{28A0092B-C50C-407E-A947-70E740481C1C}">
                <a14:useLocalDpi xmlns:a14="http://schemas.microsoft.com/office/drawing/2010/main" val="0"/>
              </a:ext>
            </a:extLst>
          </a:blip>
          <a:srcRect l="55107"/>
          <a:stretch/>
        </p:blipFill>
        <p:spPr bwMode="auto">
          <a:xfrm>
            <a:off x="4842613" y="0"/>
            <a:ext cx="4107069" cy="514349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87016" y="239033"/>
            <a:ext cx="4320480" cy="4708981"/>
          </a:xfrm>
          <a:prstGeom prst="rect">
            <a:avLst/>
          </a:prstGeom>
        </p:spPr>
        <p:txBody>
          <a:bodyPr wrap="square">
            <a:spAutoFit/>
          </a:bodyPr>
          <a:lstStyle/>
          <a:p>
            <a:pPr algn="ctr"/>
            <a:r>
              <a:rPr lang="es-ES" sz="2000" b="1" dirty="0">
                <a:latin typeface="+mj-lt"/>
              </a:rPr>
              <a:t>Sin embargo los estudios siguen diciendo lo siguiente: El sexo es muy importante para el hombre, el sexo tiene para ellos, </a:t>
            </a:r>
            <a:r>
              <a:rPr lang="es-ES" sz="2000" b="1" dirty="0" err="1">
                <a:latin typeface="+mj-lt"/>
              </a:rPr>
              <a:t>intrínsicamente</a:t>
            </a:r>
            <a:r>
              <a:rPr lang="es-ES" sz="2000" b="1" dirty="0">
                <a:latin typeface="+mj-lt"/>
              </a:rPr>
              <a:t>, mucho valor. El hombre usa el sexo como una forma de estar “cerca” o mostrar amor y afecto. A los hombres no les gusta admitir problemas sexuales, especialmente los de ellos. Se excitan fácilmente, están orientados a tener fácil y rápidamente orgasmos. Los hombres no necesariamente quieren estar emocional o físicamente “cerca” después de tener sexo. TODO LO CONTRARIO, a las mujeres.</a:t>
            </a:r>
          </a:p>
        </p:txBody>
      </p:sp>
      <p:pic>
        <p:nvPicPr>
          <p:cNvPr id="4" name="Picture 2" descr="E:\01 Mis docu. Backup\Mis imágenes\00 Para el mensaje haciendo\00 Haciendo.jpg.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2270862"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01 Mis docu. Backup\Mis imágenes\00 Para el mensaje haciendo\00 Haciendo.jpg.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6457753"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8599579"/>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p:cNvSpPr/>
          <p:nvPr/>
        </p:nvSpPr>
        <p:spPr>
          <a:xfrm>
            <a:off x="0" y="0"/>
            <a:ext cx="436554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Picture 4" descr="Resultado de imagen para hombres con aretes wallpapers hd"/>
          <p:cNvPicPr>
            <a:picLocks noChangeAspect="1" noChangeArrowheads="1"/>
          </p:cNvPicPr>
          <p:nvPr/>
        </p:nvPicPr>
        <p:blipFill rotWithShape="1">
          <a:blip r:embed="rId2">
            <a:grayscl/>
            <a:extLst>
              <a:ext uri="{28A0092B-C50C-407E-A947-70E740481C1C}">
                <a14:useLocalDpi xmlns:a14="http://schemas.microsoft.com/office/drawing/2010/main" val="0"/>
              </a:ext>
            </a:extLst>
          </a:blip>
          <a:srcRect l="37496"/>
          <a:stretch/>
        </p:blipFill>
        <p:spPr bwMode="auto">
          <a:xfrm>
            <a:off x="3352360" y="0"/>
            <a:ext cx="5715373" cy="515707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34077" y="402793"/>
            <a:ext cx="2664296" cy="4401205"/>
          </a:xfrm>
          <a:prstGeom prst="rect">
            <a:avLst/>
          </a:prstGeom>
        </p:spPr>
        <p:txBody>
          <a:bodyPr wrap="square">
            <a:spAutoFit/>
          </a:bodyPr>
          <a:lstStyle/>
          <a:p>
            <a:pPr algn="ctr"/>
            <a:r>
              <a:rPr lang="es-ES" sz="2000" b="1" dirty="0">
                <a:solidFill>
                  <a:schemeClr val="bg1"/>
                </a:solidFill>
                <a:latin typeface="+mj-lt"/>
              </a:rPr>
              <a:t>Estamos en una época de transición, los hombres, la masculinidad, están en crisis, o los educamos o nos quedamos solas. Ellos no cuentan con las destrezas necesarias para relacionarse con esta nueva mujer. Ellos mismos, la sociedad y nosotras tenemos que educarlos.</a:t>
            </a:r>
          </a:p>
        </p:txBody>
      </p:sp>
      <p:pic>
        <p:nvPicPr>
          <p:cNvPr id="4" name="Picture 2" descr="E:\01 Mis docu. Backup\Mis imágenes\00 Para el mensaje haciendo\00 Haciendo.jpg.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780609"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01 Mis docu. Backup\Mis imágenes\00 Para el mensaje haciendo\00 Haciendo.jpg.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6458424"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4934846"/>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6" descr="Imagen relacionada"/>
          <p:cNvPicPr>
            <a:picLocks noChangeAspect="1" noChangeArrowheads="1"/>
          </p:cNvPicPr>
          <p:nvPr/>
        </p:nvPicPr>
        <p:blipFill rotWithShape="1">
          <a:blip r:embed="rId2">
            <a:grayscl/>
            <a:extLst>
              <a:ext uri="{28A0092B-C50C-407E-A947-70E740481C1C}">
                <a14:useLocalDpi xmlns:a14="http://schemas.microsoft.com/office/drawing/2010/main" val="0"/>
              </a:ext>
            </a:extLst>
          </a:blip>
          <a:srcRect l="8027" r="2918"/>
          <a:stretch/>
        </p:blipFill>
        <p:spPr bwMode="auto">
          <a:xfrm>
            <a:off x="6089611" y="0"/>
            <a:ext cx="3053718" cy="51435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Resultado de imagen para mens long hair wallpapers hd"/>
          <p:cNvPicPr>
            <a:picLocks noChangeAspect="1" noChangeArrowheads="1"/>
          </p:cNvPicPr>
          <p:nvPr/>
        </p:nvPicPr>
        <p:blipFill>
          <a:blip r:embed="rId3">
            <a:grayscl/>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36512" y="0"/>
            <a:ext cx="3961299"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877680" y="242746"/>
            <a:ext cx="2069976" cy="4708981"/>
          </a:xfrm>
          <a:prstGeom prst="rect">
            <a:avLst/>
          </a:prstGeom>
        </p:spPr>
        <p:txBody>
          <a:bodyPr wrap="square">
            <a:spAutoFit/>
          </a:bodyPr>
          <a:lstStyle/>
          <a:p>
            <a:pPr algn="ctr"/>
            <a:r>
              <a:rPr lang="es-ES" sz="2000" b="1" dirty="0">
                <a:latin typeface="+mj-lt"/>
              </a:rPr>
              <a:t>Nunca olvidaré lo que me contestó una amiga con la que hablaba de esto: “Ya eduqué a mis hijos, no voy a educar a mi marido también”. Lo siento amiga, no hay otra salida... ¡A menos que se olvide del Chaca </a:t>
            </a:r>
            <a:r>
              <a:rPr lang="es-ES" sz="2000" b="1" dirty="0" err="1">
                <a:latin typeface="+mj-lt"/>
              </a:rPr>
              <a:t>Chaca</a:t>
            </a:r>
            <a:r>
              <a:rPr lang="es-ES" sz="2000" b="1" dirty="0">
                <a:latin typeface="+mj-lt"/>
              </a:rPr>
              <a:t> y se quede sola en la vejez!</a:t>
            </a:r>
          </a:p>
        </p:txBody>
      </p:sp>
      <p:pic>
        <p:nvPicPr>
          <p:cNvPr id="9" name="Picture 2" descr="E:\01 Mis docu. Backup\Mis imágenes\00 Para el mensaje haciendo\00 Haciendo.jpg.jpg"/>
          <p:cNvPicPr>
            <a:picLocks noChangeAspect="1" noChangeArrowheads="1"/>
          </p:cNvPicPr>
          <p:nvPr/>
        </p:nvPicPr>
        <p:blipFill rotWithShape="1">
          <a:blip r:embed="rId5">
            <a:extLst>
              <a:ext uri="{BEBA8EAE-BF5A-486C-A8C5-ECC9F3942E4B}">
                <a14:imgProps xmlns:a14="http://schemas.microsoft.com/office/drawing/2010/main">
                  <a14:imgLayer r:embed="rId6">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1165596"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E:\01 Mis docu. Backup\Mis imágenes\00 Para el mensaje haciendo\00 Haciendo.jpg.jpg"/>
          <p:cNvPicPr>
            <a:picLocks noChangeAspect="1" noChangeArrowheads="1"/>
          </p:cNvPicPr>
          <p:nvPr/>
        </p:nvPicPr>
        <p:blipFill rotWithShape="1">
          <a:blip r:embed="rId5">
            <a:extLst>
              <a:ext uri="{BEBA8EAE-BF5A-486C-A8C5-ECC9F3942E4B}">
                <a14:imgProps xmlns:a14="http://schemas.microsoft.com/office/drawing/2010/main">
                  <a14:imgLayer r:embed="rId6">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6457753"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E:\01 Mis docu. Backup\Mis imágenes\00 Para el mensaje haciendo\00 Haciendo.jpg.jpg"/>
          <p:cNvPicPr>
            <a:picLocks noChangeAspect="1" noChangeArrowheads="1"/>
          </p:cNvPicPr>
          <p:nvPr/>
        </p:nvPicPr>
        <p:blipFill rotWithShape="1">
          <a:blip r:embed="rId5">
            <a:extLst>
              <a:ext uri="{BEBA8EAE-BF5A-486C-A8C5-ECC9F3942E4B}">
                <a14:imgProps xmlns:a14="http://schemas.microsoft.com/office/drawing/2010/main">
                  <a14:imgLayer r:embed="rId6">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2494438"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E:\01 Mis docu. Backup\Mis imágenes\00 Para el mensaje haciendo\00 Haciendo.jpg.jpg"/>
          <p:cNvPicPr>
            <a:picLocks noChangeAspect="1" noChangeArrowheads="1"/>
          </p:cNvPicPr>
          <p:nvPr/>
        </p:nvPicPr>
        <p:blipFill rotWithShape="1">
          <a:blip r:embed="rId5">
            <a:extLst>
              <a:ext uri="{BEBA8EAE-BF5A-486C-A8C5-ECC9F3942E4B}">
                <a14:imgProps xmlns:a14="http://schemas.microsoft.com/office/drawing/2010/main">
                  <a14:imgLayer r:embed="rId6">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3517860"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8614084"/>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0" y="0"/>
            <a:ext cx="436554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7412" name="Picture 4" descr="Resultado de imagen para mens group wallpapers hd"/>
          <p:cNvPicPr>
            <a:picLocks noChangeAspect="1" noChangeArrowheads="1"/>
          </p:cNvPicPr>
          <p:nvPr/>
        </p:nvPicPr>
        <p:blipFill rotWithShape="1">
          <a:blip r:embed="rId2">
            <a:grayscl/>
            <a:extLst>
              <a:ext uri="{28A0092B-C50C-407E-A947-70E740481C1C}">
                <a14:useLocalDpi xmlns:a14="http://schemas.microsoft.com/office/drawing/2010/main" val="0"/>
              </a:ext>
            </a:extLst>
          </a:blip>
          <a:srcRect l="2262" r="2627"/>
          <a:stretch/>
        </p:blipFill>
        <p:spPr bwMode="auto">
          <a:xfrm>
            <a:off x="3005565" y="0"/>
            <a:ext cx="6072027" cy="51435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01 Mis docu. Backup\Mis imágenes\00 Para el mensaje haciendo\00 Haciendo.jpg.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534768"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E:\01 Mis docu. Backup\Mis imágenes\00 Para el mensaje haciendo\00 Haciendo.jpg.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4681" r="24894"/>
          <a:stretch/>
        </p:blipFill>
        <p:spPr bwMode="auto">
          <a:xfrm rot="5400000">
            <a:off x="6457753" y="2457926"/>
            <a:ext cx="5143502" cy="227650"/>
          </a:xfrm>
          <a:prstGeom prst="rect">
            <a:avLst/>
          </a:prstGeom>
          <a:noFill/>
          <a:extLst>
            <a:ext uri="{909E8E84-426E-40DD-AFC4-6F175D3DCCD1}">
              <a14:hiddenFill xmlns:a14="http://schemas.microsoft.com/office/drawing/2010/main">
                <a:solidFill>
                  <a:srgbClr val="FFFFFF"/>
                </a:solidFill>
              </a14:hiddenFill>
            </a:ext>
          </a:extLst>
        </p:spPr>
      </p:pic>
      <p:sp>
        <p:nvSpPr>
          <p:cNvPr id="5" name="4 CuadroTexto"/>
          <p:cNvSpPr txBox="1"/>
          <p:nvPr/>
        </p:nvSpPr>
        <p:spPr>
          <a:xfrm>
            <a:off x="474737" y="1548537"/>
            <a:ext cx="2109232" cy="2031325"/>
          </a:xfrm>
          <a:prstGeom prst="rect">
            <a:avLst/>
          </a:prstGeom>
          <a:noFill/>
        </p:spPr>
        <p:txBody>
          <a:bodyPr wrap="none" rtlCol="0">
            <a:spAutoFit/>
          </a:bodyPr>
          <a:lstStyle/>
          <a:p>
            <a:pPr algn="ctr"/>
            <a:r>
              <a:rPr lang="es-ES" sz="1400" b="1" dirty="0" smtClean="0">
                <a:solidFill>
                  <a:schemeClr val="bg1"/>
                </a:solidFill>
                <a:latin typeface="+mj-lt"/>
              </a:rPr>
              <a:t>Texto:</a:t>
            </a:r>
          </a:p>
          <a:p>
            <a:pPr algn="ctr"/>
            <a:r>
              <a:rPr lang="es-ES" sz="1400" b="1" i="1" dirty="0">
                <a:solidFill>
                  <a:schemeClr val="bg1"/>
                </a:solidFill>
                <a:latin typeface="+mj-lt"/>
              </a:rPr>
              <a:t>Doctora Nancy </a:t>
            </a:r>
            <a:r>
              <a:rPr lang="es-ES" sz="1400" b="1" i="1" dirty="0" err="1" smtClean="0">
                <a:solidFill>
                  <a:schemeClr val="bg1"/>
                </a:solidFill>
                <a:latin typeface="+mj-lt"/>
              </a:rPr>
              <a:t>Alvarez</a:t>
            </a:r>
            <a:endParaRPr lang="es-ES" sz="1400" b="1" i="1" dirty="0" smtClean="0">
              <a:solidFill>
                <a:schemeClr val="bg1"/>
              </a:solidFill>
              <a:latin typeface="+mj-lt"/>
            </a:endParaRPr>
          </a:p>
          <a:p>
            <a:pPr algn="ctr"/>
            <a:endParaRPr lang="es-ES" sz="1400" b="1" dirty="0">
              <a:solidFill>
                <a:schemeClr val="bg1"/>
              </a:solidFill>
              <a:latin typeface="+mj-lt"/>
            </a:endParaRPr>
          </a:p>
          <a:p>
            <a:pPr algn="ctr"/>
            <a:r>
              <a:rPr lang="es-ES" sz="1400" b="1" dirty="0" smtClean="0">
                <a:solidFill>
                  <a:schemeClr val="bg1"/>
                </a:solidFill>
                <a:latin typeface="+mj-lt"/>
              </a:rPr>
              <a:t>Música:</a:t>
            </a:r>
          </a:p>
          <a:p>
            <a:pPr algn="ctr"/>
            <a:r>
              <a:rPr lang="es-ES" sz="1400" b="1" dirty="0" err="1" smtClean="0">
                <a:solidFill>
                  <a:schemeClr val="bg1"/>
                </a:solidFill>
                <a:latin typeface="+mj-lt"/>
              </a:rPr>
              <a:t>Babylon</a:t>
            </a:r>
            <a:r>
              <a:rPr lang="es-ES" sz="1400" b="1" dirty="0">
                <a:solidFill>
                  <a:schemeClr val="bg1"/>
                </a:solidFill>
                <a:latin typeface="+mj-lt"/>
              </a:rPr>
              <a:t> - </a:t>
            </a:r>
            <a:r>
              <a:rPr lang="es-ES" sz="1400" b="1" i="1" dirty="0" err="1">
                <a:solidFill>
                  <a:schemeClr val="bg1"/>
                </a:solidFill>
                <a:latin typeface="+mj-lt"/>
              </a:rPr>
              <a:t>Euge</a:t>
            </a:r>
            <a:r>
              <a:rPr lang="es-ES" sz="1400" b="1" i="1" dirty="0">
                <a:solidFill>
                  <a:schemeClr val="bg1"/>
                </a:solidFill>
                <a:latin typeface="+mj-lt"/>
              </a:rPr>
              <a:t> Groove</a:t>
            </a:r>
            <a:endParaRPr lang="es-ES" sz="1400" b="1" i="1" dirty="0" smtClean="0">
              <a:solidFill>
                <a:schemeClr val="bg1"/>
              </a:solidFill>
              <a:latin typeface="+mj-lt"/>
            </a:endParaRPr>
          </a:p>
          <a:p>
            <a:pPr algn="ctr"/>
            <a:endParaRPr lang="es-ES" sz="1400" b="1" dirty="0">
              <a:solidFill>
                <a:schemeClr val="bg1"/>
              </a:solidFill>
              <a:latin typeface="+mj-lt"/>
            </a:endParaRPr>
          </a:p>
          <a:p>
            <a:pPr algn="ctr"/>
            <a:r>
              <a:rPr lang="es-ES" sz="1400" b="1" dirty="0" smtClean="0">
                <a:solidFill>
                  <a:schemeClr val="bg1"/>
                </a:solidFill>
                <a:latin typeface="+mj-lt"/>
              </a:rPr>
              <a:t>Realización general:</a:t>
            </a:r>
          </a:p>
          <a:p>
            <a:pPr algn="ctr"/>
            <a:r>
              <a:rPr lang="es-ES" sz="1400" b="1" i="1" dirty="0" smtClean="0">
                <a:solidFill>
                  <a:schemeClr val="bg1"/>
                </a:solidFill>
                <a:latin typeface="+mj-lt"/>
              </a:rPr>
              <a:t>Rodrigo Valencia Cardona</a:t>
            </a:r>
          </a:p>
          <a:p>
            <a:pPr algn="ctr"/>
            <a:r>
              <a:rPr lang="es-ES" sz="1400" b="1" dirty="0" smtClean="0">
                <a:solidFill>
                  <a:schemeClr val="bg1"/>
                </a:solidFill>
                <a:latin typeface="+mj-lt"/>
              </a:rPr>
              <a:t>Medellín-Colombia</a:t>
            </a:r>
            <a:endParaRPr lang="es-ES" sz="1400" b="1" dirty="0">
              <a:solidFill>
                <a:schemeClr val="bg1"/>
              </a:solidFill>
              <a:latin typeface="+mj-lt"/>
            </a:endParaRPr>
          </a:p>
        </p:txBody>
      </p:sp>
    </p:spTree>
    <p:extLst>
      <p:ext uri="{BB962C8B-B14F-4D97-AF65-F5344CB8AC3E}">
        <p14:creationId xmlns:p14="http://schemas.microsoft.com/office/powerpoint/2010/main" val="1574655609"/>
      </p:ext>
    </p:extLst>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28502</TotalTime>
  <Words>785</Words>
  <Application>Microsoft Office PowerPoint</Application>
  <PresentationFormat>Presentación en pantalla (16:9)</PresentationFormat>
  <Paragraphs>34</Paragraphs>
  <Slides>15</Slides>
  <Notes>0</Notes>
  <HiddenSlides>0</HiddenSlides>
  <MMClips>1</MMClips>
  <ScaleCrop>false</ScaleCrop>
  <HeadingPairs>
    <vt:vector size="4" baseType="variant">
      <vt:variant>
        <vt:lpstr>Tema</vt:lpstr>
      </vt:variant>
      <vt:variant>
        <vt:i4>2</vt:i4>
      </vt:variant>
      <vt:variant>
        <vt:lpstr>Títulos de diapositiva</vt:lpstr>
      </vt:variant>
      <vt:variant>
        <vt:i4>15</vt:i4>
      </vt:variant>
    </vt:vector>
  </HeadingPairs>
  <TitlesOfParts>
    <vt:vector size="17"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C@B</cp:lastModifiedBy>
  <cp:revision>2473</cp:revision>
  <dcterms:created xsi:type="dcterms:W3CDTF">2012-12-20T15:47:10Z</dcterms:created>
  <dcterms:modified xsi:type="dcterms:W3CDTF">2016-11-20T03:06:02Z</dcterms:modified>
</cp:coreProperties>
</file>