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60" r:id="rId2"/>
  </p:sldMasterIdLst>
  <p:notesMasterIdLst>
    <p:notesMasterId r:id="rId18"/>
  </p:notesMasterIdLst>
  <p:sldIdLst>
    <p:sldId id="276" r:id="rId3"/>
    <p:sldId id="282" r:id="rId4"/>
    <p:sldId id="269" r:id="rId5"/>
    <p:sldId id="273" r:id="rId6"/>
    <p:sldId id="257" r:id="rId7"/>
    <p:sldId id="277" r:id="rId8"/>
    <p:sldId id="268" r:id="rId9"/>
    <p:sldId id="278" r:id="rId10"/>
    <p:sldId id="262" r:id="rId11"/>
    <p:sldId id="279" r:id="rId12"/>
    <p:sldId id="266" r:id="rId13"/>
    <p:sldId id="281" r:id="rId14"/>
    <p:sldId id="259" r:id="rId15"/>
    <p:sldId id="261" r:id="rId16"/>
    <p:sldId id="284" r:id="rId1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Marketing Script" panose="02000505020000020003" pitchFamily="2" charset="0"/>
      <p:regular r:id="rId23"/>
    </p:embeddedFont>
    <p:embeddedFont>
      <p:font typeface="Kristen ITC" panose="03050502040202030202" pitchFamily="66" charset="0"/>
      <p:regular r:id="rId24"/>
    </p:embeddedFont>
  </p:embeddedFontLst>
  <p:defaultTextStyle>
    <a:defPPr>
      <a:defRPr lang="es-UY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D1307"/>
    <a:srgbClr val="6C834D"/>
    <a:srgbClr val="CC0066"/>
    <a:srgbClr val="FF6699"/>
    <a:srgbClr val="0000FF"/>
    <a:srgbClr val="663300"/>
    <a:srgbClr val="003300"/>
    <a:srgbClr val="CC7706"/>
    <a:srgbClr val="B48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9" autoAdjust="0"/>
    <p:restoredTop sz="94660"/>
  </p:normalViewPr>
  <p:slideViewPr>
    <p:cSldViewPr>
      <p:cViewPr varScale="1">
        <p:scale>
          <a:sx n="101" d="100"/>
          <a:sy n="101" d="100"/>
        </p:scale>
        <p:origin x="126" y="5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7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font" Target="fonts/font3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6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5.fntdata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font" Target="fonts/font1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4.fntdata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869F1B1C-E0BB-444E-BF4B-3352D0BEC8BD}" type="datetimeFigureOut">
              <a:rPr lang="es-UY"/>
              <a:pPr>
                <a:defRPr/>
              </a:pPr>
              <a:t>04/05/2016</a:t>
            </a:fld>
            <a:endParaRPr lang="es-UY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UY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UY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D83AEE06-D4F2-4E0A-ACBE-C770BE25C9A0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  <p:extLst>
      <p:ext uri="{BB962C8B-B14F-4D97-AF65-F5344CB8AC3E}">
        <p14:creationId xmlns:p14="http://schemas.microsoft.com/office/powerpoint/2010/main" val="158490539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83AEE06-D4F2-4E0A-ACBE-C770BE25C9A0}" type="slidenum">
              <a:rPr lang="es-UY" smtClean="0"/>
              <a:pPr>
                <a:defRPr/>
              </a:pPr>
              <a:t>1</a:t>
            </a:fld>
            <a:endParaRPr lang="es-UY"/>
          </a:p>
        </p:txBody>
      </p:sp>
    </p:spTree>
    <p:extLst>
      <p:ext uri="{BB962C8B-B14F-4D97-AF65-F5344CB8AC3E}">
        <p14:creationId xmlns:p14="http://schemas.microsoft.com/office/powerpoint/2010/main" val="19118405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F1773-1BF8-40C4-9DA9-5533A3D97696}" type="slidenum">
              <a:rPr lang="es-UY" smtClean="0"/>
              <a:t>6</a:t>
            </a:fld>
            <a:endParaRPr lang="es-UY"/>
          </a:p>
        </p:txBody>
      </p:sp>
    </p:spTree>
    <p:extLst>
      <p:ext uri="{BB962C8B-B14F-4D97-AF65-F5344CB8AC3E}">
        <p14:creationId xmlns:p14="http://schemas.microsoft.com/office/powerpoint/2010/main" val="42894154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C709BC-22B3-4FFB-A917-E15D0A8E428D}" type="datetimeFigureOut">
              <a:rPr lang="es-UY"/>
              <a:pPr>
                <a:defRPr/>
              </a:pPr>
              <a:t>04/05/2016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F634BA-2C26-4C35-96BE-C467E738715C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  <p:transition spd="slow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4894E4-8D2A-4501-BB4F-CA7BE4E90F44}" type="datetimeFigureOut">
              <a:rPr lang="es-UY"/>
              <a:pPr>
                <a:defRPr/>
              </a:pPr>
              <a:t>04/05/2016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CC0D67-79BD-4593-9F19-0EE4D1F25E62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A7D492-5986-4E3B-8840-5033CC225424}" type="datetimeFigureOut">
              <a:rPr lang="es-UY"/>
              <a:pPr>
                <a:defRPr/>
              </a:pPr>
              <a:t>04/05/2016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88F3F4-5538-40E1-BFF8-A21087013675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D0EC3A-72F4-4197-ADE8-8FCA314C04D8}" type="datetimeFigureOut">
              <a:rPr lang="es-UY"/>
              <a:pPr>
                <a:defRPr/>
              </a:pPr>
              <a:t>04/05/2016</a:t>
            </a:fld>
            <a:endParaRPr lang="es-UY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A4F853-EF26-400D-B63C-13CAB1587E0D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D72DE4-B653-4FAB-B6D0-48ECA676DD00}" type="datetimeFigureOut">
              <a:rPr lang="es-UY"/>
              <a:pPr>
                <a:defRPr/>
              </a:pPr>
              <a:t>04/05/2016</a:t>
            </a:fld>
            <a:endParaRPr lang="es-UY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F0061D-0BD4-4E07-9739-00DE5C5C483E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C1BE6B-054E-4EEA-A505-65D13BEC7412}" type="datetimeFigureOut">
              <a:rPr lang="es-UY"/>
              <a:pPr>
                <a:defRPr/>
              </a:pPr>
              <a:t>04/05/2016</a:t>
            </a:fld>
            <a:endParaRPr lang="es-UY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D76B1A-AB14-4ED6-BA76-016555FE4AA3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27CC4B-9634-47E4-937F-53AFF151673F}" type="datetimeFigureOut">
              <a:rPr lang="es-UY"/>
              <a:pPr>
                <a:defRPr/>
              </a:pPr>
              <a:t>04/05/2016</a:t>
            </a:fld>
            <a:endParaRPr lang="es-UY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ED6C71-9695-4E29-9587-15CCCCB5C886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75474C-CCE8-4EBD-8573-CDD22826592D}" type="datetimeFigureOut">
              <a:rPr lang="es-UY"/>
              <a:pPr>
                <a:defRPr/>
              </a:pPr>
              <a:t>04/05/2016</a:t>
            </a:fld>
            <a:endParaRPr lang="es-UY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BC9A69-CBBC-4E60-BADF-2A08C5614A4E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UY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CD05E3-0C2D-4A19-A06A-E19D14324645}" type="datetimeFigureOut">
              <a:rPr lang="es-UY"/>
              <a:pPr>
                <a:defRPr/>
              </a:pPr>
              <a:t>04/05/2016</a:t>
            </a:fld>
            <a:endParaRPr lang="es-UY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EA1D2C-3B9C-4E1F-A15D-0961A6A882D3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5D472-39F7-4EB0-9BE8-46E788DCAD15}" type="datetimeFigureOut">
              <a:rPr lang="es-UY"/>
              <a:pPr>
                <a:defRPr/>
              </a:pPr>
              <a:t>04/05/2016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FE2DF3-5EB1-43ED-9FCA-F7751613EAF6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C002DB-A255-4A74-85B2-CD5295E4C18B}" type="datetimeFigureOut">
              <a:rPr lang="es-UY"/>
              <a:pPr>
                <a:defRPr/>
              </a:pPr>
              <a:t>04/05/2016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897247-BD7A-4696-9364-6AE8C5033A26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32502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UY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D70EFD7-8F3F-4E63-9FED-F1455B140DAF}" type="datetimeFigureOut">
              <a:rPr lang="es-UY"/>
              <a:pPr>
                <a:defRPr/>
              </a:pPr>
              <a:t>04/05/2016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71C0B04-5049-40B7-86D7-B02155F50A99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>
    <p:wipe dir="r"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 smtClea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25604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g"/><Relationship Id="rId7" Type="http://schemas.openxmlformats.org/officeDocument/2006/relationships/image" Target="../media/image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jpg"/><Relationship Id="rId7" Type="http://schemas.openxmlformats.org/officeDocument/2006/relationships/image" Target="../media/image30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11" Type="http://schemas.openxmlformats.org/officeDocument/2006/relationships/image" Target="../media/image34.png"/><Relationship Id="rId5" Type="http://schemas.openxmlformats.org/officeDocument/2006/relationships/image" Target="../media/image28.png"/><Relationship Id="rId10" Type="http://schemas.openxmlformats.org/officeDocument/2006/relationships/image" Target="../media/image33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0.png"/><Relationship Id="rId10" Type="http://schemas.openxmlformats.org/officeDocument/2006/relationships/image" Target="../media/image4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4860032" y="620688"/>
            <a:ext cx="3714776" cy="1470025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b="1" dirty="0" smtClean="0">
                <a:ln w="11430"/>
                <a:solidFill>
                  <a:srgbClr val="FF0000"/>
                </a:solidFill>
                <a:latin typeface="Lobster Two" panose="02000506000000020003" pitchFamily="50" charset="0"/>
                <a:cs typeface="Narkisim" pitchFamily="34" charset="-79"/>
              </a:rPr>
              <a:t>La magia de</a:t>
            </a:r>
            <a:br>
              <a:rPr lang="es-ES" b="1" dirty="0" smtClean="0">
                <a:ln w="11430"/>
                <a:solidFill>
                  <a:srgbClr val="FF0000"/>
                </a:solidFill>
                <a:latin typeface="Lobster Two" panose="02000506000000020003" pitchFamily="50" charset="0"/>
                <a:cs typeface="Narkisim" pitchFamily="34" charset="-79"/>
              </a:rPr>
            </a:br>
            <a:r>
              <a:rPr lang="es-ES" b="1" dirty="0" smtClean="0">
                <a:ln w="11430"/>
                <a:solidFill>
                  <a:srgbClr val="FF0000"/>
                </a:solidFill>
                <a:latin typeface="Lobster Two" panose="02000506000000020003" pitchFamily="50" charset="0"/>
                <a:cs typeface="Narkisim" pitchFamily="34" charset="-79"/>
              </a:rPr>
              <a:t>los sentimientos</a:t>
            </a:r>
            <a:endParaRPr lang="es-UY" b="1" dirty="0">
              <a:ln w="11430"/>
              <a:solidFill>
                <a:srgbClr val="FF0000"/>
              </a:solidFill>
              <a:latin typeface="Lobster Two" panose="02000506000000020003" pitchFamily="50" charset="0"/>
              <a:cs typeface="Narkisim" pitchFamily="34" charset="-79"/>
            </a:endParaRP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381"/>
            <a:ext cx="9179578" cy="6858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329" y="452049"/>
            <a:ext cx="8280920" cy="5976664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526" y="440668"/>
            <a:ext cx="8280920" cy="5976664"/>
          </a:xfrm>
          <a:prstGeom prst="rect">
            <a:avLst/>
          </a:prstGeom>
        </p:spPr>
      </p:pic>
      <p:pic>
        <p:nvPicPr>
          <p:cNvPr id="7" name="12. Passacagli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3025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9000">
        <p:diamond/>
        <p:sndAc>
          <p:endSnd/>
        </p:sndAc>
      </p:transition>
    </mc:Choice>
    <mc:Fallback xmlns="">
      <p:transition spd="slow" advTm="9000">
        <p:diamond/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4900"/>
                            </p:stCondLst>
                            <p:childTnLst>
                              <p:par>
                                <p:cTn id="37" presetID="31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  <p:bldP spid="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7094" y="332656"/>
            <a:ext cx="8429748" cy="6264696"/>
          </a:xfrm>
          <a:prstGeom prst="rect">
            <a:avLst/>
          </a:prstGeom>
          <a:noFill/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38048" y="764704"/>
            <a:ext cx="7667742" cy="5472608"/>
          </a:xfrm>
          <a:prstGeom prst="rect">
            <a:avLst/>
          </a:prstGeom>
          <a:noFill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47104" y="-26895"/>
            <a:ext cx="4596832" cy="3452469"/>
          </a:xfrm>
          <a:prstGeom prst="rect">
            <a:avLst/>
          </a:prstGeom>
          <a:noFill/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-10959" y="-9660"/>
            <a:ext cx="4572000" cy="3429000"/>
          </a:xfrm>
          <a:prstGeom prst="rect">
            <a:avLst/>
          </a:prstGeom>
          <a:noFill/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-35490" y="-25360"/>
            <a:ext cx="4571838" cy="3479344"/>
          </a:xfrm>
          <a:prstGeom prst="rect">
            <a:avLst/>
          </a:prstGeom>
          <a:noFill/>
        </p:spPr>
      </p:pic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40046" y="3594"/>
            <a:ext cx="4602361" cy="3479344"/>
          </a:xfrm>
          <a:prstGeom prst="rect">
            <a:avLst/>
          </a:prstGeom>
          <a:noFill/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3394657"/>
            <a:ext cx="4572000" cy="3482582"/>
          </a:xfrm>
          <a:prstGeom prst="rect">
            <a:avLst/>
          </a:prstGeom>
          <a:noFill/>
        </p:spPr>
      </p:pic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40208" y="3405105"/>
            <a:ext cx="4614032" cy="3475802"/>
          </a:xfrm>
          <a:prstGeom prst="rect">
            <a:avLst/>
          </a:prstGeom>
          <a:noFill/>
        </p:spPr>
      </p:pic>
      <p:pic>
        <p:nvPicPr>
          <p:cNvPr id="18" name="Picture 4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-81" y="3373362"/>
            <a:ext cx="4572000" cy="3517994"/>
          </a:xfrm>
          <a:prstGeom prst="rect">
            <a:avLst/>
          </a:prstGeom>
          <a:noFill/>
        </p:spPr>
      </p:pic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36510" y="3410450"/>
            <a:ext cx="4631286" cy="3474445"/>
          </a:xfrm>
          <a:prstGeom prst="rect">
            <a:avLst/>
          </a:prstGeom>
          <a:noFill/>
        </p:spPr>
      </p:pic>
      <p:sp>
        <p:nvSpPr>
          <p:cNvPr id="21" name="10 Rectángulo"/>
          <p:cNvSpPr/>
          <p:nvPr/>
        </p:nvSpPr>
        <p:spPr>
          <a:xfrm>
            <a:off x="1519908" y="1520944"/>
            <a:ext cx="6192688" cy="212365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>
              <a:bevelT w="95250" h="44450"/>
              <a:extrusionClr>
                <a:srgbClr val="FFFFCC"/>
              </a:extrusionClr>
            </a:sp3d>
          </a:bodyPr>
          <a:lstStyle/>
          <a:p>
            <a:pPr algn="ctr"/>
            <a:r>
              <a:rPr lang="es-ES" sz="4400" dirty="0">
                <a:solidFill>
                  <a:schemeClr val="bg1"/>
                </a:solidFill>
                <a:latin typeface="Marketing Script" panose="02000505020000020003" pitchFamily="2" charset="0"/>
              </a:rPr>
              <a:t>Los sentimientos son una</a:t>
            </a:r>
          </a:p>
          <a:p>
            <a:pPr algn="ctr"/>
            <a:r>
              <a:rPr lang="es-ES" sz="4400" dirty="0">
                <a:solidFill>
                  <a:schemeClr val="bg1"/>
                </a:solidFill>
                <a:latin typeface="Marketing Script" panose="02000505020000020003" pitchFamily="2" charset="0"/>
              </a:rPr>
              <a:t>mezcla de sensaciones </a:t>
            </a:r>
          </a:p>
          <a:p>
            <a:pPr algn="ctr"/>
            <a:r>
              <a:rPr lang="es-ES" sz="4400" dirty="0">
                <a:solidFill>
                  <a:schemeClr val="bg1"/>
                </a:solidFill>
                <a:latin typeface="Marketing Script" panose="02000505020000020003" pitchFamily="2" charset="0"/>
              </a:rPr>
              <a:t>que no pueden explicarse.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20447681"/>
      </p:ext>
    </p:extLst>
  </p:cSld>
  <p:clrMapOvr>
    <a:masterClrMapping/>
  </p:clrMapOvr>
  <p:transition spd="slow" advTm="12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31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1000"/>
                            </p:stCondLst>
                            <p:childTnLst>
                              <p:par>
                                <p:cTn id="68" presetID="23" presetClass="exit" presetSubtype="272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23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3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5300"/>
                            </p:stCondLst>
                            <p:childTnLst>
                              <p:par>
                                <p:cTn id="73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3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1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" name="5 Elipse"/>
          <p:cNvSpPr/>
          <p:nvPr/>
        </p:nvSpPr>
        <p:spPr>
          <a:xfrm>
            <a:off x="0" y="642938"/>
            <a:ext cx="5857875" cy="58578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/>
          </a:p>
        </p:txBody>
      </p:sp>
      <p:sp useBgFill="1">
        <p:nvSpPr>
          <p:cNvPr id="7" name="6 Elipse"/>
          <p:cNvSpPr/>
          <p:nvPr/>
        </p:nvSpPr>
        <p:spPr>
          <a:xfrm>
            <a:off x="0" y="642938"/>
            <a:ext cx="5857875" cy="58578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/>
          </a:p>
        </p:txBody>
      </p:sp>
      <p:sp useBgFill="1">
        <p:nvSpPr>
          <p:cNvPr id="8" name="7 Elipse"/>
          <p:cNvSpPr/>
          <p:nvPr/>
        </p:nvSpPr>
        <p:spPr>
          <a:xfrm>
            <a:off x="6000750" y="285750"/>
            <a:ext cx="3143250" cy="314325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/>
          </a:p>
        </p:txBody>
      </p:sp>
      <p:sp useBgFill="1">
        <p:nvSpPr>
          <p:cNvPr id="9" name="8 Elipse"/>
          <p:cNvSpPr/>
          <p:nvPr/>
        </p:nvSpPr>
        <p:spPr>
          <a:xfrm>
            <a:off x="7500938" y="5072063"/>
            <a:ext cx="1571625" cy="157162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/>
          </a:p>
        </p:txBody>
      </p:sp>
      <p:sp useBgFill="1">
        <p:nvSpPr>
          <p:cNvPr id="10" name="9 Anillo"/>
          <p:cNvSpPr/>
          <p:nvPr/>
        </p:nvSpPr>
        <p:spPr>
          <a:xfrm>
            <a:off x="5857875" y="3500438"/>
            <a:ext cx="3286125" cy="3286125"/>
          </a:xfrm>
          <a:prstGeom prst="donut">
            <a:avLst>
              <a:gd name="adj" fmla="val 7173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>
              <a:solidFill>
                <a:schemeClr val="tx1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179512" y="1412776"/>
            <a:ext cx="504056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Y" sz="3200" dirty="0" smtClean="0">
                <a:solidFill>
                  <a:schemeClr val="bg1"/>
                </a:solidFill>
                <a:latin typeface="Marketing Script" panose="02000505020000020003" pitchFamily="2" charset="0"/>
              </a:rPr>
              <a:t>Son emociones que no pueden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Y" sz="3200" dirty="0">
                <a:solidFill>
                  <a:schemeClr val="bg1"/>
                </a:solidFill>
                <a:latin typeface="Marketing Script" panose="02000505020000020003" pitchFamily="2" charset="0"/>
              </a:rPr>
              <a:t>controlarse ni negarse, ni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Y" sz="3200" dirty="0">
                <a:solidFill>
                  <a:schemeClr val="bg1"/>
                </a:solidFill>
                <a:latin typeface="Marketing Script" panose="02000505020000020003" pitchFamily="2" charset="0"/>
              </a:rPr>
              <a:t>esconderse detrás de una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Y" sz="3200" dirty="0">
                <a:solidFill>
                  <a:schemeClr val="bg1"/>
                </a:solidFill>
                <a:latin typeface="Marketing Script" panose="02000505020000020003" pitchFamily="2" charset="0"/>
              </a:rPr>
              <a:t>sonrisa o una lágrima,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Y" sz="3200" dirty="0">
                <a:solidFill>
                  <a:schemeClr val="bg1"/>
                </a:solidFill>
                <a:latin typeface="Marketing Script" panose="02000505020000020003" pitchFamily="2" charset="0"/>
              </a:rPr>
              <a:t>pero cuando se siente,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Y" sz="3200" dirty="0">
                <a:solidFill>
                  <a:schemeClr val="bg1"/>
                </a:solidFill>
                <a:latin typeface="Marketing Script" panose="02000505020000020003" pitchFamily="2" charset="0"/>
              </a:rPr>
              <a:t>el corazón no miente.</a:t>
            </a:r>
          </a:p>
        </p:txBody>
      </p:sp>
    </p:spTree>
  </p:cSld>
  <p:clrMapOvr>
    <a:masterClrMapping/>
  </p:clrMapOvr>
  <p:transition spd="slow" advTm="20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3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9" presetClass="entr" presetSubtype="0" repeatCount="indefinite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0" presetClass="pat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0.00023 C -0.04965 -0.05695 -0.09913 -0.11343 -0.14601 -0.20648 C -0.19306 -0.29954 -0.23403 -0.47477 -0.28247 -0.55741 C -0.33125 -0.63959 -0.38073 -0.67454 -0.43819 -0.70162 C -0.49514 -0.72871 -0.56615 -0.73218 -0.625 -0.71968 C -0.68385 -0.70672 -0.72222 -0.70556 -0.7908 -0.62338 C -0.85937 -0.54121 -0.94757 -0.38403 -1.03628 -0.22686 " pathEditMode="relative" rAng="0" ptsTypes="aaaaaaA">
                                      <p:cBhvr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800" y="-36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23" presetClass="exit" presetSubtype="32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ntr" presetSubtype="1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0"/>
                            </p:stCondLst>
                            <p:childTnLst>
                              <p:par>
                                <p:cTn id="35" presetID="2" presetClass="exit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9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"/>
            <a:ext cx="9167105" cy="6858000"/>
          </a:xfrm>
          <a:prstGeom prst="rect">
            <a:avLst/>
          </a:prstGeom>
          <a:noFill/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20152" y="1"/>
            <a:ext cx="4305300" cy="6858000"/>
          </a:xfrm>
          <a:prstGeom prst="rect">
            <a:avLst/>
          </a:prstGeom>
          <a:noFill/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35551" y="12934"/>
            <a:ext cx="4127227" cy="6845065"/>
          </a:xfrm>
          <a:prstGeom prst="rect">
            <a:avLst/>
          </a:prstGeom>
          <a:noFill/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27365"/>
            <a:ext cx="4313811" cy="6830634"/>
          </a:xfrm>
          <a:prstGeom prst="rect">
            <a:avLst/>
          </a:prstGeom>
          <a:noFill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-22762" y="-1"/>
            <a:ext cx="9185540" cy="6858000"/>
          </a:xfrm>
          <a:prstGeom prst="rect">
            <a:avLst/>
          </a:prstGeom>
          <a:noFill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4328" y="27365"/>
            <a:ext cx="9148327" cy="684506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29406" y="3573016"/>
            <a:ext cx="5889754" cy="3046988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57150" h="38100"/>
            </a:sp3d>
          </a:bodyPr>
          <a:lstStyle/>
          <a:p>
            <a:pPr algn="ctr"/>
            <a:r>
              <a:rPr lang="es-ES" sz="3200" dirty="0">
                <a:solidFill>
                  <a:srgbClr val="FFFF00"/>
                </a:solidFill>
                <a:latin typeface="Marketing Script" panose="02000505020000020003" pitchFamily="2" charset="0"/>
              </a:rPr>
              <a:t>Tampoco puede </a:t>
            </a:r>
            <a:r>
              <a:rPr lang="es-ES" sz="3200" dirty="0" err="1">
                <a:solidFill>
                  <a:srgbClr val="FFFF00"/>
                </a:solidFill>
                <a:latin typeface="Marketing Script" panose="02000505020000020003" pitchFamily="2" charset="0"/>
              </a:rPr>
              <a:t>invertarse</a:t>
            </a:r>
            <a:r>
              <a:rPr lang="es-ES" sz="3200" dirty="0">
                <a:solidFill>
                  <a:srgbClr val="FFFF00"/>
                </a:solidFill>
                <a:latin typeface="Marketing Script" panose="02000505020000020003" pitchFamily="2" charset="0"/>
              </a:rPr>
              <a:t> un</a:t>
            </a:r>
          </a:p>
          <a:p>
            <a:pPr algn="ctr"/>
            <a:r>
              <a:rPr lang="es-ES" sz="3200" dirty="0">
                <a:solidFill>
                  <a:srgbClr val="FFFF00"/>
                </a:solidFill>
                <a:latin typeface="Marketing Script" panose="02000505020000020003" pitchFamily="2" charset="0"/>
              </a:rPr>
              <a:t>sentimiento, no podemos pedirle</a:t>
            </a:r>
          </a:p>
          <a:p>
            <a:pPr algn="ctr"/>
            <a:r>
              <a:rPr lang="es-ES" sz="3200" dirty="0">
                <a:solidFill>
                  <a:srgbClr val="FFFF00"/>
                </a:solidFill>
                <a:latin typeface="Marketing Script" panose="02000505020000020003" pitchFamily="2" charset="0"/>
              </a:rPr>
              <a:t>al corazón que sienta, si nuestra</a:t>
            </a:r>
          </a:p>
          <a:p>
            <a:pPr algn="ctr"/>
            <a:r>
              <a:rPr lang="es-ES" sz="3200" dirty="0">
                <a:solidFill>
                  <a:srgbClr val="FFFF00"/>
                </a:solidFill>
                <a:latin typeface="Marketing Script" panose="02000505020000020003" pitchFamily="2" charset="0"/>
              </a:rPr>
              <a:t>alma, no ha encontrado en el otro</a:t>
            </a:r>
          </a:p>
          <a:p>
            <a:pPr algn="ctr"/>
            <a:r>
              <a:rPr lang="es-ES" sz="3200" dirty="0">
                <a:solidFill>
                  <a:srgbClr val="FFFF00"/>
                </a:solidFill>
                <a:latin typeface="Marketing Script" panose="02000505020000020003" pitchFamily="2" charset="0"/>
              </a:rPr>
              <a:t>algo que nos estremezca y nos</a:t>
            </a:r>
          </a:p>
          <a:p>
            <a:pPr algn="ctr"/>
            <a:r>
              <a:rPr lang="es-ES" sz="3200" dirty="0">
                <a:solidFill>
                  <a:srgbClr val="FFFF00"/>
                </a:solidFill>
                <a:latin typeface="Marketing Script" panose="02000505020000020003" pitchFamily="2" charset="0"/>
              </a:rPr>
              <a:t>erice la piel.</a:t>
            </a:r>
          </a:p>
        </p:txBody>
      </p:sp>
    </p:spTree>
    <p:extLst>
      <p:ext uri="{BB962C8B-B14F-4D97-AF65-F5344CB8AC3E}">
        <p14:creationId xmlns:p14="http://schemas.microsoft.com/office/powerpoint/2010/main" val="1520121178"/>
      </p:ext>
    </p:extLst>
  </p:cSld>
  <p:clrMapOvr>
    <a:masterClrMapping/>
  </p:clrMapOvr>
  <p:transition spd="slow" advTm="1400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9" presetClass="entr" presetSubtype="1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3" presetClass="entr" presetSubtype="16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600"/>
                            </p:stCondLst>
                            <p:childTnLst>
                              <p:par>
                                <p:cTn id="39" presetID="47" presetClass="exit" presetSubtype="0" fill="hold" grpId="1" nodeType="afterEffect">
                                  <p:stCondLst>
                                    <p:cond delay="5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7100"/>
                            </p:stCondLst>
                            <p:childTnLst>
                              <p:par>
                                <p:cTn id="4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9 Elipse"/>
          <p:cNvSpPr/>
          <p:nvPr/>
        </p:nvSpPr>
        <p:spPr>
          <a:xfrm>
            <a:off x="3571875" y="428625"/>
            <a:ext cx="1428750" cy="142875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/>
          </a:p>
        </p:txBody>
      </p:sp>
      <p:sp useBgFill="1">
        <p:nvSpPr>
          <p:cNvPr id="15" name="14 Elipse"/>
          <p:cNvSpPr/>
          <p:nvPr/>
        </p:nvSpPr>
        <p:spPr>
          <a:xfrm>
            <a:off x="1143000" y="928688"/>
            <a:ext cx="2143125" cy="214312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/>
          </a:p>
        </p:txBody>
      </p:sp>
      <p:sp useBgFill="1">
        <p:nvSpPr>
          <p:cNvPr id="7" name="6 Anillo"/>
          <p:cNvSpPr/>
          <p:nvPr/>
        </p:nvSpPr>
        <p:spPr>
          <a:xfrm>
            <a:off x="3500438" y="1714500"/>
            <a:ext cx="4429125" cy="4429125"/>
          </a:xfrm>
          <a:prstGeom prst="donut">
            <a:avLst>
              <a:gd name="adj" fmla="val 6419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>
              <a:solidFill>
                <a:schemeClr val="tx1"/>
              </a:solidFill>
            </a:endParaRPr>
          </a:p>
        </p:txBody>
      </p:sp>
      <p:sp useBgFill="1">
        <p:nvSpPr>
          <p:cNvPr id="8" name="7 Elipse"/>
          <p:cNvSpPr/>
          <p:nvPr/>
        </p:nvSpPr>
        <p:spPr>
          <a:xfrm>
            <a:off x="4000500" y="2214563"/>
            <a:ext cx="3429000" cy="3429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/>
          </a:p>
        </p:txBody>
      </p:sp>
      <p:sp useBgFill="1">
        <p:nvSpPr>
          <p:cNvPr id="11" name="10 Elipse"/>
          <p:cNvSpPr/>
          <p:nvPr/>
        </p:nvSpPr>
        <p:spPr>
          <a:xfrm>
            <a:off x="6215063" y="0"/>
            <a:ext cx="1857375" cy="1857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/>
          </a:p>
        </p:txBody>
      </p:sp>
      <p:sp useBgFill="1">
        <p:nvSpPr>
          <p:cNvPr id="12" name="11 Elipse"/>
          <p:cNvSpPr/>
          <p:nvPr/>
        </p:nvSpPr>
        <p:spPr>
          <a:xfrm>
            <a:off x="142875" y="3429000"/>
            <a:ext cx="3429000" cy="3429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/>
          </a:p>
        </p:txBody>
      </p:sp>
      <p:sp useBgFill="1">
        <p:nvSpPr>
          <p:cNvPr id="13" name="12 Elipse"/>
          <p:cNvSpPr/>
          <p:nvPr/>
        </p:nvSpPr>
        <p:spPr>
          <a:xfrm>
            <a:off x="428625" y="3714750"/>
            <a:ext cx="2847975" cy="28575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/>
          </a:p>
        </p:txBody>
      </p:sp>
      <p:sp useBgFill="1">
        <p:nvSpPr>
          <p:cNvPr id="14" name="13 Elipse"/>
          <p:cNvSpPr/>
          <p:nvPr/>
        </p:nvSpPr>
        <p:spPr>
          <a:xfrm>
            <a:off x="1162506" y="4149080"/>
            <a:ext cx="2233613" cy="223361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/>
          </a:p>
        </p:txBody>
      </p:sp>
      <p:sp useBgFill="1">
        <p:nvSpPr>
          <p:cNvPr id="9" name="8 Elipse"/>
          <p:cNvSpPr/>
          <p:nvPr/>
        </p:nvSpPr>
        <p:spPr>
          <a:xfrm>
            <a:off x="1428750" y="1214438"/>
            <a:ext cx="1571625" cy="157162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132175" y="4589021"/>
            <a:ext cx="6643734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 eaLnBrk="0" hangingPunct="0">
              <a:defRPr/>
            </a:pPr>
            <a:r>
              <a:rPr lang="es-UY" sz="3600" dirty="0" smtClean="0">
                <a:latin typeface="Marketing Script" panose="02000505020000020003" pitchFamily="2" charset="0"/>
              </a:rPr>
              <a:t>No podemos entender un sentimiento si no lo hemos experimentado</a:t>
            </a:r>
            <a:endParaRPr lang="es-UY" sz="3600" dirty="0">
              <a:latin typeface="Marketing Script" panose="02000505020000020003" pitchFamily="2" charset="0"/>
            </a:endParaRPr>
          </a:p>
        </p:txBody>
      </p:sp>
    </p:spTree>
  </p:cSld>
  <p:clrMapOvr>
    <a:masterClrMapping/>
  </p:clrMapOvr>
  <p:transition spd="slow" advTm="2000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3" presetClass="entr" presetSubtype="1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xit" presetSubtype="32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xit" presetSubtype="32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xit" presetSubtype="32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xit" presetSubtype="32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35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xit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0"/>
                            </p:stCondLst>
                            <p:childTnLst>
                              <p:par>
                                <p:cTn id="53" presetID="2" presetClass="exit" presetSubtype="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5" grpId="0" animBg="1"/>
      <p:bldP spid="8" grpId="0" animBg="1"/>
      <p:bldP spid="11" grpId="0" animBg="1"/>
      <p:bldP spid="12" grpId="0" animBg="1"/>
      <p:bldP spid="13" grpId="0" animBg="1"/>
      <p:bldP spid="14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71536" y="347127"/>
            <a:ext cx="7772400" cy="1470025"/>
          </a:xfrm>
        </p:spPr>
        <p:txBody>
          <a:bodyPr>
            <a:normAutofit/>
          </a:bodyPr>
          <a:lstStyle/>
          <a:p>
            <a:r>
              <a:rPr lang="es-ES" sz="2800" dirty="0" smtClean="0">
                <a:solidFill>
                  <a:srgbClr val="1B7B99"/>
                </a:solidFill>
                <a:latin typeface="Marketing Script" panose="02000505020000020003" pitchFamily="2" charset="0"/>
              </a:rPr>
              <a:t>¿Cómo se hace para explicar con palabras</a:t>
            </a:r>
            <a:br>
              <a:rPr lang="es-ES" sz="2800" dirty="0" smtClean="0">
                <a:solidFill>
                  <a:srgbClr val="1B7B99"/>
                </a:solidFill>
                <a:latin typeface="Marketing Script" panose="02000505020000020003" pitchFamily="2" charset="0"/>
              </a:rPr>
            </a:br>
            <a:r>
              <a:rPr lang="es-ES" sz="2800" dirty="0" smtClean="0">
                <a:solidFill>
                  <a:srgbClr val="1B7B99"/>
                </a:solidFill>
                <a:latin typeface="Marketing Script" panose="02000505020000020003" pitchFamily="2" charset="0"/>
              </a:rPr>
              <a:t>lo que se siente, cuando la dulzura de unos</a:t>
            </a:r>
            <a:br>
              <a:rPr lang="es-ES" sz="2800" dirty="0" smtClean="0">
                <a:solidFill>
                  <a:srgbClr val="1B7B99"/>
                </a:solidFill>
                <a:latin typeface="Marketing Script" panose="02000505020000020003" pitchFamily="2" charset="0"/>
              </a:rPr>
            </a:br>
            <a:r>
              <a:rPr lang="es-ES" sz="2800" dirty="0" smtClean="0">
                <a:solidFill>
                  <a:srgbClr val="1B7B99"/>
                </a:solidFill>
                <a:latin typeface="Marketing Script" panose="02000505020000020003" pitchFamily="2" charset="0"/>
              </a:rPr>
              <a:t>labios te hace temblar?</a:t>
            </a:r>
            <a:endParaRPr lang="es-UY" sz="2800" dirty="0">
              <a:solidFill>
                <a:srgbClr val="1B7B99"/>
              </a:solidFill>
              <a:latin typeface="Marketing Script" panose="02000505020000020003" pitchFamily="2" charset="0"/>
            </a:endParaRPr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3619872"/>
            <a:ext cx="4572000" cy="3047255"/>
          </a:xfrm>
          <a:prstGeom prst="plaque">
            <a:avLst/>
          </a:prstGeom>
          <a:noFill/>
          <a:scene3d>
            <a:camera prst="orthographicFront"/>
            <a:lightRig rig="threePt" dir="t"/>
          </a:scene3d>
          <a:sp3d prstMaterial="plastic">
            <a:bevelT w="508000" h="254000" prst="softRound"/>
          </a:sp3d>
        </p:spPr>
      </p:pic>
      <p:pic>
        <p:nvPicPr>
          <p:cNvPr id="8" name="Picture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2000" y="3619872"/>
            <a:ext cx="4572000" cy="3047255"/>
          </a:xfrm>
          <a:prstGeom prst="plaque">
            <a:avLst/>
          </a:prstGeom>
          <a:noFill/>
          <a:scene3d>
            <a:camera prst="orthographicFront"/>
            <a:lightRig rig="threePt" dir="t"/>
          </a:scene3d>
          <a:sp3d prstMaterial="plastic">
            <a:bevelT w="508000" h="254000" prst="softRound"/>
          </a:sp3d>
        </p:spPr>
      </p:pic>
      <p:pic>
        <p:nvPicPr>
          <p:cNvPr id="9" name="Picture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90872"/>
            <a:ext cx="4572000" cy="3047255"/>
          </a:xfrm>
          <a:prstGeom prst="plaque">
            <a:avLst/>
          </a:prstGeom>
          <a:noFill/>
          <a:scene3d>
            <a:camera prst="orthographicFront"/>
            <a:lightRig rig="threePt" dir="t"/>
          </a:scene3d>
          <a:sp3d prstMaterial="plastic">
            <a:bevelT w="508000" h="254000" prst="softRound"/>
          </a:sp3d>
        </p:spPr>
      </p:pic>
      <p:pic>
        <p:nvPicPr>
          <p:cNvPr id="10" name="Picture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2000" y="190872"/>
            <a:ext cx="4572000" cy="3047255"/>
          </a:xfrm>
          <a:prstGeom prst="plaque">
            <a:avLst/>
          </a:prstGeom>
          <a:noFill/>
          <a:scene3d>
            <a:camera prst="orthographicFront"/>
            <a:lightRig rig="threePt" dir="t"/>
          </a:scene3d>
          <a:sp3d prstMaterial="plastic">
            <a:bevelT w="508000" h="254000" prst="softRound"/>
          </a:sp3d>
        </p:spPr>
      </p:pic>
      <p:pic>
        <p:nvPicPr>
          <p:cNvPr id="11" name="Picture 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71472" y="4000758"/>
            <a:ext cx="3428992" cy="2285436"/>
          </a:xfrm>
          <a:prstGeom prst="diamond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12" name="Picture 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143472" y="4000758"/>
            <a:ext cx="3428992" cy="2285436"/>
          </a:xfrm>
          <a:prstGeom prst="diamond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13" name="Picture 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71472" y="571758"/>
            <a:ext cx="3428992" cy="2285436"/>
          </a:xfrm>
          <a:prstGeom prst="diamond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14" name="Picture 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143472" y="571758"/>
            <a:ext cx="3428992" cy="2285436"/>
          </a:xfrm>
          <a:prstGeom prst="diamond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3078770763"/>
      </p:ext>
    </p:extLst>
  </p:cSld>
  <p:clrMapOvr>
    <a:masterClrMapping/>
  </p:clrMapOvr>
  <p:transition spd="slow" advTm="19000">
    <p:zoom/>
    <p:sndAc>
      <p:endSnd/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0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3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5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6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4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5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7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8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0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1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3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4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1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1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0"/>
                            </p:stCondLst>
                            <p:childTnLst>
                              <p:par>
                                <p:cTn id="6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4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5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" name="2 Elipse"/>
          <p:cNvSpPr/>
          <p:nvPr/>
        </p:nvSpPr>
        <p:spPr>
          <a:xfrm>
            <a:off x="0" y="0"/>
            <a:ext cx="3357563" cy="335756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/>
          </a:p>
        </p:txBody>
      </p:sp>
      <p:sp useBgFill="1">
        <p:nvSpPr>
          <p:cNvPr id="5" name="4 Elipse"/>
          <p:cNvSpPr/>
          <p:nvPr/>
        </p:nvSpPr>
        <p:spPr>
          <a:xfrm>
            <a:off x="2500313" y="2357438"/>
            <a:ext cx="3929062" cy="392906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/>
          </a:p>
        </p:txBody>
      </p:sp>
      <p:sp useBgFill="1">
        <p:nvSpPr>
          <p:cNvPr id="6" name="5 Elipse"/>
          <p:cNvSpPr/>
          <p:nvPr/>
        </p:nvSpPr>
        <p:spPr>
          <a:xfrm>
            <a:off x="6286500" y="3786188"/>
            <a:ext cx="2857500" cy="28575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/>
          </a:p>
        </p:txBody>
      </p:sp>
      <p:sp useBgFill="1">
        <p:nvSpPr>
          <p:cNvPr id="7" name="6 Elipse"/>
          <p:cNvSpPr/>
          <p:nvPr/>
        </p:nvSpPr>
        <p:spPr>
          <a:xfrm>
            <a:off x="0" y="3929063"/>
            <a:ext cx="2571750" cy="257175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/>
          </a:p>
        </p:txBody>
      </p:sp>
      <p:sp useBgFill="1">
        <p:nvSpPr>
          <p:cNvPr id="8" name="7 Elipse"/>
          <p:cNvSpPr/>
          <p:nvPr/>
        </p:nvSpPr>
        <p:spPr>
          <a:xfrm>
            <a:off x="3429000" y="0"/>
            <a:ext cx="2214563" cy="221456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/>
          </a:p>
        </p:txBody>
      </p:sp>
      <p:sp useBgFill="1">
        <p:nvSpPr>
          <p:cNvPr id="4" name="3 Elipse"/>
          <p:cNvSpPr/>
          <p:nvPr/>
        </p:nvSpPr>
        <p:spPr>
          <a:xfrm>
            <a:off x="5786438" y="0"/>
            <a:ext cx="3357562" cy="335756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/>
          </a:p>
        </p:txBody>
      </p:sp>
      <p:sp>
        <p:nvSpPr>
          <p:cNvPr id="2" name="1 Rectángulo"/>
          <p:cNvSpPr/>
          <p:nvPr/>
        </p:nvSpPr>
        <p:spPr>
          <a:xfrm>
            <a:off x="928662" y="5018195"/>
            <a:ext cx="7215238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Y" sz="3200" dirty="0">
                <a:solidFill>
                  <a:schemeClr val="bg1"/>
                </a:solidFill>
                <a:latin typeface="Marketing Script" panose="02000505020000020003" pitchFamily="2" charset="0"/>
              </a:rPr>
              <a:t>O cuando una mirada acompañada de una caricia te traspasa el corazón</a:t>
            </a:r>
          </a:p>
        </p:txBody>
      </p:sp>
    </p:spTree>
  </p:cSld>
  <p:clrMapOvr>
    <a:masterClrMapping/>
  </p:clrMapOvr>
  <p:transition spd="slow" advTm="2000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xit" presetSubtype="32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12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3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000"/>
                            </p:stCondLst>
                            <p:childTnLst>
                              <p:par>
                                <p:cTn id="3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xit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7" grpId="0" animBg="1"/>
      <p:bldP spid="8" grpId="0" animBg="1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7544" y="404664"/>
            <a:ext cx="8239593" cy="6048672"/>
          </a:xfrm>
          <a:prstGeom prst="rect">
            <a:avLst/>
          </a:prstGeom>
          <a:noFill/>
        </p:spPr>
      </p:pic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71600" y="836712"/>
            <a:ext cx="7272808" cy="5256584"/>
          </a:xfrm>
          <a:prstGeom prst="rect">
            <a:avLst/>
          </a:prstGeom>
          <a:noFill/>
        </p:spPr>
      </p:pic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55576" y="1268760"/>
            <a:ext cx="6284776" cy="4464496"/>
          </a:xfrm>
          <a:prstGeom prst="rect">
            <a:avLst/>
          </a:prstGeom>
          <a:noFill/>
        </p:spPr>
      </p:pic>
      <p:pic>
        <p:nvPicPr>
          <p:cNvPr id="8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79712" y="1700808"/>
            <a:ext cx="5256584" cy="3528392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799692" y="5218410"/>
            <a:ext cx="561662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latin typeface="Marketing Script" panose="02000505020000020003" pitchFamily="2" charset="0"/>
              </a:rPr>
              <a:t>Como se hace para decirle “NO” a un </a:t>
            </a:r>
            <a:r>
              <a:rPr lang="es-ES" sz="3200" dirty="0" smtClean="0">
                <a:solidFill>
                  <a:schemeClr val="bg1"/>
                </a:solidFill>
                <a:latin typeface="Marketing Script" panose="02000505020000020003" pitchFamily="2" charset="0"/>
              </a:rPr>
              <a:t>sentimiento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72784" y="692768"/>
            <a:ext cx="1940130" cy="1296000"/>
          </a:xfrm>
          <a:prstGeom prst="rect">
            <a:avLst/>
          </a:prstGeom>
          <a:noFill/>
          <a:effectLst>
            <a:softEdge rad="31750"/>
          </a:effectLst>
        </p:spPr>
      </p:pic>
    </p:spTree>
    <p:extLst>
      <p:ext uri="{BB962C8B-B14F-4D97-AF65-F5344CB8AC3E}">
        <p14:creationId xmlns:p14="http://schemas.microsoft.com/office/powerpoint/2010/main" val="3370344212"/>
      </p:ext>
    </p:extLst>
  </p:cSld>
  <p:clrMapOvr>
    <a:masterClrMapping/>
  </p:clrMapOvr>
  <p:transition spd="slow" advTm="13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5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" name="2 Elipse"/>
          <p:cNvSpPr/>
          <p:nvPr/>
        </p:nvSpPr>
        <p:spPr>
          <a:xfrm>
            <a:off x="5286375" y="714375"/>
            <a:ext cx="3286125" cy="328612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/>
          </a:p>
        </p:txBody>
      </p:sp>
      <p:sp useBgFill="1">
        <p:nvSpPr>
          <p:cNvPr id="4" name="3 Elipse"/>
          <p:cNvSpPr/>
          <p:nvPr/>
        </p:nvSpPr>
        <p:spPr>
          <a:xfrm>
            <a:off x="714375" y="3357563"/>
            <a:ext cx="1857375" cy="1857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/>
          </a:p>
        </p:txBody>
      </p:sp>
      <p:sp useBgFill="1">
        <p:nvSpPr>
          <p:cNvPr id="5" name="4 Elipse"/>
          <p:cNvSpPr/>
          <p:nvPr/>
        </p:nvSpPr>
        <p:spPr>
          <a:xfrm>
            <a:off x="2214563" y="3500438"/>
            <a:ext cx="1857375" cy="1857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/>
          </a:p>
        </p:txBody>
      </p:sp>
      <p:sp useBgFill="1">
        <p:nvSpPr>
          <p:cNvPr id="6" name="5 Elipse"/>
          <p:cNvSpPr/>
          <p:nvPr/>
        </p:nvSpPr>
        <p:spPr>
          <a:xfrm>
            <a:off x="3643313" y="3429000"/>
            <a:ext cx="1857375" cy="1857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/>
          </a:p>
        </p:txBody>
      </p:sp>
      <p:sp useBgFill="1">
        <p:nvSpPr>
          <p:cNvPr id="7" name="6 Elipse"/>
          <p:cNvSpPr/>
          <p:nvPr/>
        </p:nvSpPr>
        <p:spPr>
          <a:xfrm>
            <a:off x="5286375" y="3214688"/>
            <a:ext cx="3286125" cy="328612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/>
          </a:p>
        </p:txBody>
      </p:sp>
      <p:sp useBgFill="1">
        <p:nvSpPr>
          <p:cNvPr id="8" name="7 Anillo"/>
          <p:cNvSpPr/>
          <p:nvPr/>
        </p:nvSpPr>
        <p:spPr>
          <a:xfrm>
            <a:off x="1785938" y="214313"/>
            <a:ext cx="3214687" cy="3214687"/>
          </a:xfrm>
          <a:prstGeom prst="donut">
            <a:avLst>
              <a:gd name="adj" fmla="val 6128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>
              <a:solidFill>
                <a:schemeClr val="tx1"/>
              </a:solidFill>
            </a:endParaRPr>
          </a:p>
        </p:txBody>
      </p:sp>
      <p:sp useBgFill="1">
        <p:nvSpPr>
          <p:cNvPr id="9" name="8 Elipse"/>
          <p:cNvSpPr/>
          <p:nvPr/>
        </p:nvSpPr>
        <p:spPr>
          <a:xfrm>
            <a:off x="2143125" y="571500"/>
            <a:ext cx="2428875" cy="24288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/>
          </a:p>
        </p:txBody>
      </p:sp>
      <p:sp useBgFill="1">
        <p:nvSpPr>
          <p:cNvPr id="10" name="9 Anillo"/>
          <p:cNvSpPr/>
          <p:nvPr/>
        </p:nvSpPr>
        <p:spPr>
          <a:xfrm>
            <a:off x="5786438" y="357188"/>
            <a:ext cx="2714625" cy="2714625"/>
          </a:xfrm>
          <a:prstGeom prst="donut">
            <a:avLst>
              <a:gd name="adj" fmla="val 7021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 dirty="0">
              <a:solidFill>
                <a:schemeClr val="tx1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821520" y="4844540"/>
            <a:ext cx="7286648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Y" sz="3200" dirty="0">
                <a:latin typeface="Marketing Script" panose="02000505020000020003" pitchFamily="2" charset="0"/>
              </a:rPr>
              <a:t>cuando una palabra de amor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Y" sz="3200" dirty="0">
                <a:latin typeface="Marketing Script" panose="02000505020000020003" pitchFamily="2" charset="0"/>
              </a:rPr>
              <a:t>acompañada de un te amo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Y" sz="3200" dirty="0">
                <a:latin typeface="Marketing Script" panose="02000505020000020003" pitchFamily="2" charset="0"/>
              </a:rPr>
              <a:t>te iluminan el alma.</a:t>
            </a:r>
            <a:r>
              <a:rPr lang="es-UY" sz="4000" b="1" dirty="0">
                <a:ln w="28575">
                  <a:solidFill>
                    <a:srgbClr val="0033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astMarket" pitchFamily="2" charset="0"/>
                <a:cs typeface="Times New Roman" pitchFamily="18" charset="0"/>
              </a:rPr>
              <a:t> </a:t>
            </a:r>
            <a:endParaRPr lang="es-UY" sz="4000" b="1" dirty="0">
              <a:ln w="28575">
                <a:solidFill>
                  <a:srgbClr val="0033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astMarket" pitchFamily="2" charset="0"/>
            </a:endParaRPr>
          </a:p>
        </p:txBody>
      </p:sp>
    </p:spTree>
  </p:cSld>
  <p:clrMapOvr>
    <a:masterClrMapping/>
  </p:clrMapOvr>
  <p:transition spd="slow" advTm="2000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repeatCount="indefinite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repeatCount="indefinite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repeatCount="indefinite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3" presetClass="exit" presetSubtype="544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xit" presetSubtype="32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9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xit" presetSubtype="4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8000"/>
                            </p:stCondLst>
                            <p:childTnLst>
                              <p:par>
                                <p:cTn id="5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3000"/>
                            </p:stCondLst>
                            <p:childTnLst>
                              <p:par>
                                <p:cTn id="55" presetID="2" presetClass="exit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1" animBg="1"/>
      <p:bldP spid="5" grpId="1" animBg="1"/>
      <p:bldP spid="6" grpId="1" animBg="1"/>
      <p:bldP spid="7" grpId="0" animBg="1"/>
      <p:bldP spid="7" grpId="1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861" y="-19912"/>
            <a:ext cx="9144000" cy="68580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4" y="-27365"/>
            <a:ext cx="9144000" cy="3358896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552" y="-23729"/>
            <a:ext cx="4358640" cy="6858000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914" y="3276949"/>
            <a:ext cx="9144000" cy="3572256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353" y="-14934"/>
            <a:ext cx="4785361" cy="6858000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59" y="-19912"/>
            <a:ext cx="9144000" cy="2779776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4870" y="0"/>
            <a:ext cx="3566160" cy="6858000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" y="3936082"/>
            <a:ext cx="9144000" cy="2926080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192" y="520"/>
            <a:ext cx="3925824" cy="6858000"/>
          </a:xfrm>
          <a:prstGeom prst="rect">
            <a:avLst/>
          </a:prstGeom>
        </p:spPr>
      </p:pic>
      <p:sp>
        <p:nvSpPr>
          <p:cNvPr id="16" name="Shape 143"/>
          <p:cNvSpPr txBox="1"/>
          <p:nvPr/>
        </p:nvSpPr>
        <p:spPr>
          <a:xfrm>
            <a:off x="1589137" y="5653734"/>
            <a:ext cx="4735592" cy="73866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es-ES" sz="3200" b="1" dirty="0" smtClean="0">
                <a:ln>
                  <a:solidFill>
                    <a:schemeClr val="tx1"/>
                  </a:solidFill>
                </a:ln>
                <a:solidFill>
                  <a:srgbClr val="AD1307"/>
                </a:solidFill>
                <a:latin typeface="Marketing Script" panose="02000505020000020003" pitchFamily="2" charset="0"/>
                <a:ea typeface="Arial"/>
                <a:cs typeface="Arial"/>
                <a:sym typeface="Arial"/>
              </a:rPr>
              <a:t>Es imposible, porque la magia de un sentimiento </a:t>
            </a:r>
            <a:endParaRPr lang="es-ES" sz="3200" b="1" dirty="0">
              <a:ln>
                <a:solidFill>
                  <a:schemeClr val="tx1"/>
                </a:solidFill>
              </a:ln>
              <a:solidFill>
                <a:srgbClr val="AD1307"/>
              </a:solidFill>
              <a:latin typeface="Marketing Script" panose="02000505020000020003" pitchFamily="2" charset="0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769523787"/>
      </p:ext>
    </p:extLst>
  </p:cSld>
  <p:clrMapOvr>
    <a:masterClrMapping/>
  </p:clrMapOvr>
  <p:transition spd="slow" advTm="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5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500"/>
                            </p:stCondLst>
                            <p:childTnLst>
                              <p:par>
                                <p:cTn id="6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3500"/>
                            </p:stCondLst>
                            <p:childTnLst>
                              <p:par>
                                <p:cTn id="69" presetID="2" presetClass="exit" presetSubtype="2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6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4 Elipse"/>
          <p:cNvSpPr/>
          <p:nvPr/>
        </p:nvSpPr>
        <p:spPr>
          <a:xfrm>
            <a:off x="2500313" y="0"/>
            <a:ext cx="4857750" cy="485775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/>
          </a:p>
        </p:txBody>
      </p:sp>
      <p:sp useBgFill="1">
        <p:nvSpPr>
          <p:cNvPr id="6" name="5 Elipse"/>
          <p:cNvSpPr/>
          <p:nvPr/>
        </p:nvSpPr>
        <p:spPr>
          <a:xfrm>
            <a:off x="6715125" y="1428750"/>
            <a:ext cx="2428875" cy="24288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/>
          </a:p>
        </p:txBody>
      </p:sp>
      <p:sp useBgFill="1">
        <p:nvSpPr>
          <p:cNvPr id="7" name="6 Elipse"/>
          <p:cNvSpPr/>
          <p:nvPr/>
        </p:nvSpPr>
        <p:spPr>
          <a:xfrm>
            <a:off x="571500" y="928688"/>
            <a:ext cx="2857500" cy="28575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/>
          </a:p>
        </p:txBody>
      </p:sp>
      <p:sp useBgFill="1">
        <p:nvSpPr>
          <p:cNvPr id="8" name="7 Elipse"/>
          <p:cNvSpPr/>
          <p:nvPr/>
        </p:nvSpPr>
        <p:spPr>
          <a:xfrm>
            <a:off x="285750" y="4429125"/>
            <a:ext cx="2428875" cy="24288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/>
          </a:p>
        </p:txBody>
      </p:sp>
      <p:sp useBgFill="1">
        <p:nvSpPr>
          <p:cNvPr id="9" name="8 Anillo"/>
          <p:cNvSpPr/>
          <p:nvPr/>
        </p:nvSpPr>
        <p:spPr>
          <a:xfrm>
            <a:off x="6715125" y="4429125"/>
            <a:ext cx="2428875" cy="2428875"/>
          </a:xfrm>
          <a:prstGeom prst="donut">
            <a:avLst>
              <a:gd name="adj" fmla="val 925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>
              <a:solidFill>
                <a:schemeClr val="tx1"/>
              </a:solidFill>
            </a:endParaRPr>
          </a:p>
        </p:txBody>
      </p:sp>
      <p:sp useBgFill="1">
        <p:nvSpPr>
          <p:cNvPr id="10" name="9 Elipse"/>
          <p:cNvSpPr/>
          <p:nvPr/>
        </p:nvSpPr>
        <p:spPr>
          <a:xfrm>
            <a:off x="714375" y="4429125"/>
            <a:ext cx="2428875" cy="24288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/>
          </a:p>
        </p:txBody>
      </p:sp>
      <p:sp>
        <p:nvSpPr>
          <p:cNvPr id="2" name="1 Rectángulo"/>
          <p:cNvSpPr/>
          <p:nvPr/>
        </p:nvSpPr>
        <p:spPr>
          <a:xfrm>
            <a:off x="1763688" y="5186273"/>
            <a:ext cx="7072362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Y" sz="3200" dirty="0">
                <a:latin typeface="Marketing Script" panose="02000505020000020003" pitchFamily="2" charset="0"/>
              </a:rPr>
              <a:t>es lo único que nos puede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Y" sz="3200" dirty="0">
                <a:latin typeface="Marketing Script" panose="02000505020000020003" pitchFamily="2" charset="0"/>
              </a:rPr>
              <a:t>dar la certeza de </a:t>
            </a:r>
            <a:r>
              <a:rPr lang="es-UY" sz="3200" dirty="0" smtClean="0">
                <a:latin typeface="Marketing Script" panose="02000505020000020003" pitchFamily="2" charset="0"/>
              </a:rPr>
              <a:t>que estamos vivos</a:t>
            </a:r>
            <a:r>
              <a:rPr lang="es-UY" sz="4000" b="1" dirty="0">
                <a:ln w="28575">
                  <a:solidFill>
                    <a:srgbClr val="0033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rketing Script" panose="02000505020000020003"/>
                <a:cs typeface="Times New Roman" pitchFamily="18" charset="0"/>
              </a:rPr>
              <a:t> </a:t>
            </a:r>
            <a:endParaRPr lang="es-UY" sz="4000" b="1" dirty="0">
              <a:ln w="28575">
                <a:solidFill>
                  <a:srgbClr val="0033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rketing Script" panose="02000505020000020003"/>
            </a:endParaRPr>
          </a:p>
        </p:txBody>
      </p:sp>
    </p:spTree>
  </p:cSld>
  <p:clrMapOvr>
    <a:masterClrMapping/>
  </p:clrMapOvr>
  <p:transition spd="slow" advTm="20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3" presetClass="entr" presetSubtype="16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xit" presetSubtype="2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3" presetClass="exit" presetSubtype="32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xit" presetSubtype="2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3" presetClass="exit" presetSubtype="32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000"/>
                            </p:stCondLst>
                            <p:childTnLst>
                              <p:par>
                                <p:cTn id="4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0"/>
                            </p:stCondLst>
                            <p:childTnLst>
                              <p:par>
                                <p:cTn id="46" presetID="2" presetClass="exit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7" grpId="1" animBg="1"/>
      <p:bldP spid="8" grpId="0" animBg="1"/>
      <p:bldP spid="8" grpId="1" animBg="1"/>
      <p:bldP spid="10" grpId="0" animBg="1"/>
      <p:bldP spid="10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fr-FR"/>
              <a:t>Vita Noble Powerpoints</a:t>
            </a:r>
          </a:p>
        </p:txBody>
      </p:sp>
      <p:pic>
        <p:nvPicPr>
          <p:cNvPr id="2253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CuadroTexto 1"/>
          <p:cNvSpPr txBox="1"/>
          <p:nvPr/>
        </p:nvSpPr>
        <p:spPr>
          <a:xfrm>
            <a:off x="107504" y="5003601"/>
            <a:ext cx="417934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200" dirty="0" smtClean="0">
                <a:solidFill>
                  <a:schemeClr val="bg1"/>
                </a:solidFill>
                <a:latin typeface="Marketing Script" panose="02000505020000020003" pitchFamily="2" charset="0"/>
              </a:rPr>
              <a:t>de que no solo somos</a:t>
            </a:r>
          </a:p>
          <a:p>
            <a:pPr algn="ctr"/>
            <a:r>
              <a:rPr lang="es-ES" sz="3200" dirty="0" smtClean="0">
                <a:solidFill>
                  <a:schemeClr val="bg1"/>
                </a:solidFill>
                <a:latin typeface="Marketing Script" panose="02000505020000020003" pitchFamily="2" charset="0"/>
              </a:rPr>
              <a:t>capaces de sentir lo que</a:t>
            </a:r>
          </a:p>
          <a:p>
            <a:pPr algn="ctr"/>
            <a:r>
              <a:rPr lang="es-ES" sz="3200" dirty="0" smtClean="0">
                <a:solidFill>
                  <a:schemeClr val="bg1"/>
                </a:solidFill>
                <a:latin typeface="Marketing Script" panose="02000505020000020003" pitchFamily="2" charset="0"/>
              </a:rPr>
              <a:t>el otro nos brinda;</a:t>
            </a:r>
          </a:p>
        </p:txBody>
      </p:sp>
    </p:spTree>
    <p:extLst>
      <p:ext uri="{BB962C8B-B14F-4D97-AF65-F5344CB8AC3E}">
        <p14:creationId xmlns:p14="http://schemas.microsoft.com/office/powerpoint/2010/main" val="3782740419"/>
      </p:ext>
    </p:extLst>
  </p:cSld>
  <p:clrMapOvr>
    <a:masterClrMapping/>
  </p:clrMapOvr>
  <p:transition spd="med" advTm="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2" presetClass="exit" presetSubtype="8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" name="5 Elipse"/>
          <p:cNvSpPr/>
          <p:nvPr/>
        </p:nvSpPr>
        <p:spPr>
          <a:xfrm>
            <a:off x="0" y="5072063"/>
            <a:ext cx="1214438" cy="121443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/>
          </a:p>
        </p:txBody>
      </p:sp>
      <p:sp useBgFill="1">
        <p:nvSpPr>
          <p:cNvPr id="10" name="9 Elipse"/>
          <p:cNvSpPr/>
          <p:nvPr/>
        </p:nvSpPr>
        <p:spPr>
          <a:xfrm>
            <a:off x="1285875" y="5072063"/>
            <a:ext cx="1214438" cy="121443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/>
          </a:p>
        </p:txBody>
      </p:sp>
      <p:sp useBgFill="1">
        <p:nvSpPr>
          <p:cNvPr id="9" name="8 Elipse"/>
          <p:cNvSpPr/>
          <p:nvPr/>
        </p:nvSpPr>
        <p:spPr>
          <a:xfrm>
            <a:off x="7715250" y="4857750"/>
            <a:ext cx="1428750" cy="142875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/>
          </a:p>
        </p:txBody>
      </p:sp>
      <p:sp useBgFill="1">
        <p:nvSpPr>
          <p:cNvPr id="7" name="6 Elipse"/>
          <p:cNvSpPr/>
          <p:nvPr/>
        </p:nvSpPr>
        <p:spPr>
          <a:xfrm>
            <a:off x="6500813" y="5143500"/>
            <a:ext cx="1143000" cy="1143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/>
          </a:p>
        </p:txBody>
      </p:sp>
      <p:sp useBgFill="1">
        <p:nvSpPr>
          <p:cNvPr id="3" name="2 Elipse"/>
          <p:cNvSpPr/>
          <p:nvPr/>
        </p:nvSpPr>
        <p:spPr>
          <a:xfrm>
            <a:off x="1071563" y="1000125"/>
            <a:ext cx="4857750" cy="485775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/>
          </a:p>
        </p:txBody>
      </p:sp>
      <p:sp useBgFill="1">
        <p:nvSpPr>
          <p:cNvPr id="4" name="3 Elipse"/>
          <p:cNvSpPr/>
          <p:nvPr/>
        </p:nvSpPr>
        <p:spPr>
          <a:xfrm>
            <a:off x="5857875" y="714375"/>
            <a:ext cx="3286125" cy="328612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/>
          </a:p>
        </p:txBody>
      </p:sp>
      <p:sp useBgFill="1">
        <p:nvSpPr>
          <p:cNvPr id="5" name="4 Elipse"/>
          <p:cNvSpPr/>
          <p:nvPr/>
        </p:nvSpPr>
        <p:spPr>
          <a:xfrm>
            <a:off x="1081088" y="1571625"/>
            <a:ext cx="3848100" cy="38481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/>
          </a:p>
        </p:txBody>
      </p:sp>
      <p:sp useBgFill="1">
        <p:nvSpPr>
          <p:cNvPr id="8" name="7 Elipse"/>
          <p:cNvSpPr/>
          <p:nvPr/>
        </p:nvSpPr>
        <p:spPr>
          <a:xfrm>
            <a:off x="4786313" y="4714875"/>
            <a:ext cx="1571625" cy="157162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/>
          </a:p>
        </p:txBody>
      </p:sp>
      <p:sp useBgFill="1">
        <p:nvSpPr>
          <p:cNvPr id="11" name="10 Elipse"/>
          <p:cNvSpPr/>
          <p:nvPr/>
        </p:nvSpPr>
        <p:spPr>
          <a:xfrm>
            <a:off x="5786438" y="3571875"/>
            <a:ext cx="1285875" cy="12858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/>
          </a:p>
        </p:txBody>
      </p:sp>
      <p:sp useBgFill="1">
        <p:nvSpPr>
          <p:cNvPr id="12" name="11 Elipse"/>
          <p:cNvSpPr/>
          <p:nvPr/>
        </p:nvSpPr>
        <p:spPr>
          <a:xfrm>
            <a:off x="714375" y="3786188"/>
            <a:ext cx="1285875" cy="12858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/>
          </a:p>
        </p:txBody>
      </p:sp>
      <p:sp useBgFill="1">
        <p:nvSpPr>
          <p:cNvPr id="13" name="12 Elipse"/>
          <p:cNvSpPr/>
          <p:nvPr/>
        </p:nvSpPr>
        <p:spPr>
          <a:xfrm>
            <a:off x="7858125" y="3643313"/>
            <a:ext cx="1285875" cy="12858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/>
          </a:p>
        </p:txBody>
      </p:sp>
      <p:sp>
        <p:nvSpPr>
          <p:cNvPr id="2" name="1 Rectángulo"/>
          <p:cNvSpPr/>
          <p:nvPr/>
        </p:nvSpPr>
        <p:spPr>
          <a:xfrm>
            <a:off x="2321694" y="438210"/>
            <a:ext cx="7072362" cy="2062103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Y" sz="3200" dirty="0">
                <a:latin typeface="Marketing Script" panose="02000505020000020003" pitchFamily="2" charset="0"/>
              </a:rPr>
              <a:t>sino que también somos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Y" sz="3200" dirty="0">
                <a:latin typeface="Marketing Script" panose="02000505020000020003" pitchFamily="2" charset="0"/>
              </a:rPr>
              <a:t>capaces de despertar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Y" sz="3200" dirty="0">
                <a:latin typeface="Marketing Script" panose="02000505020000020003" pitchFamily="2" charset="0"/>
              </a:rPr>
              <a:t>el mismo sentimiento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Y" sz="3200" dirty="0">
                <a:latin typeface="Marketing Script" panose="02000505020000020003" pitchFamily="2" charset="0"/>
              </a:rPr>
              <a:t>en los demás. </a:t>
            </a:r>
          </a:p>
        </p:txBody>
      </p:sp>
    </p:spTree>
  </p:cSld>
  <p:clrMapOvr>
    <a:masterClrMapping/>
  </p:clrMapOvr>
  <p:transition spd="slow" advTm="20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xit" presetSubtype="544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xit" presetSubtype="32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xit" presetSubtype="1" repeatCount="indefinite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33333E-6 C -0.04497 0.0294 -0.08994 0.05903 -0.14688 0.06875 C -0.20365 0.07848 -0.28421 0.08797 -0.34167 0.05764 C -0.39914 0.02732 -0.46198 -0.03264 -0.49167 -0.11342 C -0.52136 -0.19421 -0.53803 -0.34004 -0.51997 -0.42662 C -0.50191 -0.51319 -0.43629 -0.58634 -0.38334 -0.63333 C -0.33039 -0.68032 -0.26615 -0.70602 -0.20174 -0.70902 C -0.1375 -0.71203 -0.05 -0.70254 0.00174 -0.65115 C 0.05348 -0.59977 0.05973 -0.49861 0.10834 -0.4 C 0.15695 -0.30139 0.20608 -0.18657 0.29341 -0.05995 C 0.38056 0.06667 0.50608 0.2132 0.63143 0.35996 " pathEditMode="relative" rAng="0" ptsTypes="aaaaaaaaaaA">
                                      <p:cBhvr>
                                        <p:cTn id="27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00" y="-17600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2" presetClass="exit" presetSubtype="1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1" repeatCount="indefinite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1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47" presetClass="exit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47" presetClass="exit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47" presetClass="exit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8000"/>
                            </p:stCondLst>
                            <p:childTnLst>
                              <p:par>
                                <p:cTn id="5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3000"/>
                            </p:stCondLst>
                            <p:childTnLst>
                              <p:par>
                                <p:cTn id="61" presetID="2" presetClass="exit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 animBg="1"/>
      <p:bldP spid="9" grpId="0" animBg="1"/>
      <p:bldP spid="7" grpId="0" animBg="1"/>
      <p:bldP spid="3" grpId="0" animBg="1"/>
      <p:bldP spid="4" grpId="0" animBg="1"/>
      <p:bldP spid="4" grpId="1" animBg="1"/>
      <p:bldP spid="5" grpId="0" animBg="1"/>
      <p:bldP spid="8" grpId="0" animBg="1"/>
      <p:bldP spid="11" grpId="0" animBg="1"/>
      <p:bldP spid="12" grpId="0" animBg="1"/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" name="2 Elipse"/>
          <p:cNvSpPr/>
          <p:nvPr/>
        </p:nvSpPr>
        <p:spPr>
          <a:xfrm>
            <a:off x="3643313" y="571500"/>
            <a:ext cx="5429250" cy="542925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/>
          </a:p>
        </p:txBody>
      </p:sp>
      <p:sp useBgFill="1">
        <p:nvSpPr>
          <p:cNvPr id="4" name="3 Elipse"/>
          <p:cNvSpPr/>
          <p:nvPr/>
        </p:nvSpPr>
        <p:spPr>
          <a:xfrm>
            <a:off x="4000500" y="928688"/>
            <a:ext cx="4695825" cy="469582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/>
          </a:p>
        </p:txBody>
      </p:sp>
      <p:sp useBgFill="1">
        <p:nvSpPr>
          <p:cNvPr id="5" name="4 Elipse"/>
          <p:cNvSpPr/>
          <p:nvPr/>
        </p:nvSpPr>
        <p:spPr>
          <a:xfrm>
            <a:off x="4286250" y="1357313"/>
            <a:ext cx="3981450" cy="398145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/>
          </a:p>
        </p:txBody>
      </p:sp>
      <p:sp useBgFill="1">
        <p:nvSpPr>
          <p:cNvPr id="6" name="5 Elipse"/>
          <p:cNvSpPr/>
          <p:nvPr/>
        </p:nvSpPr>
        <p:spPr>
          <a:xfrm>
            <a:off x="4786313" y="1714500"/>
            <a:ext cx="3124200" cy="31242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/>
          </a:p>
        </p:txBody>
      </p:sp>
      <p:sp useBgFill="1">
        <p:nvSpPr>
          <p:cNvPr id="7" name="6 Elipse"/>
          <p:cNvSpPr/>
          <p:nvPr/>
        </p:nvSpPr>
        <p:spPr>
          <a:xfrm>
            <a:off x="5214938" y="2143125"/>
            <a:ext cx="2266950" cy="226695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/>
          </a:p>
        </p:txBody>
      </p:sp>
      <p:sp useBgFill="1">
        <p:nvSpPr>
          <p:cNvPr id="8" name="7 Elipse"/>
          <p:cNvSpPr/>
          <p:nvPr/>
        </p:nvSpPr>
        <p:spPr>
          <a:xfrm>
            <a:off x="428625" y="571500"/>
            <a:ext cx="4572000" cy="4572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/>
          </a:p>
        </p:txBody>
      </p:sp>
      <p:sp useBgFill="1">
        <p:nvSpPr>
          <p:cNvPr id="9" name="8 Elipse"/>
          <p:cNvSpPr/>
          <p:nvPr/>
        </p:nvSpPr>
        <p:spPr>
          <a:xfrm>
            <a:off x="1571625" y="4572000"/>
            <a:ext cx="1857375" cy="1857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/>
          </a:p>
        </p:txBody>
      </p:sp>
      <p:sp useBgFill="1">
        <p:nvSpPr>
          <p:cNvPr id="10" name="9 Elipse"/>
          <p:cNvSpPr/>
          <p:nvPr/>
        </p:nvSpPr>
        <p:spPr>
          <a:xfrm>
            <a:off x="0" y="2857500"/>
            <a:ext cx="1857375" cy="1857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/>
          </a:p>
        </p:txBody>
      </p:sp>
      <p:sp>
        <p:nvSpPr>
          <p:cNvPr id="11" name="1 Título"/>
          <p:cNvSpPr txBox="1">
            <a:spLocks/>
          </p:cNvSpPr>
          <p:nvPr/>
        </p:nvSpPr>
        <p:spPr>
          <a:xfrm>
            <a:off x="2666027" y="477837"/>
            <a:ext cx="3714776" cy="1470025"/>
          </a:xfrm>
          <a:prstGeom prst="rect">
            <a:avLst/>
          </a:prstGeo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b="1" dirty="0">
                <a:ln w="11430"/>
                <a:solidFill>
                  <a:srgbClr val="FF0000"/>
                </a:solidFill>
                <a:latin typeface="Lobster Two" panose="02000506000000020003" pitchFamily="50" charset="0"/>
                <a:cs typeface="Narkisim" pitchFamily="34" charset="-79"/>
              </a:rPr>
              <a:t>Que tengas un</a:t>
            </a:r>
          </a:p>
          <a:p>
            <a:r>
              <a:rPr lang="es-ES" b="1" dirty="0" smtClean="0">
                <a:ln w="11430"/>
                <a:solidFill>
                  <a:srgbClr val="FF0000"/>
                </a:solidFill>
                <a:latin typeface="Lobster Two" panose="02000506000000020003" pitchFamily="50" charset="0"/>
                <a:cs typeface="Narkisim" pitchFamily="34" charset="-79"/>
              </a:rPr>
              <a:t>feliz día </a:t>
            </a:r>
            <a:endParaRPr lang="es-UY" b="1" dirty="0">
              <a:ln w="11430"/>
              <a:solidFill>
                <a:srgbClr val="FF0000"/>
              </a:solidFill>
              <a:latin typeface="Lobster Two" panose="02000506000000020003" pitchFamily="50" charset="0"/>
              <a:cs typeface="Narkisim" pitchFamily="34" charset="-79"/>
            </a:endParaRPr>
          </a:p>
        </p:txBody>
      </p:sp>
      <p:sp>
        <p:nvSpPr>
          <p:cNvPr id="12" name="1 Título"/>
          <p:cNvSpPr txBox="1">
            <a:spLocks/>
          </p:cNvSpPr>
          <p:nvPr/>
        </p:nvSpPr>
        <p:spPr>
          <a:xfrm>
            <a:off x="428625" y="5731493"/>
            <a:ext cx="3714776" cy="1024657"/>
          </a:xfrm>
          <a:prstGeom prst="rect">
            <a:avLst/>
          </a:prstGeo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5000" b="1" dirty="0" smtClean="0">
                <a:ln w="11430"/>
                <a:solidFill>
                  <a:srgbClr val="FF0000"/>
                </a:solidFill>
                <a:latin typeface="Lobster Two" panose="02000506000000020003" pitchFamily="50" charset="0"/>
                <a:cs typeface="Narkisim" pitchFamily="34" charset="-79"/>
              </a:rPr>
              <a:t>Chelo A.</a:t>
            </a:r>
            <a:endParaRPr lang="es-UY" sz="5000" b="1" dirty="0">
              <a:ln w="11430"/>
              <a:solidFill>
                <a:srgbClr val="FF0000"/>
              </a:solidFill>
              <a:latin typeface="Lobster Two" panose="02000506000000020003" pitchFamily="50" charset="0"/>
              <a:cs typeface="Narkisim" pitchFamily="34" charset="-79"/>
            </a:endParaRPr>
          </a:p>
        </p:txBody>
      </p:sp>
    </p:spTree>
  </p:cSld>
  <p:clrMapOvr>
    <a:masterClrMapping/>
  </p:clrMapOvr>
  <p:transition spd="slow" advTm="23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2" presetClass="exit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42" presetClass="exit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000"/>
                            </p:stCondLst>
                            <p:childTnLst>
                              <p:par>
                                <p:cTn id="40" presetID="2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2000"/>
                            </p:stCondLst>
                            <p:childTnLst>
                              <p:par>
                                <p:cTn id="49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8400"/>
                            </p:stCondLst>
                            <p:childTnLst>
                              <p:par>
                                <p:cTn id="54" presetID="31" presetClass="exit" presetSubtype="0" fill="hold" grpId="1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4100"/>
                            </p:stCondLst>
                            <p:childTnLst>
                              <p:par>
                                <p:cTn id="61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6900"/>
                            </p:stCondLst>
                            <p:childTnLst>
                              <p:par>
                                <p:cTn id="66" presetID="31" presetClass="exit" presetSubtype="0" fill="hold" grpId="1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4" grpId="1" animBg="1"/>
      <p:bldP spid="5" grpId="0" animBg="1"/>
      <p:bldP spid="6" grpId="0" animBg="1"/>
      <p:bldP spid="7" grpId="0" animBg="1"/>
      <p:bldP spid="7" grpId="1" animBg="1"/>
      <p:bldP spid="8" grpId="0" animBg="1"/>
      <p:bldP spid="9" grpId="0" animBg="1"/>
      <p:bldP spid="10" grpId="0" animBg="1"/>
      <p:bldP spid="11" grpId="0"/>
      <p:bldP spid="11" grpId="1"/>
      <p:bldP spid="12" grpId="0"/>
      <p:bldP spid="12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altLang="es-ES" smtClea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6000" b="1" smtClean="0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altLang="es-ES" sz="4800" smtClean="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altLang="es-ES" sz="4800" smtClean="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 smtClean="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altLang="es-ES" sz="4400" smtClean="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 b="1" smtClean="0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ES" sz="4400" b="1" smtClean="0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b="1" smtClean="0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b="1" smtClean="0">
                <a:solidFill>
                  <a:srgbClr val="0066FF"/>
                </a:solidFill>
                <a:latin typeface="Arial" panose="020B0604020202020204" pitchFamily="34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ES" b="1" smtClean="0">
              <a:solidFill>
                <a:srgbClr val="0066FF"/>
              </a:solidFill>
              <a:latin typeface="Arial" panose="020B0604020202020204" pitchFamily="34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9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214</Words>
  <Application>Microsoft Office PowerPoint</Application>
  <PresentationFormat>Presentación en pantalla (4:3)</PresentationFormat>
  <Paragraphs>41</Paragraphs>
  <Slides>15</Slides>
  <Notes>2</Notes>
  <HiddenSlides>0</HiddenSlides>
  <MMClips>1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25" baseType="lpstr">
      <vt:lpstr>Calibri</vt:lpstr>
      <vt:lpstr>Marketing Script</vt:lpstr>
      <vt:lpstr>Lobster Two</vt:lpstr>
      <vt:lpstr>Times New Roman</vt:lpstr>
      <vt:lpstr>Narkisim</vt:lpstr>
      <vt:lpstr>Kristen ITC</vt:lpstr>
      <vt:lpstr>Arial</vt:lpstr>
      <vt:lpstr>EastMarket</vt:lpstr>
      <vt:lpstr>Tema de Office</vt:lpstr>
      <vt:lpstr>Diseño predeterminado</vt:lpstr>
      <vt:lpstr>La magia de los sentimientos</vt:lpstr>
      <vt:lpstr>Presentación de PowerPoint</vt:lpstr>
      <vt:lpstr>Presentación de PowerPoint</vt:lpstr>
      <vt:lpstr>Presentación de PowerPoint</vt:lpstr>
      <vt:lpstr>Presentación de PowerPoint</vt:lpstr>
      <vt:lpstr>¿Cómo se hace para explicar con palabras lo que se siente, cuando la dulzura de unos labios te hace temblar?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2016-04-07T15:17:54Z</dcterms:created>
  <dcterms:modified xsi:type="dcterms:W3CDTF">2016-05-04T16:51:49Z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