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445" r:id="rId3"/>
    <p:sldId id="432" r:id="rId4"/>
    <p:sldId id="448" r:id="rId5"/>
    <p:sldId id="435" r:id="rId6"/>
    <p:sldId id="429" r:id="rId7"/>
    <p:sldId id="434" r:id="rId8"/>
    <p:sldId id="436" r:id="rId9"/>
    <p:sldId id="438" r:id="rId10"/>
    <p:sldId id="433" r:id="rId11"/>
    <p:sldId id="443" r:id="rId12"/>
    <p:sldId id="439" r:id="rId13"/>
    <p:sldId id="441" r:id="rId14"/>
    <p:sldId id="442" r:id="rId15"/>
    <p:sldId id="447" r:id="rId16"/>
    <p:sldId id="430" r:id="rId17"/>
    <p:sldId id="450" r:id="rId18"/>
    <p:sldId id="437" r:id="rId19"/>
    <p:sldId id="440" r:id="rId20"/>
    <p:sldId id="451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nS5jBsyzfXjwcsrr5PIIg==" hashData="expX4bZ/aDK5pZ1jGrzF17Ehw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5C9E"/>
    <a:srgbClr val="3C7FD0"/>
    <a:srgbClr val="214F87"/>
    <a:srgbClr val="0066FF"/>
    <a:srgbClr val="1D1DFF"/>
    <a:srgbClr val="0000FF"/>
    <a:srgbClr val="4473D0"/>
    <a:srgbClr val="2D5FFF"/>
    <a:srgbClr val="3366CC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08/01/2016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209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13020" y="195486"/>
            <a:ext cx="8103500" cy="2520284"/>
            <a:chOff x="213020" y="195486"/>
            <a:chExt cx="8103500" cy="2520284"/>
          </a:xfrm>
        </p:grpSpPr>
        <p:pic>
          <p:nvPicPr>
            <p:cNvPr id="16" name="Picture 5" descr="C:\01 Mis docu. Backup\Mis imágenes\Elementos decorativos\Nube25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530" y="627480"/>
              <a:ext cx="4214960" cy="18722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9" name="Picture 5" descr="C:\01 Mis docu. Backup\Mis imágenes\Elementos decorativos\yaNube16.pn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66" r="11130"/>
            <a:stretch/>
          </p:blipFill>
          <p:spPr bwMode="auto">
            <a:xfrm flipH="1">
              <a:off x="213020" y="195486"/>
              <a:ext cx="8103500" cy="25202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Rectángulo"/>
            <p:cNvSpPr/>
            <p:nvPr/>
          </p:nvSpPr>
          <p:spPr>
            <a:xfrm>
              <a:off x="1979640" y="411450"/>
              <a:ext cx="4236993" cy="147732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pPr algn="ctr"/>
              <a:r>
                <a:rPr lang="es-ES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</a:rPr>
                <a:t>LA LOCURA</a:t>
              </a:r>
            </a:p>
            <a:p>
              <a:pPr algn="ctr"/>
              <a:r>
                <a:rPr lang="es-ES" sz="3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</a:rPr>
                <a:t>(Frases)</a:t>
              </a:r>
              <a:endParaRPr lang="es-ES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/>
                  </a:outerShdw>
                </a:effectLst>
              </a:endParaRPr>
            </a:p>
          </p:txBody>
        </p:sp>
      </p:grpSp>
      <p:pic>
        <p:nvPicPr>
          <p:cNvPr id="2" name="Chris Spheeris &amp; Paul Voudouris - Raining ... dreaming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63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267678" y="195486"/>
            <a:ext cx="6667561" cy="2736313"/>
            <a:chOff x="2267678" y="195486"/>
            <a:chExt cx="6667561" cy="2736313"/>
          </a:xfrm>
        </p:grpSpPr>
        <p:pic>
          <p:nvPicPr>
            <p:cNvPr id="5126" name="Picture 6" descr="C:\01 Mis docu. Backup\Mis imágenes\Elementos decorativos\yaNube06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5" t="33992" r="1613"/>
            <a:stretch/>
          </p:blipFill>
          <p:spPr bwMode="auto">
            <a:xfrm flipH="1">
              <a:off x="2267678" y="195486"/>
              <a:ext cx="6667561" cy="2736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3635870" y="555470"/>
              <a:ext cx="4572000" cy="11387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Las locuras que más se lamentan en la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vida</a:t>
              </a:r>
            </a:p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un hombre, son las que no se cometieron cuando se tuvo la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oportunidad.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Helen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Rowland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</a:p>
          </p:txBody>
        </p:sp>
      </p:grpSp>
      <p:grpSp>
        <p:nvGrpSpPr>
          <p:cNvPr id="3" name="2 Grupo"/>
          <p:cNvGrpSpPr/>
          <p:nvPr/>
        </p:nvGrpSpPr>
        <p:grpSpPr>
          <a:xfrm>
            <a:off x="49630" y="1491600"/>
            <a:ext cx="2146040" cy="1865311"/>
            <a:chOff x="49630" y="1491600"/>
            <a:chExt cx="2146040" cy="1865311"/>
          </a:xfrm>
        </p:grpSpPr>
        <p:pic>
          <p:nvPicPr>
            <p:cNvPr id="5128" name="Picture 8" descr="Cloud 2"/>
            <p:cNvPicPr>
              <a:picLocks noChangeAspect="1" noChangeArrowheads="1"/>
            </p:cNvPicPr>
            <p:nvPr/>
          </p:nvPicPr>
          <p:blipFill rotWithShape="1">
            <a:blip r:embed="rId4">
              <a:grayscl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545"/>
            <a:stretch/>
          </p:blipFill>
          <p:spPr bwMode="auto">
            <a:xfrm>
              <a:off x="213020" y="1491600"/>
              <a:ext cx="1982650" cy="1728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49630" y="1664140"/>
              <a:ext cx="1963520" cy="16927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Los locos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abren</a:t>
              </a:r>
            </a:p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os caminos que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más tarde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recorren los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sabios.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Carlo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Dossi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08265" y="195486"/>
            <a:ext cx="6231036" cy="2736314"/>
            <a:chOff x="208265" y="195486"/>
            <a:chExt cx="6231036" cy="2736314"/>
          </a:xfrm>
        </p:grpSpPr>
        <p:pic>
          <p:nvPicPr>
            <p:cNvPr id="20484" name="Picture 4" descr="C:\01 Mis docu. Backup\Mis imágenes\Elementos decorativos\Nube nubarrón.png"/>
            <p:cNvPicPr>
              <a:picLocks noChangeAspect="1" noChangeArrowheads="1"/>
            </p:cNvPicPr>
            <p:nvPr/>
          </p:nvPicPr>
          <p:blipFill rotWithShape="1">
            <a:blip r:embed="rId3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74" t="4956" r="2863"/>
            <a:stretch/>
          </p:blipFill>
          <p:spPr bwMode="auto">
            <a:xfrm>
              <a:off x="208265" y="195486"/>
              <a:ext cx="6231036" cy="2736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038636" y="553033"/>
              <a:ext cx="280839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Cuando un loco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parece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completamente sensato,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ya el momento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ponerle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camisa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fuerza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Edgar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Allan Poe </a:t>
              </a: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4392610" y="1203626"/>
            <a:ext cx="4572000" cy="2232244"/>
            <a:chOff x="4392610" y="1203626"/>
            <a:chExt cx="4572000" cy="2232244"/>
          </a:xfrm>
        </p:grpSpPr>
        <p:pic>
          <p:nvPicPr>
            <p:cNvPr id="7" name="Picture 6" descr="C:\01 Mis docu. Backup\Mis imágenes\Elementos decorativos\Nubes varias grande03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0" t="9422" r="34935"/>
            <a:stretch/>
          </p:blipFill>
          <p:spPr bwMode="auto">
            <a:xfrm>
              <a:off x="4392610" y="1203626"/>
              <a:ext cx="4542633" cy="2232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4392610" y="1792440"/>
              <a:ext cx="4572000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locura, a veces, no es otra cosa que la razón presentada bajo diferente forma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Goethe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  <a:endParaRPr lang="es-CO" b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590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4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208265" y="195486"/>
            <a:ext cx="5255460" cy="2592228"/>
            <a:chOff x="208265" y="195486"/>
            <a:chExt cx="5255460" cy="2592228"/>
          </a:xfrm>
        </p:grpSpPr>
        <p:pic>
          <p:nvPicPr>
            <p:cNvPr id="15" name="Picture 4" descr="C:\01 Mis docu. Backup\Mis imágenes\Elementos decorativos\Nube grande01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32" b="16669"/>
            <a:stretch/>
          </p:blipFill>
          <p:spPr bwMode="auto">
            <a:xfrm flipV="1">
              <a:off x="208265" y="195486"/>
              <a:ext cx="5255460" cy="25922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15 Rectángulo"/>
            <p:cNvSpPr/>
            <p:nvPr/>
          </p:nvSpPr>
          <p:spPr>
            <a:xfrm>
              <a:off x="352165" y="796691"/>
              <a:ext cx="4572000" cy="14773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 cosa admirable que todos los grandes hombres tengan siempre alguna ventolera, algún granito de locura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mezclado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con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su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ciencia.</a:t>
              </a:r>
            </a:p>
            <a:p>
              <a:pPr algn="ctr"/>
              <a:r>
                <a:rPr lang="es-CO" sz="1400" b="1" i="1" dirty="0" err="1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Molière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  <a:endParaRPr lang="es-CO" b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  <p:grpSp>
        <p:nvGrpSpPr>
          <p:cNvPr id="3" name="2 Grupo"/>
          <p:cNvGrpSpPr/>
          <p:nvPr/>
        </p:nvGrpSpPr>
        <p:grpSpPr>
          <a:xfrm>
            <a:off x="4571998" y="195486"/>
            <a:ext cx="4572001" cy="2478837"/>
            <a:chOff x="4571998" y="195486"/>
            <a:chExt cx="4572001" cy="2478837"/>
          </a:xfrm>
        </p:grpSpPr>
        <p:pic>
          <p:nvPicPr>
            <p:cNvPr id="8197" name="Picture 5" descr="C:\01 Mis docu. Backup\Mis imágenes\Elementos decorativos\Nube seminegra01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709"/>
            <a:stretch/>
          </p:blipFill>
          <p:spPr bwMode="auto">
            <a:xfrm>
              <a:off x="4571998" y="195486"/>
              <a:ext cx="4572001" cy="24788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Rectángulo"/>
            <p:cNvSpPr/>
            <p:nvPr/>
          </p:nvSpPr>
          <p:spPr>
            <a:xfrm>
              <a:off x="6246550" y="699490"/>
              <a:ext cx="2358010" cy="14157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¿Qué cosa es la locura? Es la ilusión elevada a la segunda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potencia.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Henry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F.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n-lt"/>
                </a:rPr>
                <a:t>Amiel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213020" y="195420"/>
            <a:ext cx="5583150" cy="2016214"/>
            <a:chOff x="213020" y="195420"/>
            <a:chExt cx="5583150" cy="2016214"/>
          </a:xfrm>
        </p:grpSpPr>
        <p:pic>
          <p:nvPicPr>
            <p:cNvPr id="9" name="Picture 5" descr="C:\01 Mis docu. Backup\Mis imágenes\Elementos decorativos\Nube seminegra01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709" r="7999"/>
            <a:stretch/>
          </p:blipFill>
          <p:spPr bwMode="auto">
            <a:xfrm flipH="1">
              <a:off x="213020" y="195420"/>
              <a:ext cx="5583150" cy="20162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95420" y="640867"/>
              <a:ext cx="381653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Tengo una pregunta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que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a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veces me tortura: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estoy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loco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yo o los locos son los demás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Albert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Einstein </a:t>
              </a: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2843760" y="195486"/>
            <a:ext cx="6091483" cy="2520284"/>
            <a:chOff x="2843760" y="195486"/>
            <a:chExt cx="6091483" cy="2520284"/>
          </a:xfrm>
        </p:grpSpPr>
        <p:pic>
          <p:nvPicPr>
            <p:cNvPr id="1027" name="Picture 3" descr="C:\01 Mis docu. Backup\Mis imágenes\Elementos decorativos\Nube seminegra04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762" r="1951"/>
            <a:stretch/>
          </p:blipFill>
          <p:spPr bwMode="auto">
            <a:xfrm>
              <a:off x="2843760" y="195486"/>
              <a:ext cx="6091483" cy="25202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932050" y="496847"/>
              <a:ext cx="345648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ciencia no nos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ha</a:t>
              </a:r>
            </a:p>
            <a:p>
              <a:pPr algn="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enseñado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aún, si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locura es o no</a:t>
              </a:r>
            </a:p>
            <a:p>
              <a:pPr algn="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más sublime de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inteligencia. 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                                      Edgar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Allan Poe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13020" y="195486"/>
            <a:ext cx="6735310" cy="2952344"/>
            <a:chOff x="213020" y="195486"/>
            <a:chExt cx="6735310" cy="2952344"/>
          </a:xfrm>
        </p:grpSpPr>
        <p:pic>
          <p:nvPicPr>
            <p:cNvPr id="5" name="Picture 2" descr="http://stephandelton.com/wp-content/uploads/2015/02/cloud2b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2" t="22108"/>
            <a:stretch/>
          </p:blipFill>
          <p:spPr bwMode="auto">
            <a:xfrm>
              <a:off x="213020" y="195486"/>
              <a:ext cx="6735310" cy="2952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683460" y="627480"/>
              <a:ext cx="536411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locura, la verdadera locura, nos está haciendo mucha falta, a ver si nos cura de esta peste del sentido común que nos tiene a cada uno ahogado el propio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Miguel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Unamuno</a:t>
              </a:r>
            </a:p>
          </p:txBody>
        </p:sp>
      </p:grpSp>
      <p:sp>
        <p:nvSpPr>
          <p:cNvPr id="8" name="7 Rectángulo"/>
          <p:cNvSpPr/>
          <p:nvPr/>
        </p:nvSpPr>
        <p:spPr>
          <a:xfrm>
            <a:off x="3851900" y="2069439"/>
            <a:ext cx="381653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El amor y la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locura, son</a:t>
            </a:r>
          </a:p>
          <a:p>
            <a:pPr algn="r"/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los </a:t>
            </a:r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motores que hacen andar la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vida.</a:t>
            </a:r>
          </a:p>
          <a:p>
            <a:pPr algn="r"/>
            <a:r>
              <a:rPr lang="es-CO" sz="1400" b="1" i="1" dirty="0" err="1" smtClean="0">
                <a:effectLst>
                  <a:glow rad="76200">
                    <a:schemeClr val="bg1"/>
                  </a:glow>
                </a:effectLst>
                <a:latin typeface="+mj-lt"/>
              </a:rPr>
              <a:t>Marguerite</a:t>
            </a:r>
            <a:r>
              <a:rPr lang="es-CO" sz="1400" b="1" i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rPr>
              <a:t>Yourcenar 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08756" y="208723"/>
            <a:ext cx="6019474" cy="3083127"/>
            <a:chOff x="208756" y="208723"/>
            <a:chExt cx="6019474" cy="3083127"/>
          </a:xfrm>
        </p:grpSpPr>
        <p:pic>
          <p:nvPicPr>
            <p:cNvPr id="10" name="Picture 4" descr="C:\01 Mis docu. Backup\Mis imágenes\Elementos decorativos\Nube seminegra03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79" t="11658"/>
            <a:stretch/>
          </p:blipFill>
          <p:spPr bwMode="auto">
            <a:xfrm>
              <a:off x="208756" y="208723"/>
              <a:ext cx="6019474" cy="30831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467430" y="1083968"/>
              <a:ext cx="2952410" cy="14157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En el amor siempre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hay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algo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locura, mas en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locura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siempre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hay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algo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razón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Friedrich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Nietzsche </a:t>
              </a: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3274080" y="208722"/>
            <a:ext cx="5762540" cy="2077237"/>
            <a:chOff x="3274080" y="208722"/>
            <a:chExt cx="5762540" cy="2077237"/>
          </a:xfrm>
        </p:grpSpPr>
        <p:pic>
          <p:nvPicPr>
            <p:cNvPr id="5" name="Picture 6" descr="C:\01 Mis docu. Backup\Mis imágenes\Elementos decorativos\Nubes varias grande03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0" t="20897" r="29099"/>
            <a:stretch/>
          </p:blipFill>
          <p:spPr bwMode="auto">
            <a:xfrm>
              <a:off x="3274080" y="208722"/>
              <a:ext cx="5661163" cy="20772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4464620" y="454654"/>
              <a:ext cx="4572000" cy="11387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Todos los hombres están locos y, pese a sus cuidados, sólo se diferencian en que unos están más locos que otros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err="1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Nicolas</a:t>
              </a:r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Boileau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05216" y="195485"/>
            <a:ext cx="8730028" cy="2842189"/>
            <a:chOff x="205216" y="195485"/>
            <a:chExt cx="8730028" cy="2842189"/>
          </a:xfrm>
        </p:grpSpPr>
        <p:pic>
          <p:nvPicPr>
            <p:cNvPr id="11270" name="Picture 6" descr="C:\01 Mis docu. Backup\Mis imágenes\Elementos decorativos\Nube19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454"/>
            <a:stretch/>
          </p:blipFill>
          <p:spPr bwMode="auto">
            <a:xfrm>
              <a:off x="208756" y="195485"/>
              <a:ext cx="8726488" cy="2842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205216" y="347593"/>
              <a:ext cx="1918444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No hay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mortal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que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sea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cuerdo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todas horas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Plinio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el Viejo </a:t>
              </a:r>
            </a:p>
          </p:txBody>
        </p:sp>
      </p:grpSp>
      <p:sp>
        <p:nvSpPr>
          <p:cNvPr id="5" name="4 Rectángulo"/>
          <p:cNvSpPr/>
          <p:nvPr/>
        </p:nvSpPr>
        <p:spPr>
          <a:xfrm>
            <a:off x="2932395" y="1275604"/>
            <a:ext cx="60548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La verdadera locura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quizá</a:t>
            </a:r>
          </a:p>
          <a:p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no </a:t>
            </a:r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sea otra cosa que la sabiduría misma que, cansada de descubrir las vergüenzas del mundo, ha tomado la inteligente resolución de volverse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loca. </a:t>
            </a:r>
            <a:r>
              <a:rPr lang="es-CO" sz="1400" b="1" i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Heinrich </a:t>
            </a:r>
            <a:r>
              <a:rPr lang="es-CO" sz="1400" b="1" i="1" dirty="0" err="1">
                <a:effectLst>
                  <a:glow rad="76200">
                    <a:schemeClr val="bg1"/>
                  </a:glow>
                </a:effectLst>
                <a:latin typeface="+mj-lt"/>
              </a:rPr>
              <a:t>Heine</a:t>
            </a:r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208757" y="195486"/>
            <a:ext cx="4939323" cy="2520283"/>
            <a:chOff x="208757" y="195486"/>
            <a:chExt cx="4939323" cy="2520283"/>
          </a:xfrm>
        </p:grpSpPr>
        <p:pic>
          <p:nvPicPr>
            <p:cNvPr id="6152" name="Picture 8" descr="C:\01 Mis docu. Backup\Mis imágenes\Elementos decorativos\yaNube04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277" r="11108"/>
            <a:stretch/>
          </p:blipFill>
          <p:spPr bwMode="auto">
            <a:xfrm flipH="1">
              <a:off x="208757" y="195486"/>
              <a:ext cx="4939323" cy="2520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467430" y="411450"/>
              <a:ext cx="3312460" cy="14157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Las únicas personas que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me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agradan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son las que están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locas: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locas por vivir, locas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por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hablar,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locas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por ser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salvadas.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Jack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Kerouac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3275820" y="195487"/>
            <a:ext cx="5892444" cy="2289955"/>
            <a:chOff x="3275820" y="195487"/>
            <a:chExt cx="5892444" cy="2289955"/>
          </a:xfrm>
        </p:grpSpPr>
        <p:pic>
          <p:nvPicPr>
            <p:cNvPr id="6151" name="Picture 7" descr="C:\01 Mis docu. Backup\Mis imágenes\Elementos decorativos\Nube22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35" r="27689"/>
            <a:stretch/>
          </p:blipFill>
          <p:spPr bwMode="auto">
            <a:xfrm>
              <a:off x="3275820" y="195487"/>
              <a:ext cx="5655160" cy="22899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4596264" y="361755"/>
              <a:ext cx="4572000" cy="17543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Los locos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siempre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están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seguros de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que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están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bien. Sólo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las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personas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sanas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están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dispuestas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 admitir que están locas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Nora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Ephron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99268" y="195486"/>
            <a:ext cx="7325142" cy="1707564"/>
            <a:chOff x="199268" y="195486"/>
            <a:chExt cx="7325142" cy="1707564"/>
          </a:xfrm>
        </p:grpSpPr>
        <p:pic>
          <p:nvPicPr>
            <p:cNvPr id="9" name="Picture 4" descr="C:\01 Mis docu. Backup\Mis imágenes\Elementos decorativos\yaNube01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053" t="32288" r="4386" b="12215"/>
            <a:stretch/>
          </p:blipFill>
          <p:spPr bwMode="auto">
            <a:xfrm>
              <a:off x="199268" y="195486"/>
              <a:ext cx="7325142" cy="1707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666019" y="411450"/>
              <a:ext cx="5904820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Yo debo de ser un loco; en todo caso,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si estoy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cuerdo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, los demás no deberían tampoco andar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sueltos.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George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Bernard Shaw</a:t>
              </a: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4139940" y="771500"/>
            <a:ext cx="4791041" cy="2378675"/>
            <a:chOff x="4139940" y="771500"/>
            <a:chExt cx="4791041" cy="2378675"/>
          </a:xfrm>
        </p:grpSpPr>
        <p:pic>
          <p:nvPicPr>
            <p:cNvPr id="7" name="Picture 5" descr="C:\01 Mis docu. Backup\Mis imágenes\Elementos decorativos\Nube25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94"/>
            <a:stretch/>
          </p:blipFill>
          <p:spPr bwMode="auto">
            <a:xfrm>
              <a:off x="4139940" y="771500"/>
              <a:ext cx="4791041" cy="2378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Rectángulo"/>
            <p:cNvSpPr/>
            <p:nvPr/>
          </p:nvSpPr>
          <p:spPr>
            <a:xfrm>
              <a:off x="5064940" y="1736150"/>
              <a:ext cx="353962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Siempre estuve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loco.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Así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que seré un loco toda mi vida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y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    tengo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que vivir con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eso.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John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Lenon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13020" y="195486"/>
            <a:ext cx="5727170" cy="2160234"/>
            <a:chOff x="213020" y="195486"/>
            <a:chExt cx="5727170" cy="2160234"/>
          </a:xfrm>
        </p:grpSpPr>
        <p:pic>
          <p:nvPicPr>
            <p:cNvPr id="5" name="Picture 4" descr="C:\01 Mis docu. Backup\Mis imágenes\Elementos decorativos\yaNube01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586" t="15904" r="4386" b="32754"/>
            <a:stretch/>
          </p:blipFill>
          <p:spPr bwMode="auto">
            <a:xfrm flipV="1">
              <a:off x="213020" y="195486"/>
              <a:ext cx="5727170" cy="2160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237140" y="352827"/>
              <a:ext cx="4572000" cy="11387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Vamos a plantearnos que estamos todos locos, eso explicaría como somos y resolvería muchos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misterios.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Mark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Twain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4644010" y="195486"/>
            <a:ext cx="4286970" cy="1914954"/>
            <a:chOff x="4644010" y="195486"/>
            <a:chExt cx="4286970" cy="1914954"/>
          </a:xfrm>
        </p:grpSpPr>
        <p:pic>
          <p:nvPicPr>
            <p:cNvPr id="1026" name="Picture 2" descr="C:\01 Mis docu. Backup\Mis imágenes\Elementos decorativos\yaNube05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115" b="32836"/>
            <a:stretch/>
          </p:blipFill>
          <p:spPr bwMode="auto">
            <a:xfrm flipV="1">
              <a:off x="4644010" y="195486"/>
              <a:ext cx="4286970" cy="19149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>
              <a:off x="5378369" y="238555"/>
              <a:ext cx="3456481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Loco no es el que ha perdido la razón, sino el que lo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ha perdido todo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, todo, menos la razón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Gilbert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n-lt"/>
                </a:rPr>
                <a:t>Keith Chesterton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3779890" y="195420"/>
            <a:ext cx="3528490" cy="2088289"/>
            <a:chOff x="3779890" y="195420"/>
            <a:chExt cx="3528490" cy="2088289"/>
          </a:xfrm>
        </p:grpSpPr>
        <p:pic>
          <p:nvPicPr>
            <p:cNvPr id="5" name="Picture 2" descr="C:\01 Mis docu. Backup\Mis imágenes\Elementos decorativos\Nubes varias peq.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291" t="9669" b="74450"/>
            <a:stretch/>
          </p:blipFill>
          <p:spPr bwMode="auto">
            <a:xfrm>
              <a:off x="4175379" y="195486"/>
              <a:ext cx="3133001" cy="10645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01 Mis docu. Backup\Mis imágenes\Elementos decorativos\Nubes varias peq.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291" b="74450"/>
            <a:stretch/>
          </p:blipFill>
          <p:spPr bwMode="auto">
            <a:xfrm flipV="1">
              <a:off x="3779890" y="282992"/>
              <a:ext cx="3133001" cy="2000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4570326" y="195420"/>
              <a:ext cx="230432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La única diferencia entre un loco y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yo,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 que yo no estoy loco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Salvador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Dalí </a:t>
              </a: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211014" y="195420"/>
            <a:ext cx="5585155" cy="2546605"/>
            <a:chOff x="211014" y="195420"/>
            <a:chExt cx="5585155" cy="2546605"/>
          </a:xfrm>
        </p:grpSpPr>
        <p:pic>
          <p:nvPicPr>
            <p:cNvPr id="9" name="Picture 6" descr="C:\01 Mis docu. Backup\Mis imágenes\Elementos decorativos\Nube seminegra02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801" t="11286"/>
            <a:stretch/>
          </p:blipFill>
          <p:spPr bwMode="auto">
            <a:xfrm>
              <a:off x="211014" y="195420"/>
              <a:ext cx="5585155" cy="25466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>
              <a:off x="385795" y="640867"/>
              <a:ext cx="286208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Definitivamente habrá que rendirse a la evidencia de que este mundo está loco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Sacha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Guitry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539439" y="195486"/>
            <a:ext cx="6527004" cy="1800184"/>
            <a:chOff x="539439" y="195486"/>
            <a:chExt cx="6527004" cy="1800184"/>
          </a:xfrm>
        </p:grpSpPr>
        <p:pic>
          <p:nvPicPr>
            <p:cNvPr id="15" name="Picture 4" descr="C:\01 Mis docu. Backup\Mis imágenes\Elementos decorativos\yaNube01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053" t="34933" r="4386" b="12215"/>
            <a:stretch/>
          </p:blipFill>
          <p:spPr bwMode="auto">
            <a:xfrm flipH="1">
              <a:off x="539439" y="195486"/>
              <a:ext cx="6527004" cy="18001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728240" y="376480"/>
              <a:ext cx="4572000" cy="8617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Puedo calcular el movimiento de los cuerpos celestes, pero no la locura de la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gente.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Isaac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Newton</a:t>
              </a: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179390" y="1275570"/>
            <a:ext cx="2915769" cy="2630834"/>
            <a:chOff x="179390" y="1275570"/>
            <a:chExt cx="2915769" cy="2630834"/>
          </a:xfrm>
        </p:grpSpPr>
        <p:pic>
          <p:nvPicPr>
            <p:cNvPr id="1026" name="Picture 2" descr="C:\01 Mis docu. Backup\Mis imágenes\Elementos decorativos\Nube grande01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10"/>
            <a:stretch/>
          </p:blipFill>
          <p:spPr bwMode="auto">
            <a:xfrm>
              <a:off x="208756" y="1275570"/>
              <a:ext cx="2886403" cy="2630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179390" y="2008470"/>
              <a:ext cx="237633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No hay loco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quien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algo no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pueda</a:t>
              </a:r>
            </a:p>
            <a:p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aprender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el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cuerdo.</a:t>
              </a:r>
            </a:p>
            <a:p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Pedro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Calderón De La Barca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08756" y="195486"/>
            <a:ext cx="5718051" cy="3024354"/>
            <a:chOff x="208756" y="195486"/>
            <a:chExt cx="5718051" cy="3024354"/>
          </a:xfrm>
        </p:grpSpPr>
        <p:pic>
          <p:nvPicPr>
            <p:cNvPr id="2050" name="Picture 2" descr="C:\01 Mis docu. Backup\Mis imágenes\Elementos decorativos\Nube seminegra0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89" t="13750"/>
            <a:stretch/>
          </p:blipFill>
          <p:spPr bwMode="auto">
            <a:xfrm>
              <a:off x="208756" y="195486"/>
              <a:ext cx="5718051" cy="3024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061830" y="699490"/>
              <a:ext cx="250203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Cualquiera que despierto se comportase como lo hiciera en sueños, sería tomado por loco.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Sigmund Freud</a:t>
              </a: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4595885" y="195485"/>
            <a:ext cx="3864655" cy="1381167"/>
            <a:chOff x="4595885" y="195485"/>
            <a:chExt cx="3864655" cy="1381167"/>
          </a:xfrm>
        </p:grpSpPr>
        <p:pic>
          <p:nvPicPr>
            <p:cNvPr id="11" name="Picture 2" descr="C:\01 Mis docu. Backup\Mis imágenes\Elementos decorativos\Nubes varias peq.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291" t="5101" b="74451"/>
            <a:stretch/>
          </p:blipFill>
          <p:spPr bwMode="auto">
            <a:xfrm>
              <a:off x="4644801" y="195485"/>
              <a:ext cx="3815739" cy="13811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595885" y="493085"/>
              <a:ext cx="33124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Una vez al año es lícito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hacer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locuras. </a:t>
              </a:r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San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Agustín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769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4170229" y="195486"/>
            <a:ext cx="4765013" cy="1512144"/>
            <a:chOff x="4170229" y="195486"/>
            <a:chExt cx="4765013" cy="1512144"/>
          </a:xfrm>
        </p:grpSpPr>
        <p:pic>
          <p:nvPicPr>
            <p:cNvPr id="8" name="Picture 2" descr="C:\01 Mis docu. Backup\Mis imágenes\Elementos decorativos\Nube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616"/>
            <a:stretch/>
          </p:blipFill>
          <p:spPr bwMode="auto">
            <a:xfrm>
              <a:off x="4170229" y="195486"/>
              <a:ext cx="4765013" cy="1512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4896680" y="362452"/>
              <a:ext cx="363587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Todos son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locos,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pero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el que analiza su locura, es llamado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filósofo.</a:t>
              </a:r>
            </a:p>
            <a:p>
              <a:pPr algn="ctr"/>
              <a:r>
                <a:rPr lang="es-CO" sz="1400" b="1" i="1" dirty="0" err="1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Ambrose</a:t>
              </a:r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Bierce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11 Grupo"/>
          <p:cNvGrpSpPr/>
          <p:nvPr/>
        </p:nvGrpSpPr>
        <p:grpSpPr>
          <a:xfrm>
            <a:off x="213019" y="195488"/>
            <a:ext cx="3926922" cy="3332041"/>
            <a:chOff x="213019" y="195488"/>
            <a:chExt cx="3926922" cy="3332041"/>
          </a:xfrm>
        </p:grpSpPr>
        <p:pic>
          <p:nvPicPr>
            <p:cNvPr id="6" name="Picture 4" descr="C:\01 Mis docu. Backup\Mis imágenes\Elementos decorativos\yaNube01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053" t="15904" r="4386" b="28098"/>
            <a:stretch/>
          </p:blipFill>
          <p:spPr bwMode="auto">
            <a:xfrm rot="5400000">
              <a:off x="510459" y="-101952"/>
              <a:ext cx="3332041" cy="3926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23410" y="701836"/>
              <a:ext cx="2502030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Loco es quien vive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en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un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mundo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propio.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Paulo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Coelho</a:t>
              </a:r>
            </a:p>
          </p:txBody>
        </p:sp>
      </p:grpSp>
      <p:sp>
        <p:nvSpPr>
          <p:cNvPr id="4" name="3 Rectángulo"/>
          <p:cNvSpPr/>
          <p:nvPr/>
        </p:nvSpPr>
        <p:spPr>
          <a:xfrm>
            <a:off x="219680" y="2039214"/>
            <a:ext cx="234776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Si el loco persistiera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en</a:t>
            </a:r>
          </a:p>
          <a:p>
            <a:pPr algn="ctr"/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su </a:t>
            </a:r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locura, se volvería sabio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William </a:t>
            </a:r>
            <a:r>
              <a: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rPr>
              <a:t>Blake </a:t>
            </a:r>
          </a:p>
        </p:txBody>
      </p:sp>
      <p:pic>
        <p:nvPicPr>
          <p:cNvPr id="5124" name="Picture 4" descr="C:\01 Mis docu. Backup\Mis imágenes\Elementos decorativos\yaNube07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9" t="27499"/>
          <a:stretch/>
        </p:blipFill>
        <p:spPr bwMode="auto">
          <a:xfrm rot="5400000">
            <a:off x="5421469" y="66116"/>
            <a:ext cx="3384404" cy="364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6444260" y="228930"/>
            <a:ext cx="248135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Prefiero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una locura que </a:t>
            </a:r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me entusiasme a una verdad que me abata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.</a:t>
            </a:r>
          </a:p>
          <a:p>
            <a:pPr algn="r"/>
            <a:r>
              <a:rPr lang="es-CO" sz="1400" b="1" i="1" dirty="0" err="1" smtClean="0">
                <a:effectLst>
                  <a:glow rad="76200">
                    <a:schemeClr val="bg1"/>
                  </a:glow>
                </a:effectLst>
                <a:latin typeface="+mj-lt"/>
              </a:rPr>
              <a:t>Christoph</a:t>
            </a:r>
            <a:r>
              <a:rPr lang="es-CO" sz="1400" b="1" i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effectLst>
                  <a:glow rad="76200">
                    <a:schemeClr val="bg1"/>
                  </a:glow>
                </a:effectLst>
                <a:latin typeface="+mj-lt"/>
              </a:rPr>
              <a:t>Wieland</a:t>
            </a:r>
            <a:endParaRPr lang="es-CO" sz="1400" b="1" i="1" dirty="0">
              <a:effectLst>
                <a:glow rad="76200">
                  <a:schemeClr val="bg1"/>
                </a:glow>
              </a:effectLst>
              <a:latin typeface="+mj-lt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054406" y="2009057"/>
            <a:ext cx="271805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La locura es un cierto placer que sólo 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el</a:t>
            </a:r>
          </a:p>
          <a:p>
            <a:pPr algn="ctr"/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loco </a:t>
            </a:r>
            <a:r>
              <a:rPr lang="es-CO" b="1" dirty="0">
                <a:effectLst>
                  <a:glow rad="76200">
                    <a:schemeClr val="bg1"/>
                  </a:glow>
                </a:effectLst>
                <a:latin typeface="+mj-lt"/>
              </a:rPr>
              <a:t>conoce</a:t>
            </a:r>
            <a:r>
              <a:rPr lang="es-CO" b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effectLst>
                  <a:glow rad="76200">
                    <a:schemeClr val="bg1"/>
                  </a:glow>
                </a:effectLst>
                <a:latin typeface="+mj-lt"/>
              </a:rPr>
              <a:t>John </a:t>
            </a:r>
            <a:r>
              <a:rPr lang="es-CO" sz="1400" b="1" i="1" dirty="0" err="1">
                <a:effectLst>
                  <a:glow rad="76200">
                    <a:schemeClr val="bg1"/>
                  </a:glow>
                </a:effectLst>
                <a:latin typeface="+mj-lt"/>
              </a:rPr>
              <a:t>Dryden</a:t>
            </a:r>
            <a:endParaRPr lang="es-CO" sz="1400" b="1" i="1" dirty="0">
              <a:effectLst>
                <a:glow rad="76200">
                  <a:schemeClr val="bg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78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210888" y="195486"/>
            <a:ext cx="3719947" cy="2016214"/>
            <a:chOff x="210888" y="195486"/>
            <a:chExt cx="3719947" cy="2016214"/>
          </a:xfrm>
        </p:grpSpPr>
        <p:pic>
          <p:nvPicPr>
            <p:cNvPr id="4098" name="Picture 2" descr="C:\01 Mis docu. Backup\Mis imágenes\Elementos decorativos\Nube seminegra01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7" t="6669"/>
            <a:stretch/>
          </p:blipFill>
          <p:spPr bwMode="auto">
            <a:xfrm>
              <a:off x="210888" y="195486"/>
              <a:ext cx="3719947" cy="20162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043510" y="555470"/>
              <a:ext cx="2808390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Todos nacemos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locos.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Algunos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continúan así siempre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Samuel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Beckett </a:t>
              </a: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5436120" y="195486"/>
            <a:ext cx="3600500" cy="1872194"/>
            <a:chOff x="5436120" y="195486"/>
            <a:chExt cx="3600500" cy="1872194"/>
          </a:xfrm>
        </p:grpSpPr>
        <p:pic>
          <p:nvPicPr>
            <p:cNvPr id="4099" name="Picture 3" descr="C:\01 Mis docu. Backup\Mis imágenes\Elementos decorativos\yaNube0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753" r="13228"/>
            <a:stretch/>
          </p:blipFill>
          <p:spPr bwMode="auto">
            <a:xfrm>
              <a:off x="5436120" y="195486"/>
              <a:ext cx="3499123" cy="1872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Rectángulo"/>
            <p:cNvSpPr/>
            <p:nvPr/>
          </p:nvSpPr>
          <p:spPr>
            <a:xfrm>
              <a:off x="5859824" y="771500"/>
              <a:ext cx="3176796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Cuando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estoy entre</a:t>
              </a:r>
            </a:p>
            <a:p>
              <a:pPr algn="ctr"/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locos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me 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hago el </a:t>
              </a:r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loco</a:t>
              </a:r>
              <a:r>
                <a:rPr lang="es-CO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Diógenes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Sínope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13020" y="195486"/>
            <a:ext cx="8717960" cy="2520283"/>
            <a:chOff x="213020" y="195486"/>
            <a:chExt cx="8717960" cy="2520283"/>
          </a:xfrm>
        </p:grpSpPr>
        <p:pic>
          <p:nvPicPr>
            <p:cNvPr id="13322" name="Picture 10" descr="C:\01 Mis docu. Backup\Mis imágenes\Elementos decorativos\Nube2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2"/>
            <a:stretch/>
          </p:blipFill>
          <p:spPr bwMode="auto">
            <a:xfrm>
              <a:off x="213020" y="195486"/>
              <a:ext cx="8717960" cy="2520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23410" y="483460"/>
              <a:ext cx="3456480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De todas las cosas que he perdido la que más extraño es mi cordura. </a:t>
              </a:r>
              <a:r>
                <a:rPr lang="es-CO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Mark </a:t>
              </a:r>
              <a:r>
                <a:rPr lang="es-CO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Twain</a:t>
              </a:r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4602290" y="195485"/>
            <a:ext cx="4328690" cy="2375909"/>
            <a:chOff x="4602290" y="195485"/>
            <a:chExt cx="4328690" cy="2375909"/>
          </a:xfrm>
        </p:grpSpPr>
        <p:pic>
          <p:nvPicPr>
            <p:cNvPr id="6146" name="Picture 2" descr="C:\01 Mis docu. Backup\Mis imágenes\Elementos decorativos\yaNube06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827" r="13606"/>
            <a:stretch/>
          </p:blipFill>
          <p:spPr bwMode="auto">
            <a:xfrm>
              <a:off x="4602290" y="195485"/>
              <a:ext cx="4328690" cy="2375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CuadroTexto"/>
            <p:cNvSpPr txBox="1"/>
            <p:nvPr/>
          </p:nvSpPr>
          <p:spPr>
            <a:xfrm>
              <a:off x="5504296" y="699490"/>
              <a:ext cx="2671885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Música:</a:t>
              </a:r>
            </a:p>
            <a:p>
              <a:pPr algn="ctr"/>
              <a:r>
                <a:rPr lang="en-US" sz="1400" b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Raining ... dreaming</a:t>
              </a:r>
            </a:p>
            <a:p>
              <a:pPr algn="ctr"/>
              <a:r>
                <a:rPr lang="en-US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-Chris </a:t>
              </a:r>
              <a:r>
                <a:rPr lang="en-US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Spheeris</a:t>
              </a:r>
              <a:r>
                <a:rPr lang="en-US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 &amp; Paul </a:t>
              </a:r>
              <a:r>
                <a:rPr lang="en-US" sz="1400" b="1" i="1" dirty="0" err="1">
                  <a:effectLst>
                    <a:glow rad="76200">
                      <a:schemeClr val="bg1"/>
                    </a:glow>
                  </a:effectLst>
                  <a:latin typeface="+mj-lt"/>
                </a:rPr>
                <a:t>Voudouris</a:t>
              </a:r>
              <a:r>
                <a:rPr lang="en-US" sz="1400" b="1" i="1" dirty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-</a:t>
              </a:r>
            </a:p>
            <a:p>
              <a:pPr algn="ctr"/>
              <a:endParaRPr lang="es-CO" sz="1400" b="1" i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  <a:p>
              <a:pPr algn="ctr"/>
              <a:r>
                <a:rPr lang="es-CO" sz="1400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Realización general:</a:t>
              </a:r>
            </a:p>
            <a:p>
              <a:pPr algn="ctr"/>
              <a:r>
                <a:rPr lang="es-CO" sz="1400" b="1" i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Rodrigo Valencia Cardona</a:t>
              </a:r>
            </a:p>
            <a:p>
              <a:pPr algn="ctr"/>
              <a:r>
                <a:rPr lang="es-CO" sz="1400" b="1" dirty="0" smtClean="0">
                  <a:effectLst>
                    <a:glow rad="76200">
                      <a:schemeClr val="bg1"/>
                    </a:glow>
                  </a:effectLst>
                  <a:latin typeface="+mj-lt"/>
                </a:rPr>
                <a:t>Medellín-Colombia</a:t>
              </a:r>
              <a:endParaRPr lang="es-CO" sz="1400" b="1" dirty="0">
                <a:effectLst>
                  <a:glow rad="76200">
                    <a:schemeClr val="bg1"/>
                  </a:glo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5315</TotalTime>
  <Words>717</Words>
  <Application>Microsoft Office PowerPoint</Application>
  <PresentationFormat>Presentación en pantalla (16:9)</PresentationFormat>
  <Paragraphs>120</Paragraphs>
  <Slides>19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321</cp:revision>
  <dcterms:created xsi:type="dcterms:W3CDTF">2013-05-29T02:56:16Z</dcterms:created>
  <dcterms:modified xsi:type="dcterms:W3CDTF">2016-01-09T02:23:33Z</dcterms:modified>
</cp:coreProperties>
</file>